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5" d="100"/>
          <a:sy n="185" d="100"/>
        </p:scale>
        <p:origin x="1152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‹#›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‹#›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‹#›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‹#›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‹#›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5843" y="729447"/>
            <a:ext cx="3258413" cy="471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9592" y="1311411"/>
            <a:ext cx="3470910" cy="1318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28223" y="3327882"/>
            <a:ext cx="341629" cy="122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‹#›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federalreserve.gov/releases/z1/dataviz/dfa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34745" marR="5080" indent="-1122680">
              <a:lnSpc>
                <a:spcPct val="106700"/>
              </a:lnSpc>
              <a:spcBef>
                <a:spcPts val="20"/>
              </a:spcBef>
            </a:pPr>
            <a:r>
              <a:rPr spc="35" dirty="0"/>
              <a:t>The</a:t>
            </a:r>
            <a:r>
              <a:rPr spc="140" dirty="0"/>
              <a:t> </a:t>
            </a:r>
            <a:r>
              <a:rPr spc="-10" dirty="0"/>
              <a:t>Distributional</a:t>
            </a:r>
            <a:r>
              <a:rPr spc="140" dirty="0"/>
              <a:t> </a:t>
            </a:r>
            <a:r>
              <a:rPr spc="5" dirty="0"/>
              <a:t>Financial</a:t>
            </a:r>
            <a:r>
              <a:rPr spc="145" dirty="0"/>
              <a:t> </a:t>
            </a:r>
            <a:r>
              <a:rPr spc="-5" dirty="0"/>
              <a:t>Accounts</a:t>
            </a:r>
            <a:r>
              <a:rPr spc="140" dirty="0"/>
              <a:t> </a:t>
            </a:r>
            <a:r>
              <a:rPr spc="-35" dirty="0"/>
              <a:t>of</a:t>
            </a:r>
            <a:r>
              <a:rPr spc="150" dirty="0"/>
              <a:t> </a:t>
            </a:r>
            <a:r>
              <a:rPr spc="-35" dirty="0"/>
              <a:t>the </a:t>
            </a:r>
            <a:r>
              <a:rPr spc="-305" dirty="0"/>
              <a:t> </a:t>
            </a:r>
            <a:r>
              <a:rPr spc="-20" dirty="0"/>
              <a:t>United</a:t>
            </a:r>
            <a:r>
              <a:rPr spc="130" dirty="0"/>
              <a:t> </a:t>
            </a:r>
            <a:r>
              <a:rPr spc="5" dirty="0"/>
              <a:t>States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8913" y="1454707"/>
            <a:ext cx="2291080" cy="9944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latin typeface="Calibri"/>
                <a:cs typeface="Calibri"/>
              </a:rPr>
              <a:t>Mike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20" dirty="0">
                <a:latin typeface="Calibri"/>
                <a:cs typeface="Calibri"/>
              </a:rPr>
              <a:t>Batty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800" spc="15" dirty="0">
                <a:latin typeface="Calibri"/>
                <a:cs typeface="Calibri"/>
              </a:rPr>
              <a:t>Federal</a:t>
            </a:r>
            <a:r>
              <a:rPr sz="800" spc="90" dirty="0">
                <a:latin typeface="Calibri"/>
                <a:cs typeface="Calibri"/>
              </a:rPr>
              <a:t> </a:t>
            </a:r>
            <a:r>
              <a:rPr sz="800" spc="10" dirty="0">
                <a:latin typeface="Calibri"/>
                <a:cs typeface="Calibri"/>
              </a:rPr>
              <a:t>Reserve</a:t>
            </a:r>
            <a:r>
              <a:rPr sz="800" spc="90" dirty="0">
                <a:latin typeface="Calibri"/>
                <a:cs typeface="Calibri"/>
              </a:rPr>
              <a:t> </a:t>
            </a:r>
            <a:r>
              <a:rPr sz="800" spc="25" dirty="0">
                <a:latin typeface="Calibri"/>
                <a:cs typeface="Calibri"/>
              </a:rPr>
              <a:t>Board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alibri"/>
              <a:cs typeface="Calibri"/>
            </a:endParaRPr>
          </a:p>
          <a:p>
            <a:pPr marL="12065" marR="5080" algn="ctr">
              <a:lnSpc>
                <a:spcPct val="102600"/>
              </a:lnSpc>
            </a:pPr>
            <a:r>
              <a:rPr sz="1100" spc="-15" dirty="0">
                <a:latin typeface="Calibri"/>
                <a:cs typeface="Calibri"/>
              </a:rPr>
              <a:t>Group</a:t>
            </a:r>
            <a:r>
              <a:rPr sz="1100" spc="10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0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Experts</a:t>
            </a:r>
            <a:r>
              <a:rPr sz="1100" spc="10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on</a:t>
            </a:r>
            <a:r>
              <a:rPr sz="1100" spc="1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National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Accounts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May,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2021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16065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Comparison</a:t>
            </a:r>
            <a:r>
              <a:rPr spc="100" dirty="0"/>
              <a:t> </a:t>
            </a:r>
            <a:r>
              <a:rPr spc="-25" dirty="0"/>
              <a:t>with</a:t>
            </a:r>
            <a:r>
              <a:rPr spc="100" dirty="0"/>
              <a:t> </a:t>
            </a:r>
            <a:r>
              <a:rPr spc="120" dirty="0"/>
              <a:t>SCF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1445" y="581716"/>
            <a:ext cx="23056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" dirty="0">
                <a:solidFill>
                  <a:srgbClr val="3333B2"/>
                </a:solidFill>
                <a:latin typeface="Calibri"/>
                <a:cs typeface="Calibri"/>
              </a:rPr>
              <a:t>Table</a:t>
            </a:r>
            <a:r>
              <a:rPr sz="1000" spc="100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3333B2"/>
                </a:solidFill>
                <a:latin typeface="Calibri"/>
                <a:cs typeface="Calibri"/>
              </a:rPr>
              <a:t>2:</a:t>
            </a:r>
            <a:r>
              <a:rPr sz="1000" spc="105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Average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Wealth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Shares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by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Decade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6932" y="994238"/>
            <a:ext cx="3834765" cy="18415"/>
            <a:chOff x="386932" y="994238"/>
            <a:chExt cx="3834765" cy="18415"/>
          </a:xfrm>
        </p:grpSpPr>
        <p:sp>
          <p:nvSpPr>
            <p:cNvPr id="5" name="object 5"/>
            <p:cNvSpPr/>
            <p:nvPr/>
          </p:nvSpPr>
          <p:spPr>
            <a:xfrm>
              <a:off x="386932" y="995721"/>
              <a:ext cx="3834765" cy="0"/>
            </a:xfrm>
            <a:custGeom>
              <a:avLst/>
              <a:gdLst/>
              <a:ahLst/>
              <a:cxnLst/>
              <a:rect l="l" t="t" r="r" b="b"/>
              <a:pathLst>
                <a:path w="3834765">
                  <a:moveTo>
                    <a:pt x="0" y="0"/>
                  </a:moveTo>
                  <a:lnTo>
                    <a:pt x="38342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6932" y="1010577"/>
              <a:ext cx="3834765" cy="0"/>
            </a:xfrm>
            <a:custGeom>
              <a:avLst/>
              <a:gdLst/>
              <a:ahLst/>
              <a:cxnLst/>
              <a:rect l="l" t="t" r="r" b="b"/>
              <a:pathLst>
                <a:path w="3834765">
                  <a:moveTo>
                    <a:pt x="0" y="0"/>
                  </a:moveTo>
                  <a:lnTo>
                    <a:pt x="38342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620269" y="1190727"/>
            <a:ext cx="33274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50" b="1" spc="15" dirty="0">
                <a:latin typeface="Calibri"/>
                <a:cs typeface="Calibri"/>
              </a:rPr>
              <a:t>Baseline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6137" y="1190727"/>
            <a:ext cx="43942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50" b="1" spc="95" dirty="0">
                <a:latin typeface="Calibri"/>
                <a:cs typeface="Calibri"/>
              </a:rPr>
              <a:t>SCF</a:t>
            </a:r>
            <a:r>
              <a:rPr sz="650" b="1" spc="25" dirty="0">
                <a:latin typeface="Calibri"/>
                <a:cs typeface="Calibri"/>
              </a:rPr>
              <a:t> </a:t>
            </a:r>
            <a:r>
              <a:rPr sz="650" b="1" spc="20" dirty="0">
                <a:latin typeface="Calibri"/>
                <a:cs typeface="Calibri"/>
              </a:rPr>
              <a:t>Levels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5260" y="1089736"/>
            <a:ext cx="1554480" cy="2241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9685" algn="ctr">
              <a:lnSpc>
                <a:spcPct val="100000"/>
              </a:lnSpc>
              <a:spcBef>
                <a:spcPts val="90"/>
              </a:spcBef>
            </a:pPr>
            <a:r>
              <a:rPr sz="650" u="sng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50" b="1" u="sng" spc="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SCF</a:t>
            </a:r>
            <a:r>
              <a:rPr sz="650" b="1" u="sng" spc="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650" b="1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Wealth</a:t>
            </a:r>
            <a:r>
              <a:rPr sz="650" b="1" u="sng" spc="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650" b="1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Breakdown</a:t>
            </a:r>
            <a:endParaRPr sz="6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650" b="1" spc="20" dirty="0">
                <a:latin typeface="Calibri"/>
                <a:cs typeface="Calibri"/>
              </a:rPr>
              <a:t>Directly</a:t>
            </a:r>
            <a:r>
              <a:rPr sz="650" b="1" spc="110" dirty="0">
                <a:latin typeface="Calibri"/>
                <a:cs typeface="Calibri"/>
              </a:rPr>
              <a:t> </a:t>
            </a:r>
            <a:r>
              <a:rPr sz="650" b="1" spc="10" dirty="0">
                <a:latin typeface="Calibri"/>
                <a:cs typeface="Calibri"/>
              </a:rPr>
              <a:t>Measured    </a:t>
            </a:r>
            <a:r>
              <a:rPr sz="650" b="1" spc="135" dirty="0">
                <a:latin typeface="Calibri"/>
                <a:cs typeface="Calibri"/>
              </a:rPr>
              <a:t> </a:t>
            </a:r>
            <a:r>
              <a:rPr sz="650" b="1" spc="10" dirty="0">
                <a:latin typeface="Calibri"/>
                <a:cs typeface="Calibri"/>
              </a:rPr>
              <a:t>Indirectly</a:t>
            </a:r>
            <a:r>
              <a:rPr sz="650" b="1" spc="55" dirty="0">
                <a:latin typeface="Calibri"/>
                <a:cs typeface="Calibri"/>
              </a:rPr>
              <a:t> </a:t>
            </a:r>
            <a:r>
              <a:rPr sz="650" b="1" spc="10" dirty="0">
                <a:latin typeface="Calibri"/>
                <a:cs typeface="Calibri"/>
              </a:rPr>
              <a:t>Measured</a:t>
            </a:r>
            <a:endParaRPr sz="65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29592" y="1311411"/>
          <a:ext cx="3470910" cy="1318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385">
                <a:tc>
                  <a:txBody>
                    <a:bodyPr/>
                    <a:lstStyle/>
                    <a:p>
                      <a:pPr marR="19685" algn="ctr">
                        <a:lnSpc>
                          <a:spcPts val="715"/>
                        </a:lnSpc>
                      </a:pPr>
                      <a:r>
                        <a:rPr sz="650" u="sng" spc="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Years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715"/>
                        </a:lnSpc>
                      </a:pPr>
                      <a:r>
                        <a:rPr sz="650" u="sng" spc="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Wealth</a:t>
                      </a:r>
                      <a:r>
                        <a:rPr sz="650" b="1" u="sng" spc="6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650" b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Group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715"/>
                        </a:lnSpc>
                      </a:pPr>
                      <a:r>
                        <a:rPr sz="650" u="sng" spc="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u="sng" spc="5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(1)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715"/>
                        </a:lnSpc>
                      </a:pPr>
                      <a:r>
                        <a:rPr sz="650" u="sng" spc="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u="sng" spc="5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(2)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ts val="715"/>
                        </a:lnSpc>
                      </a:pPr>
                      <a:r>
                        <a:rPr sz="650" u="sng" spc="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u="sng" spc="5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(3)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715"/>
                        </a:lnSpc>
                      </a:pPr>
                      <a:r>
                        <a:rPr sz="650" u="sng" spc="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u="sng" spc="5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(4)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72">
                <a:tc>
                  <a:txBody>
                    <a:bodyPr/>
                    <a:lstStyle/>
                    <a:p>
                      <a:pPr marR="19685" algn="ctr">
                        <a:lnSpc>
                          <a:spcPts val="725"/>
                        </a:lnSpc>
                      </a:pPr>
                      <a:r>
                        <a:rPr sz="650" b="1" spc="15" dirty="0">
                          <a:latin typeface="Calibri"/>
                          <a:cs typeface="Calibri"/>
                        </a:rPr>
                        <a:t>1989-1999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725"/>
                        </a:lnSpc>
                      </a:pPr>
                      <a:r>
                        <a:rPr sz="650" dirty="0">
                          <a:latin typeface="Calibri"/>
                          <a:cs typeface="Calibri"/>
                        </a:rPr>
                        <a:t>Bottom</a:t>
                      </a:r>
                      <a:r>
                        <a:rPr sz="6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20" dirty="0">
                          <a:latin typeface="Calibri"/>
                          <a:cs typeface="Calibri"/>
                        </a:rPr>
                        <a:t>50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2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4.0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72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4.4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72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3.5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72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7.6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690"/>
                        </a:lnSpc>
                      </a:pPr>
                      <a:r>
                        <a:rPr sz="650" spc="-5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6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20" dirty="0">
                          <a:latin typeface="Calibri"/>
                          <a:cs typeface="Calibri"/>
                        </a:rPr>
                        <a:t>40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35.0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34.8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34.7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38.0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695"/>
                        </a:lnSpc>
                      </a:pPr>
                      <a:r>
                        <a:rPr sz="650" spc="-5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6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15" dirty="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34.8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34.6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34.9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33.6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690"/>
                        </a:lnSpc>
                      </a:pPr>
                      <a:r>
                        <a:rPr sz="650" spc="5" dirty="0">
                          <a:latin typeface="Calibri"/>
                          <a:cs typeface="Calibri"/>
                        </a:rPr>
                        <a:t>Top</a:t>
                      </a:r>
                      <a:r>
                        <a:rPr sz="6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15" dirty="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26.3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26.1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26.9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20.8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088">
                <a:tc>
                  <a:txBody>
                    <a:bodyPr/>
                    <a:lstStyle/>
                    <a:p>
                      <a:pPr marR="19685" algn="ctr">
                        <a:lnSpc>
                          <a:spcPts val="705"/>
                        </a:lnSpc>
                      </a:pPr>
                      <a:r>
                        <a:rPr sz="650" b="1" spc="15" dirty="0">
                          <a:latin typeface="Calibri"/>
                          <a:cs typeface="Calibri"/>
                        </a:rPr>
                        <a:t>2000-2009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705"/>
                        </a:lnSpc>
                      </a:pPr>
                      <a:r>
                        <a:rPr sz="650" dirty="0">
                          <a:latin typeface="Calibri"/>
                          <a:cs typeface="Calibri"/>
                        </a:rPr>
                        <a:t>Bottom</a:t>
                      </a:r>
                      <a:r>
                        <a:rPr sz="6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20" dirty="0">
                          <a:latin typeface="Calibri"/>
                          <a:cs typeface="Calibri"/>
                        </a:rPr>
                        <a:t>50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0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2.4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70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3.5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70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1.8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70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7.3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690"/>
                        </a:lnSpc>
                      </a:pPr>
                      <a:r>
                        <a:rPr sz="650" spc="-5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6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20" dirty="0">
                          <a:latin typeface="Calibri"/>
                          <a:cs typeface="Calibri"/>
                        </a:rPr>
                        <a:t>40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33.2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32.8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32.0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42.6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695"/>
                        </a:lnSpc>
                      </a:pPr>
                      <a:r>
                        <a:rPr sz="650" spc="-5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6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15" dirty="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36.7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36.2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36.5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35.6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690"/>
                        </a:lnSpc>
                      </a:pPr>
                      <a:r>
                        <a:rPr sz="650" spc="5" dirty="0">
                          <a:latin typeface="Calibri"/>
                          <a:cs typeface="Calibri"/>
                        </a:rPr>
                        <a:t>Top</a:t>
                      </a:r>
                      <a:r>
                        <a:rPr sz="6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15" dirty="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27.7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27.4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30.0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14.6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092">
                <a:tc>
                  <a:txBody>
                    <a:bodyPr/>
                    <a:lstStyle/>
                    <a:p>
                      <a:pPr marR="19685" algn="ctr">
                        <a:lnSpc>
                          <a:spcPts val="705"/>
                        </a:lnSpc>
                      </a:pPr>
                      <a:r>
                        <a:rPr sz="650" b="1" spc="15" dirty="0">
                          <a:latin typeface="Calibri"/>
                          <a:cs typeface="Calibri"/>
                        </a:rPr>
                        <a:t>2010-2019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705"/>
                        </a:lnSpc>
                      </a:pPr>
                      <a:r>
                        <a:rPr sz="650" dirty="0">
                          <a:latin typeface="Calibri"/>
                          <a:cs typeface="Calibri"/>
                        </a:rPr>
                        <a:t>Bottom</a:t>
                      </a:r>
                      <a:r>
                        <a:rPr sz="6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20" dirty="0">
                          <a:latin typeface="Calibri"/>
                          <a:cs typeface="Calibri"/>
                        </a:rPr>
                        <a:t>50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0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1.0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70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2.1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0">
                        <a:lnSpc>
                          <a:spcPts val="70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0.2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705"/>
                        </a:lnSpc>
                      </a:pPr>
                      <a:r>
                        <a:rPr sz="650" spc="-10" dirty="0">
                          <a:latin typeface="Calibri"/>
                          <a:cs typeface="Calibri"/>
                        </a:rPr>
                        <a:t>5.9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0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690"/>
                        </a:lnSpc>
                      </a:pPr>
                      <a:r>
                        <a:rPr sz="650" spc="-5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6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20" dirty="0">
                          <a:latin typeface="Calibri"/>
                          <a:cs typeface="Calibri"/>
                        </a:rPr>
                        <a:t>40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29.7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29.3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28.4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39.6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0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695"/>
                        </a:lnSpc>
                      </a:pPr>
                      <a:r>
                        <a:rPr sz="650" spc="-5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65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15" dirty="0">
                          <a:latin typeface="Calibri"/>
                          <a:cs typeface="Calibri"/>
                        </a:rPr>
                        <a:t>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38.4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37.6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38.8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695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38.7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0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690"/>
                        </a:lnSpc>
                      </a:pPr>
                      <a:r>
                        <a:rPr sz="650" spc="5" dirty="0">
                          <a:latin typeface="Calibri"/>
                          <a:cs typeface="Calibri"/>
                        </a:rPr>
                        <a:t>Top</a:t>
                      </a:r>
                      <a:r>
                        <a:rPr sz="6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650" spc="-15" dirty="0">
                          <a:latin typeface="Calibri"/>
                          <a:cs typeface="Calibri"/>
                        </a:rPr>
                        <a:t>1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31.0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30.9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32.6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690"/>
                        </a:lnSpc>
                      </a:pPr>
                      <a:r>
                        <a:rPr sz="650" spc="-15" dirty="0">
                          <a:latin typeface="Calibri"/>
                          <a:cs typeface="Calibri"/>
                        </a:rPr>
                        <a:t>15.8</a:t>
                      </a:r>
                      <a:endParaRPr sz="6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386932" y="2836389"/>
            <a:ext cx="3834765" cy="18415"/>
            <a:chOff x="386932" y="2836389"/>
            <a:chExt cx="3834765" cy="18415"/>
          </a:xfrm>
        </p:grpSpPr>
        <p:sp>
          <p:nvSpPr>
            <p:cNvPr id="12" name="object 12"/>
            <p:cNvSpPr/>
            <p:nvPr/>
          </p:nvSpPr>
          <p:spPr>
            <a:xfrm>
              <a:off x="386932" y="2837873"/>
              <a:ext cx="3834765" cy="0"/>
            </a:xfrm>
            <a:custGeom>
              <a:avLst/>
              <a:gdLst/>
              <a:ahLst/>
              <a:cxnLst/>
              <a:rect l="l" t="t" r="r" b="b"/>
              <a:pathLst>
                <a:path w="3834765">
                  <a:moveTo>
                    <a:pt x="0" y="0"/>
                  </a:moveTo>
                  <a:lnTo>
                    <a:pt x="38342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6932" y="2852721"/>
              <a:ext cx="3834765" cy="0"/>
            </a:xfrm>
            <a:custGeom>
              <a:avLst/>
              <a:gdLst/>
              <a:ahLst/>
              <a:cxnLst/>
              <a:rect l="l" t="t" r="r" b="b"/>
              <a:pathLst>
                <a:path w="3834765">
                  <a:moveTo>
                    <a:pt x="0" y="0"/>
                  </a:moveTo>
                  <a:lnTo>
                    <a:pt x="38342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47294" y="2936743"/>
            <a:ext cx="3877310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80"/>
              </a:spcBef>
            </a:pPr>
            <a:r>
              <a:rPr sz="900" spc="10" dirty="0">
                <a:latin typeface="Calibri"/>
                <a:cs typeface="Calibri"/>
              </a:rPr>
              <a:t>Indirectly </a:t>
            </a:r>
            <a:r>
              <a:rPr sz="900" spc="-5" dirty="0">
                <a:latin typeface="Calibri"/>
                <a:cs typeface="Calibri"/>
              </a:rPr>
              <a:t>Measured: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114" dirty="0">
                <a:latin typeface="Calibri"/>
                <a:cs typeface="Calibri"/>
              </a:rPr>
              <a:t>DB </a:t>
            </a:r>
            <a:r>
              <a:rPr sz="900" spc="-5" dirty="0">
                <a:latin typeface="Calibri"/>
                <a:cs typeface="Calibri"/>
              </a:rPr>
              <a:t>pensions,</a:t>
            </a:r>
            <a:r>
              <a:rPr sz="900" dirty="0">
                <a:latin typeface="Calibri"/>
                <a:cs typeface="Calibri"/>
              </a:rPr>
              <a:t> annuities, </a:t>
            </a:r>
            <a:r>
              <a:rPr sz="900" spc="-5" dirty="0">
                <a:latin typeface="Calibri"/>
                <a:cs typeface="Calibri"/>
              </a:rPr>
              <a:t>life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5" dirty="0">
                <a:latin typeface="Calibri"/>
                <a:cs typeface="Calibri"/>
              </a:rPr>
              <a:t>insurance, </a:t>
            </a:r>
            <a:r>
              <a:rPr sz="900" spc="15" dirty="0">
                <a:latin typeface="Calibri"/>
                <a:cs typeface="Calibri"/>
              </a:rPr>
              <a:t>misc.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assets,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other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loans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and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advances,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unpaid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life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insurance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premiums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10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37471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Comparison</a:t>
            </a:r>
            <a:r>
              <a:rPr spc="135" dirty="0"/>
              <a:t> </a:t>
            </a:r>
            <a:r>
              <a:rPr spc="-25" dirty="0"/>
              <a:t>with</a:t>
            </a:r>
            <a:r>
              <a:rPr spc="130" dirty="0"/>
              <a:t> </a:t>
            </a:r>
            <a:r>
              <a:rPr spc="-30" dirty="0"/>
              <a:t>World</a:t>
            </a:r>
            <a:r>
              <a:rPr spc="135" dirty="0"/>
              <a:t> </a:t>
            </a:r>
            <a:r>
              <a:rPr spc="-20" dirty="0"/>
              <a:t>Inequality</a:t>
            </a:r>
            <a:r>
              <a:rPr spc="130" dirty="0"/>
              <a:t> </a:t>
            </a:r>
            <a:r>
              <a:rPr spc="-10" dirty="0"/>
              <a:t>Database</a:t>
            </a:r>
            <a:r>
              <a:rPr spc="135" dirty="0"/>
              <a:t> </a:t>
            </a:r>
            <a:r>
              <a:rPr spc="75" dirty="0"/>
              <a:t>(WID)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74433" y="724090"/>
            <a:ext cx="1638300" cy="1638300"/>
            <a:chOff x="474433" y="724090"/>
            <a:chExt cx="1638300" cy="1638300"/>
          </a:xfrm>
        </p:grpSpPr>
        <p:sp>
          <p:nvSpPr>
            <p:cNvPr id="4" name="object 4"/>
            <p:cNvSpPr/>
            <p:nvPr/>
          </p:nvSpPr>
          <p:spPr>
            <a:xfrm>
              <a:off x="560565" y="1031621"/>
              <a:ext cx="1501775" cy="466090"/>
            </a:xfrm>
            <a:custGeom>
              <a:avLst/>
              <a:gdLst/>
              <a:ahLst/>
              <a:cxnLst/>
              <a:rect l="l" t="t" r="r" b="b"/>
              <a:pathLst>
                <a:path w="1501775" h="466090">
                  <a:moveTo>
                    <a:pt x="0" y="202082"/>
                  </a:moveTo>
                  <a:lnTo>
                    <a:pt x="12192" y="206768"/>
                  </a:lnTo>
                  <a:lnTo>
                    <a:pt x="24155" y="219684"/>
                  </a:lnTo>
                  <a:lnTo>
                    <a:pt x="36233" y="224713"/>
                  </a:lnTo>
                  <a:lnTo>
                    <a:pt x="48425" y="223189"/>
                  </a:lnTo>
                  <a:lnTo>
                    <a:pt x="60655" y="228295"/>
                  </a:lnTo>
                  <a:lnTo>
                    <a:pt x="72580" y="244297"/>
                  </a:lnTo>
                  <a:lnTo>
                    <a:pt x="84658" y="254241"/>
                  </a:lnTo>
                  <a:lnTo>
                    <a:pt x="96888" y="281520"/>
                  </a:lnTo>
                  <a:lnTo>
                    <a:pt x="109080" y="296684"/>
                  </a:lnTo>
                  <a:lnTo>
                    <a:pt x="121158" y="306628"/>
                  </a:lnTo>
                  <a:lnTo>
                    <a:pt x="133197" y="313677"/>
                  </a:lnTo>
                  <a:lnTo>
                    <a:pt x="145351" y="321906"/>
                  </a:lnTo>
                  <a:lnTo>
                    <a:pt x="157543" y="335318"/>
                  </a:lnTo>
                  <a:lnTo>
                    <a:pt x="169468" y="351472"/>
                  </a:lnTo>
                  <a:lnTo>
                    <a:pt x="181546" y="367284"/>
                  </a:lnTo>
                  <a:lnTo>
                    <a:pt x="193776" y="378675"/>
                  </a:lnTo>
                  <a:lnTo>
                    <a:pt x="205968" y="389686"/>
                  </a:lnTo>
                  <a:lnTo>
                    <a:pt x="217932" y="392887"/>
                  </a:lnTo>
                  <a:lnTo>
                    <a:pt x="230009" y="412965"/>
                  </a:lnTo>
                  <a:lnTo>
                    <a:pt x="242201" y="423062"/>
                  </a:lnTo>
                  <a:lnTo>
                    <a:pt x="254431" y="436473"/>
                  </a:lnTo>
                  <a:lnTo>
                    <a:pt x="266357" y="451637"/>
                  </a:lnTo>
                  <a:lnTo>
                    <a:pt x="278434" y="458381"/>
                  </a:lnTo>
                  <a:lnTo>
                    <a:pt x="290664" y="465505"/>
                  </a:lnTo>
                  <a:lnTo>
                    <a:pt x="302856" y="459676"/>
                  </a:lnTo>
                  <a:lnTo>
                    <a:pt x="314896" y="456399"/>
                  </a:lnTo>
                  <a:lnTo>
                    <a:pt x="326974" y="454914"/>
                  </a:lnTo>
                  <a:lnTo>
                    <a:pt x="339128" y="464934"/>
                  </a:lnTo>
                  <a:lnTo>
                    <a:pt x="351320" y="464896"/>
                  </a:lnTo>
                  <a:lnTo>
                    <a:pt x="363245" y="433501"/>
                  </a:lnTo>
                  <a:lnTo>
                    <a:pt x="375323" y="439254"/>
                  </a:lnTo>
                  <a:lnTo>
                    <a:pt x="387553" y="429120"/>
                  </a:lnTo>
                  <a:lnTo>
                    <a:pt x="399745" y="414985"/>
                  </a:lnTo>
                  <a:lnTo>
                    <a:pt x="411708" y="396735"/>
                  </a:lnTo>
                  <a:lnTo>
                    <a:pt x="423786" y="400850"/>
                  </a:lnTo>
                  <a:lnTo>
                    <a:pt x="435978" y="403136"/>
                  </a:lnTo>
                  <a:lnTo>
                    <a:pt x="448208" y="379437"/>
                  </a:lnTo>
                  <a:lnTo>
                    <a:pt x="460133" y="371741"/>
                  </a:lnTo>
                  <a:lnTo>
                    <a:pt x="472211" y="369036"/>
                  </a:lnTo>
                  <a:lnTo>
                    <a:pt x="484441" y="371779"/>
                  </a:lnTo>
                  <a:lnTo>
                    <a:pt x="496633" y="372389"/>
                  </a:lnTo>
                  <a:lnTo>
                    <a:pt x="508673" y="369646"/>
                  </a:lnTo>
                  <a:lnTo>
                    <a:pt x="520712" y="370865"/>
                  </a:lnTo>
                  <a:lnTo>
                    <a:pt x="532904" y="352767"/>
                  </a:lnTo>
                  <a:lnTo>
                    <a:pt x="545096" y="348576"/>
                  </a:lnTo>
                  <a:lnTo>
                    <a:pt x="557022" y="352691"/>
                  </a:lnTo>
                  <a:lnTo>
                    <a:pt x="569099" y="331165"/>
                  </a:lnTo>
                  <a:lnTo>
                    <a:pt x="581329" y="334251"/>
                  </a:lnTo>
                  <a:lnTo>
                    <a:pt x="593521" y="327698"/>
                  </a:lnTo>
                  <a:lnTo>
                    <a:pt x="605485" y="328041"/>
                  </a:lnTo>
                  <a:lnTo>
                    <a:pt x="617562" y="318096"/>
                  </a:lnTo>
                  <a:lnTo>
                    <a:pt x="629754" y="321716"/>
                  </a:lnTo>
                  <a:lnTo>
                    <a:pt x="641985" y="320687"/>
                  </a:lnTo>
                  <a:lnTo>
                    <a:pt x="653910" y="306552"/>
                  </a:lnTo>
                  <a:lnTo>
                    <a:pt x="665988" y="307238"/>
                  </a:lnTo>
                  <a:lnTo>
                    <a:pt x="678218" y="315239"/>
                  </a:lnTo>
                  <a:lnTo>
                    <a:pt x="690410" y="316496"/>
                  </a:lnTo>
                  <a:lnTo>
                    <a:pt x="702449" y="315887"/>
                  </a:lnTo>
                  <a:lnTo>
                    <a:pt x="714489" y="307162"/>
                  </a:lnTo>
                  <a:lnTo>
                    <a:pt x="726681" y="295465"/>
                  </a:lnTo>
                  <a:lnTo>
                    <a:pt x="738835" y="312724"/>
                  </a:lnTo>
                  <a:lnTo>
                    <a:pt x="750798" y="308724"/>
                  </a:lnTo>
                  <a:lnTo>
                    <a:pt x="762876" y="312877"/>
                  </a:lnTo>
                  <a:lnTo>
                    <a:pt x="775068" y="317449"/>
                  </a:lnTo>
                  <a:lnTo>
                    <a:pt x="787298" y="323659"/>
                  </a:lnTo>
                  <a:lnTo>
                    <a:pt x="799223" y="298208"/>
                  </a:lnTo>
                  <a:lnTo>
                    <a:pt x="811301" y="275615"/>
                  </a:lnTo>
                  <a:lnTo>
                    <a:pt x="823531" y="269252"/>
                  </a:lnTo>
                  <a:lnTo>
                    <a:pt x="835723" y="270014"/>
                  </a:lnTo>
                  <a:lnTo>
                    <a:pt x="847686" y="234467"/>
                  </a:lnTo>
                  <a:lnTo>
                    <a:pt x="859764" y="201053"/>
                  </a:lnTo>
                  <a:lnTo>
                    <a:pt x="871956" y="176403"/>
                  </a:lnTo>
                  <a:lnTo>
                    <a:pt x="884186" y="156743"/>
                  </a:lnTo>
                  <a:lnTo>
                    <a:pt x="896226" y="124358"/>
                  </a:lnTo>
                  <a:lnTo>
                    <a:pt x="908265" y="109042"/>
                  </a:lnTo>
                  <a:lnTo>
                    <a:pt x="920457" y="71094"/>
                  </a:lnTo>
                  <a:lnTo>
                    <a:pt x="932611" y="58712"/>
                  </a:lnTo>
                  <a:lnTo>
                    <a:pt x="944575" y="0"/>
                  </a:lnTo>
                  <a:lnTo>
                    <a:pt x="956652" y="35166"/>
                  </a:lnTo>
                  <a:lnTo>
                    <a:pt x="968844" y="38938"/>
                  </a:lnTo>
                  <a:lnTo>
                    <a:pt x="981075" y="81229"/>
                  </a:lnTo>
                  <a:lnTo>
                    <a:pt x="993000" y="52387"/>
                  </a:lnTo>
                  <a:lnTo>
                    <a:pt x="1005078" y="33718"/>
                  </a:lnTo>
                  <a:lnTo>
                    <a:pt x="1017308" y="35661"/>
                  </a:lnTo>
                  <a:lnTo>
                    <a:pt x="1029500" y="74485"/>
                  </a:lnTo>
                  <a:lnTo>
                    <a:pt x="1041463" y="62369"/>
                  </a:lnTo>
                  <a:lnTo>
                    <a:pt x="1053541" y="73037"/>
                  </a:lnTo>
                  <a:lnTo>
                    <a:pt x="1065733" y="72694"/>
                  </a:lnTo>
                  <a:lnTo>
                    <a:pt x="1077963" y="94335"/>
                  </a:lnTo>
                  <a:lnTo>
                    <a:pt x="1090002" y="80200"/>
                  </a:lnTo>
                  <a:lnTo>
                    <a:pt x="1102042" y="84391"/>
                  </a:lnTo>
                  <a:lnTo>
                    <a:pt x="1114234" y="103251"/>
                  </a:lnTo>
                  <a:lnTo>
                    <a:pt x="1126388" y="120167"/>
                  </a:lnTo>
                  <a:lnTo>
                    <a:pt x="1138351" y="117614"/>
                  </a:lnTo>
                  <a:lnTo>
                    <a:pt x="1150429" y="100965"/>
                  </a:lnTo>
                  <a:lnTo>
                    <a:pt x="1162621" y="114909"/>
                  </a:lnTo>
                  <a:lnTo>
                    <a:pt x="1174851" y="123901"/>
                  </a:lnTo>
                  <a:lnTo>
                    <a:pt x="1186776" y="119481"/>
                  </a:lnTo>
                  <a:lnTo>
                    <a:pt x="1198854" y="120967"/>
                  </a:lnTo>
                  <a:lnTo>
                    <a:pt x="1211084" y="112509"/>
                  </a:lnTo>
                  <a:lnTo>
                    <a:pt x="1223276" y="126530"/>
                  </a:lnTo>
                  <a:lnTo>
                    <a:pt x="1235240" y="116700"/>
                  </a:lnTo>
                  <a:lnTo>
                    <a:pt x="1247317" y="111899"/>
                  </a:lnTo>
                  <a:lnTo>
                    <a:pt x="1259509" y="108585"/>
                  </a:lnTo>
                  <a:lnTo>
                    <a:pt x="1271739" y="135331"/>
                  </a:lnTo>
                  <a:lnTo>
                    <a:pt x="1283779" y="134683"/>
                  </a:lnTo>
                  <a:lnTo>
                    <a:pt x="1295819" y="126873"/>
                  </a:lnTo>
                  <a:lnTo>
                    <a:pt x="1307973" y="127863"/>
                  </a:lnTo>
                  <a:lnTo>
                    <a:pt x="1320165" y="141198"/>
                  </a:lnTo>
                  <a:lnTo>
                    <a:pt x="1332128" y="138264"/>
                  </a:lnTo>
                  <a:lnTo>
                    <a:pt x="1344206" y="131635"/>
                  </a:lnTo>
                  <a:lnTo>
                    <a:pt x="1356398" y="129578"/>
                  </a:lnTo>
                  <a:lnTo>
                    <a:pt x="1368628" y="133883"/>
                  </a:lnTo>
                  <a:lnTo>
                    <a:pt x="1380553" y="127596"/>
                  </a:lnTo>
                  <a:lnTo>
                    <a:pt x="1392631" y="118148"/>
                  </a:lnTo>
                  <a:lnTo>
                    <a:pt x="1404861" y="121653"/>
                  </a:lnTo>
                  <a:lnTo>
                    <a:pt x="1417053" y="119710"/>
                  </a:lnTo>
                  <a:lnTo>
                    <a:pt x="1428978" y="124129"/>
                  </a:lnTo>
                  <a:lnTo>
                    <a:pt x="1441056" y="114223"/>
                  </a:lnTo>
                  <a:lnTo>
                    <a:pt x="1453286" y="106832"/>
                  </a:lnTo>
                  <a:lnTo>
                    <a:pt x="1465478" y="114871"/>
                  </a:lnTo>
                  <a:lnTo>
                    <a:pt x="1477556" y="116776"/>
                  </a:lnTo>
                  <a:lnTo>
                    <a:pt x="1489595" y="127368"/>
                  </a:lnTo>
                  <a:lnTo>
                    <a:pt x="1501749" y="138455"/>
                  </a:lnTo>
                </a:path>
              </a:pathLst>
            </a:custGeom>
            <a:ln w="7162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29206" y="1052652"/>
              <a:ext cx="81915" cy="327025"/>
            </a:xfrm>
            <a:custGeom>
              <a:avLst/>
              <a:gdLst/>
              <a:ahLst/>
              <a:cxnLst/>
              <a:rect l="l" t="t" r="r" b="b"/>
              <a:pathLst>
                <a:path w="81914" h="327025">
                  <a:moveTo>
                    <a:pt x="81762" y="327012"/>
                  </a:moveTo>
                  <a:lnTo>
                    <a:pt x="0" y="327012"/>
                  </a:lnTo>
                </a:path>
                <a:path w="81914" h="327025">
                  <a:moveTo>
                    <a:pt x="8176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0565" y="1614817"/>
              <a:ext cx="1501775" cy="533400"/>
            </a:xfrm>
            <a:custGeom>
              <a:avLst/>
              <a:gdLst/>
              <a:ahLst/>
              <a:cxnLst/>
              <a:rect l="l" t="t" r="r" b="b"/>
              <a:pathLst>
                <a:path w="1501775" h="533400">
                  <a:moveTo>
                    <a:pt x="0" y="513168"/>
                  </a:moveTo>
                  <a:lnTo>
                    <a:pt x="12192" y="504748"/>
                  </a:lnTo>
                  <a:lnTo>
                    <a:pt x="24155" y="517398"/>
                  </a:lnTo>
                  <a:lnTo>
                    <a:pt x="36233" y="503148"/>
                  </a:lnTo>
                  <a:lnTo>
                    <a:pt x="48425" y="533323"/>
                  </a:lnTo>
                  <a:lnTo>
                    <a:pt x="60655" y="517664"/>
                  </a:lnTo>
                  <a:lnTo>
                    <a:pt x="72580" y="499376"/>
                  </a:lnTo>
                  <a:lnTo>
                    <a:pt x="84658" y="499414"/>
                  </a:lnTo>
                  <a:lnTo>
                    <a:pt x="96888" y="489318"/>
                  </a:lnTo>
                  <a:lnTo>
                    <a:pt x="109080" y="457923"/>
                  </a:lnTo>
                  <a:lnTo>
                    <a:pt x="121158" y="468591"/>
                  </a:lnTo>
                  <a:lnTo>
                    <a:pt x="133197" y="476326"/>
                  </a:lnTo>
                  <a:lnTo>
                    <a:pt x="145351" y="478802"/>
                  </a:lnTo>
                  <a:lnTo>
                    <a:pt x="157543" y="449465"/>
                  </a:lnTo>
                  <a:lnTo>
                    <a:pt x="169468" y="410603"/>
                  </a:lnTo>
                  <a:lnTo>
                    <a:pt x="181546" y="399630"/>
                  </a:lnTo>
                  <a:lnTo>
                    <a:pt x="193776" y="381571"/>
                  </a:lnTo>
                  <a:lnTo>
                    <a:pt x="205968" y="358406"/>
                  </a:lnTo>
                  <a:lnTo>
                    <a:pt x="217932" y="339128"/>
                  </a:lnTo>
                  <a:lnTo>
                    <a:pt x="230009" y="313867"/>
                  </a:lnTo>
                  <a:lnTo>
                    <a:pt x="242201" y="298627"/>
                  </a:lnTo>
                  <a:lnTo>
                    <a:pt x="254431" y="267081"/>
                  </a:lnTo>
                  <a:lnTo>
                    <a:pt x="266357" y="237705"/>
                  </a:lnTo>
                  <a:lnTo>
                    <a:pt x="278434" y="226923"/>
                  </a:lnTo>
                  <a:lnTo>
                    <a:pt x="290664" y="205854"/>
                  </a:lnTo>
                  <a:lnTo>
                    <a:pt x="302856" y="196672"/>
                  </a:lnTo>
                  <a:lnTo>
                    <a:pt x="314896" y="203796"/>
                  </a:lnTo>
                  <a:lnTo>
                    <a:pt x="326974" y="208711"/>
                  </a:lnTo>
                  <a:lnTo>
                    <a:pt x="339128" y="218046"/>
                  </a:lnTo>
                  <a:lnTo>
                    <a:pt x="351320" y="204292"/>
                  </a:lnTo>
                  <a:lnTo>
                    <a:pt x="363245" y="232562"/>
                  </a:lnTo>
                  <a:lnTo>
                    <a:pt x="375323" y="208940"/>
                  </a:lnTo>
                  <a:lnTo>
                    <a:pt x="387553" y="206044"/>
                  </a:lnTo>
                  <a:lnTo>
                    <a:pt x="399745" y="209892"/>
                  </a:lnTo>
                  <a:lnTo>
                    <a:pt x="411708" y="194805"/>
                  </a:lnTo>
                  <a:lnTo>
                    <a:pt x="423786" y="192519"/>
                  </a:lnTo>
                  <a:lnTo>
                    <a:pt x="435978" y="233705"/>
                  </a:lnTo>
                  <a:lnTo>
                    <a:pt x="448208" y="222961"/>
                  </a:lnTo>
                  <a:lnTo>
                    <a:pt x="460133" y="239649"/>
                  </a:lnTo>
                  <a:lnTo>
                    <a:pt x="472211" y="225361"/>
                  </a:lnTo>
                  <a:lnTo>
                    <a:pt x="484441" y="240753"/>
                  </a:lnTo>
                  <a:lnTo>
                    <a:pt x="496633" y="206844"/>
                  </a:lnTo>
                  <a:lnTo>
                    <a:pt x="508673" y="188556"/>
                  </a:lnTo>
                  <a:lnTo>
                    <a:pt x="520712" y="214503"/>
                  </a:lnTo>
                  <a:lnTo>
                    <a:pt x="532904" y="236029"/>
                  </a:lnTo>
                  <a:lnTo>
                    <a:pt x="545096" y="272262"/>
                  </a:lnTo>
                  <a:lnTo>
                    <a:pt x="557022" y="313982"/>
                  </a:lnTo>
                  <a:lnTo>
                    <a:pt x="569099" y="318211"/>
                  </a:lnTo>
                  <a:lnTo>
                    <a:pt x="581329" y="359435"/>
                  </a:lnTo>
                  <a:lnTo>
                    <a:pt x="593521" y="357263"/>
                  </a:lnTo>
                  <a:lnTo>
                    <a:pt x="605485" y="356235"/>
                  </a:lnTo>
                  <a:lnTo>
                    <a:pt x="617562" y="354368"/>
                  </a:lnTo>
                  <a:lnTo>
                    <a:pt x="629754" y="393763"/>
                  </a:lnTo>
                  <a:lnTo>
                    <a:pt x="641985" y="390753"/>
                  </a:lnTo>
                  <a:lnTo>
                    <a:pt x="653910" y="397383"/>
                  </a:lnTo>
                  <a:lnTo>
                    <a:pt x="665988" y="346671"/>
                  </a:lnTo>
                  <a:lnTo>
                    <a:pt x="678218" y="328460"/>
                  </a:lnTo>
                  <a:lnTo>
                    <a:pt x="690410" y="303276"/>
                  </a:lnTo>
                  <a:lnTo>
                    <a:pt x="702449" y="255079"/>
                  </a:lnTo>
                  <a:lnTo>
                    <a:pt x="714489" y="262966"/>
                  </a:lnTo>
                  <a:lnTo>
                    <a:pt x="726681" y="247116"/>
                  </a:lnTo>
                  <a:lnTo>
                    <a:pt x="738835" y="225437"/>
                  </a:lnTo>
                  <a:lnTo>
                    <a:pt x="750798" y="214579"/>
                  </a:lnTo>
                  <a:lnTo>
                    <a:pt x="762876" y="195605"/>
                  </a:lnTo>
                  <a:lnTo>
                    <a:pt x="775068" y="183832"/>
                  </a:lnTo>
                  <a:lnTo>
                    <a:pt x="787298" y="179908"/>
                  </a:lnTo>
                  <a:lnTo>
                    <a:pt x="799223" y="137769"/>
                  </a:lnTo>
                  <a:lnTo>
                    <a:pt x="811301" y="148475"/>
                  </a:lnTo>
                  <a:lnTo>
                    <a:pt x="823531" y="146989"/>
                  </a:lnTo>
                  <a:lnTo>
                    <a:pt x="835723" y="135331"/>
                  </a:lnTo>
                  <a:lnTo>
                    <a:pt x="847686" y="113919"/>
                  </a:lnTo>
                  <a:lnTo>
                    <a:pt x="859764" y="117500"/>
                  </a:lnTo>
                  <a:lnTo>
                    <a:pt x="871956" y="116890"/>
                  </a:lnTo>
                  <a:lnTo>
                    <a:pt x="884186" y="136702"/>
                  </a:lnTo>
                  <a:lnTo>
                    <a:pt x="896226" y="144437"/>
                  </a:lnTo>
                  <a:lnTo>
                    <a:pt x="908265" y="156171"/>
                  </a:lnTo>
                  <a:lnTo>
                    <a:pt x="920457" y="176631"/>
                  </a:lnTo>
                  <a:lnTo>
                    <a:pt x="932611" y="264642"/>
                  </a:lnTo>
                  <a:lnTo>
                    <a:pt x="944575" y="272072"/>
                  </a:lnTo>
                  <a:lnTo>
                    <a:pt x="956652" y="251040"/>
                  </a:lnTo>
                  <a:lnTo>
                    <a:pt x="968844" y="189128"/>
                  </a:lnTo>
                  <a:lnTo>
                    <a:pt x="981075" y="225018"/>
                  </a:lnTo>
                  <a:lnTo>
                    <a:pt x="993000" y="187413"/>
                  </a:lnTo>
                  <a:lnTo>
                    <a:pt x="1005078" y="192671"/>
                  </a:lnTo>
                  <a:lnTo>
                    <a:pt x="1017308" y="174536"/>
                  </a:lnTo>
                  <a:lnTo>
                    <a:pt x="1029500" y="191262"/>
                  </a:lnTo>
                  <a:lnTo>
                    <a:pt x="1041463" y="146113"/>
                  </a:lnTo>
                  <a:lnTo>
                    <a:pt x="1053541" y="135674"/>
                  </a:lnTo>
                  <a:lnTo>
                    <a:pt x="1065733" y="149313"/>
                  </a:lnTo>
                  <a:lnTo>
                    <a:pt x="1077963" y="164211"/>
                  </a:lnTo>
                  <a:lnTo>
                    <a:pt x="1090002" y="126834"/>
                  </a:lnTo>
                  <a:lnTo>
                    <a:pt x="1102042" y="114833"/>
                  </a:lnTo>
                  <a:lnTo>
                    <a:pt x="1114234" y="103860"/>
                  </a:lnTo>
                  <a:lnTo>
                    <a:pt x="1126388" y="96126"/>
                  </a:lnTo>
                  <a:lnTo>
                    <a:pt x="1138351" y="78943"/>
                  </a:lnTo>
                  <a:lnTo>
                    <a:pt x="1150429" y="78867"/>
                  </a:lnTo>
                  <a:lnTo>
                    <a:pt x="1162621" y="84543"/>
                  </a:lnTo>
                  <a:lnTo>
                    <a:pt x="1174851" y="86487"/>
                  </a:lnTo>
                  <a:lnTo>
                    <a:pt x="1186776" y="59397"/>
                  </a:lnTo>
                  <a:lnTo>
                    <a:pt x="1198854" y="48768"/>
                  </a:lnTo>
                  <a:lnTo>
                    <a:pt x="1211084" y="42176"/>
                  </a:lnTo>
                  <a:lnTo>
                    <a:pt x="1223276" y="34366"/>
                  </a:lnTo>
                  <a:lnTo>
                    <a:pt x="1235240" y="19926"/>
                  </a:lnTo>
                  <a:lnTo>
                    <a:pt x="1247317" y="10896"/>
                  </a:lnTo>
                  <a:lnTo>
                    <a:pt x="1259509" y="23431"/>
                  </a:lnTo>
                  <a:lnTo>
                    <a:pt x="1271739" y="28917"/>
                  </a:lnTo>
                  <a:lnTo>
                    <a:pt x="1283779" y="13258"/>
                  </a:lnTo>
                  <a:lnTo>
                    <a:pt x="1295819" y="0"/>
                  </a:lnTo>
                  <a:lnTo>
                    <a:pt x="1307973" y="2362"/>
                  </a:lnTo>
                  <a:lnTo>
                    <a:pt x="1320165" y="22364"/>
                  </a:lnTo>
                  <a:lnTo>
                    <a:pt x="1332128" y="11811"/>
                  </a:lnTo>
                  <a:lnTo>
                    <a:pt x="1344206" y="12611"/>
                  </a:lnTo>
                  <a:lnTo>
                    <a:pt x="1356398" y="15354"/>
                  </a:lnTo>
                  <a:lnTo>
                    <a:pt x="1368628" y="10553"/>
                  </a:lnTo>
                  <a:lnTo>
                    <a:pt x="1380553" y="9753"/>
                  </a:lnTo>
                  <a:lnTo>
                    <a:pt x="1392631" y="17068"/>
                  </a:lnTo>
                  <a:lnTo>
                    <a:pt x="1404861" y="10972"/>
                  </a:lnTo>
                  <a:lnTo>
                    <a:pt x="1417053" y="52463"/>
                  </a:lnTo>
                  <a:lnTo>
                    <a:pt x="1428978" y="23736"/>
                  </a:lnTo>
                  <a:lnTo>
                    <a:pt x="1441056" y="28079"/>
                  </a:lnTo>
                  <a:lnTo>
                    <a:pt x="1453286" y="37871"/>
                  </a:lnTo>
                  <a:lnTo>
                    <a:pt x="1465478" y="18364"/>
                  </a:lnTo>
                  <a:lnTo>
                    <a:pt x="1477556" y="94145"/>
                  </a:lnTo>
                  <a:lnTo>
                    <a:pt x="1489595" y="42633"/>
                  </a:lnTo>
                  <a:lnTo>
                    <a:pt x="1501749" y="23317"/>
                  </a:lnTo>
                </a:path>
              </a:pathLst>
            </a:custGeom>
            <a:ln w="7162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6021" y="725678"/>
              <a:ext cx="1635125" cy="1635125"/>
            </a:xfrm>
            <a:custGeom>
              <a:avLst/>
              <a:gdLst/>
              <a:ahLst/>
              <a:cxnLst/>
              <a:rect l="l" t="t" r="r" b="b"/>
              <a:pathLst>
                <a:path w="1635125" h="1635125">
                  <a:moveTo>
                    <a:pt x="1634947" y="1307973"/>
                  </a:moveTo>
                  <a:lnTo>
                    <a:pt x="1553184" y="1307973"/>
                  </a:lnTo>
                </a:path>
                <a:path w="1635125" h="1635125">
                  <a:moveTo>
                    <a:pt x="1634947" y="1634947"/>
                  </a:moveTo>
                  <a:lnTo>
                    <a:pt x="1553184" y="1634947"/>
                  </a:lnTo>
                </a:path>
                <a:path w="1635125" h="1635125">
                  <a:moveTo>
                    <a:pt x="1634947" y="0"/>
                  </a:moveTo>
                  <a:lnTo>
                    <a:pt x="1553184" y="0"/>
                  </a:lnTo>
                </a:path>
                <a:path w="1635125" h="1635125">
                  <a:moveTo>
                    <a:pt x="1634947" y="1634947"/>
                  </a:moveTo>
                  <a:lnTo>
                    <a:pt x="1634947" y="0"/>
                  </a:lnTo>
                  <a:lnTo>
                    <a:pt x="1471460" y="0"/>
                  </a:lnTo>
                </a:path>
                <a:path w="1635125" h="1635125">
                  <a:moveTo>
                    <a:pt x="0" y="1634947"/>
                  </a:moveTo>
                  <a:lnTo>
                    <a:pt x="0" y="0"/>
                  </a:lnTo>
                </a:path>
                <a:path w="1635125" h="1635125">
                  <a:moveTo>
                    <a:pt x="0" y="1634947"/>
                  </a:moveTo>
                  <a:lnTo>
                    <a:pt x="163487" y="1634947"/>
                  </a:lnTo>
                </a:path>
                <a:path w="1635125" h="1635125">
                  <a:moveTo>
                    <a:pt x="0" y="0"/>
                  </a:moveTo>
                  <a:lnTo>
                    <a:pt x="163487" y="0"/>
                  </a:lnTo>
                </a:path>
                <a:path w="1635125" h="1635125">
                  <a:moveTo>
                    <a:pt x="0" y="1634947"/>
                  </a:moveTo>
                  <a:lnTo>
                    <a:pt x="81762" y="1634947"/>
                  </a:lnTo>
                </a:path>
                <a:path w="1635125" h="1635125">
                  <a:moveTo>
                    <a:pt x="0" y="1307973"/>
                  </a:moveTo>
                  <a:lnTo>
                    <a:pt x="81762" y="1307973"/>
                  </a:lnTo>
                </a:path>
                <a:path w="1635125" h="1635125">
                  <a:moveTo>
                    <a:pt x="0" y="980960"/>
                  </a:moveTo>
                  <a:lnTo>
                    <a:pt x="81762" y="980960"/>
                  </a:lnTo>
                </a:path>
                <a:path w="1635125" h="1635125">
                  <a:moveTo>
                    <a:pt x="0" y="653986"/>
                  </a:moveTo>
                  <a:lnTo>
                    <a:pt x="81762" y="653986"/>
                  </a:lnTo>
                </a:path>
                <a:path w="1635125" h="1635125">
                  <a:moveTo>
                    <a:pt x="0" y="326974"/>
                  </a:moveTo>
                  <a:lnTo>
                    <a:pt x="81762" y="326974"/>
                  </a:lnTo>
                </a:path>
                <a:path w="1635125" h="1635125">
                  <a:moveTo>
                    <a:pt x="0" y="0"/>
                  </a:moveTo>
                  <a:lnTo>
                    <a:pt x="81762" y="0"/>
                  </a:lnTo>
                </a:path>
                <a:path w="1635125" h="1635125">
                  <a:moveTo>
                    <a:pt x="96888" y="1634947"/>
                  </a:moveTo>
                  <a:lnTo>
                    <a:pt x="96888" y="1585912"/>
                  </a:lnTo>
                </a:path>
                <a:path w="1635125" h="1635125">
                  <a:moveTo>
                    <a:pt x="145313" y="1634947"/>
                  </a:moveTo>
                  <a:lnTo>
                    <a:pt x="145313" y="1585912"/>
                  </a:lnTo>
                </a:path>
                <a:path w="1635125" h="1635125">
                  <a:moveTo>
                    <a:pt x="193776" y="1634947"/>
                  </a:moveTo>
                  <a:lnTo>
                    <a:pt x="193776" y="1585912"/>
                  </a:lnTo>
                </a:path>
                <a:path w="1635125" h="1635125">
                  <a:moveTo>
                    <a:pt x="242201" y="1634947"/>
                  </a:moveTo>
                  <a:lnTo>
                    <a:pt x="242201" y="1585912"/>
                  </a:lnTo>
                </a:path>
                <a:path w="1635125" h="1635125">
                  <a:moveTo>
                    <a:pt x="290664" y="1634947"/>
                  </a:moveTo>
                  <a:lnTo>
                    <a:pt x="290664" y="1585912"/>
                  </a:lnTo>
                </a:path>
                <a:path w="1635125" h="1635125">
                  <a:moveTo>
                    <a:pt x="339090" y="1634947"/>
                  </a:moveTo>
                  <a:lnTo>
                    <a:pt x="339090" y="1585912"/>
                  </a:lnTo>
                </a:path>
                <a:path w="1635125" h="1635125">
                  <a:moveTo>
                    <a:pt x="387553" y="1634947"/>
                  </a:moveTo>
                  <a:lnTo>
                    <a:pt x="387553" y="1585912"/>
                  </a:lnTo>
                </a:path>
                <a:path w="1635125" h="1635125">
                  <a:moveTo>
                    <a:pt x="435978" y="1634947"/>
                  </a:moveTo>
                  <a:lnTo>
                    <a:pt x="435978" y="1585912"/>
                  </a:lnTo>
                </a:path>
                <a:path w="1635125" h="1635125">
                  <a:moveTo>
                    <a:pt x="484441" y="1634947"/>
                  </a:moveTo>
                  <a:lnTo>
                    <a:pt x="484441" y="1585912"/>
                  </a:lnTo>
                </a:path>
                <a:path w="1635125" h="1635125">
                  <a:moveTo>
                    <a:pt x="532866" y="1634947"/>
                  </a:moveTo>
                  <a:lnTo>
                    <a:pt x="532866" y="1585912"/>
                  </a:lnTo>
                </a:path>
                <a:path w="1635125" h="1635125">
                  <a:moveTo>
                    <a:pt x="581329" y="1634947"/>
                  </a:moveTo>
                  <a:lnTo>
                    <a:pt x="581329" y="1585912"/>
                  </a:lnTo>
                </a:path>
                <a:path w="1635125" h="1635125">
                  <a:moveTo>
                    <a:pt x="629754" y="1634947"/>
                  </a:moveTo>
                  <a:lnTo>
                    <a:pt x="629754" y="1585912"/>
                  </a:lnTo>
                </a:path>
                <a:path w="1635125" h="1635125">
                  <a:moveTo>
                    <a:pt x="678218" y="1634947"/>
                  </a:moveTo>
                  <a:lnTo>
                    <a:pt x="678218" y="1585912"/>
                  </a:lnTo>
                </a:path>
                <a:path w="1635125" h="1635125">
                  <a:moveTo>
                    <a:pt x="726643" y="1634947"/>
                  </a:moveTo>
                  <a:lnTo>
                    <a:pt x="726643" y="1585912"/>
                  </a:lnTo>
                </a:path>
                <a:path w="1635125" h="1635125">
                  <a:moveTo>
                    <a:pt x="775068" y="1634947"/>
                  </a:moveTo>
                  <a:lnTo>
                    <a:pt x="775068" y="1585912"/>
                  </a:lnTo>
                </a:path>
                <a:path w="1635125" h="1635125">
                  <a:moveTo>
                    <a:pt x="823531" y="1634947"/>
                  </a:moveTo>
                  <a:lnTo>
                    <a:pt x="823531" y="1585912"/>
                  </a:lnTo>
                </a:path>
                <a:path w="1635125" h="1635125">
                  <a:moveTo>
                    <a:pt x="871956" y="1634947"/>
                  </a:moveTo>
                  <a:lnTo>
                    <a:pt x="871956" y="1585912"/>
                  </a:lnTo>
                </a:path>
                <a:path w="1635125" h="1635125">
                  <a:moveTo>
                    <a:pt x="920419" y="1634947"/>
                  </a:moveTo>
                  <a:lnTo>
                    <a:pt x="920419" y="1585912"/>
                  </a:lnTo>
                </a:path>
                <a:path w="1635125" h="1635125">
                  <a:moveTo>
                    <a:pt x="968844" y="1634947"/>
                  </a:moveTo>
                  <a:lnTo>
                    <a:pt x="968844" y="1585912"/>
                  </a:lnTo>
                </a:path>
                <a:path w="1635125" h="1635125">
                  <a:moveTo>
                    <a:pt x="1017308" y="1634947"/>
                  </a:moveTo>
                  <a:lnTo>
                    <a:pt x="1017308" y="1585912"/>
                  </a:lnTo>
                </a:path>
                <a:path w="1635125" h="1635125">
                  <a:moveTo>
                    <a:pt x="1065733" y="1634947"/>
                  </a:moveTo>
                  <a:lnTo>
                    <a:pt x="1065733" y="1585912"/>
                  </a:lnTo>
                </a:path>
                <a:path w="1635125" h="1635125">
                  <a:moveTo>
                    <a:pt x="1114196" y="1634947"/>
                  </a:moveTo>
                  <a:lnTo>
                    <a:pt x="1114196" y="1585912"/>
                  </a:lnTo>
                </a:path>
                <a:path w="1635125" h="1635125">
                  <a:moveTo>
                    <a:pt x="1162621" y="1634947"/>
                  </a:moveTo>
                  <a:lnTo>
                    <a:pt x="1162621" y="1585912"/>
                  </a:lnTo>
                </a:path>
                <a:path w="1635125" h="1635125">
                  <a:moveTo>
                    <a:pt x="1211084" y="1634947"/>
                  </a:moveTo>
                  <a:lnTo>
                    <a:pt x="1211084" y="1585912"/>
                  </a:lnTo>
                </a:path>
                <a:path w="1635125" h="1635125">
                  <a:moveTo>
                    <a:pt x="1259509" y="1634947"/>
                  </a:moveTo>
                  <a:lnTo>
                    <a:pt x="1259509" y="1585912"/>
                  </a:lnTo>
                </a:path>
                <a:path w="1635125" h="1635125">
                  <a:moveTo>
                    <a:pt x="1307973" y="1634947"/>
                  </a:moveTo>
                  <a:lnTo>
                    <a:pt x="1307973" y="1585912"/>
                  </a:lnTo>
                </a:path>
                <a:path w="1635125" h="1635125">
                  <a:moveTo>
                    <a:pt x="1356398" y="1634947"/>
                  </a:moveTo>
                  <a:lnTo>
                    <a:pt x="1356398" y="1585912"/>
                  </a:lnTo>
                </a:path>
                <a:path w="1635125" h="1635125">
                  <a:moveTo>
                    <a:pt x="1404861" y="1634947"/>
                  </a:moveTo>
                  <a:lnTo>
                    <a:pt x="1404861" y="1585912"/>
                  </a:lnTo>
                </a:path>
                <a:path w="1635125" h="1635125">
                  <a:moveTo>
                    <a:pt x="1453286" y="1634947"/>
                  </a:moveTo>
                  <a:lnTo>
                    <a:pt x="1453286" y="1585912"/>
                  </a:lnTo>
                </a:path>
                <a:path w="1635125" h="1635125">
                  <a:moveTo>
                    <a:pt x="1501711" y="1634947"/>
                  </a:moveTo>
                  <a:lnTo>
                    <a:pt x="1501711" y="1585912"/>
                  </a:lnTo>
                </a:path>
                <a:path w="1635125" h="1635125">
                  <a:moveTo>
                    <a:pt x="1550174" y="1634947"/>
                  </a:moveTo>
                  <a:lnTo>
                    <a:pt x="1550174" y="1585912"/>
                  </a:lnTo>
                </a:path>
                <a:path w="1635125" h="1635125">
                  <a:moveTo>
                    <a:pt x="96888" y="1634947"/>
                  </a:moveTo>
                  <a:lnTo>
                    <a:pt x="96888" y="1553184"/>
                  </a:lnTo>
                </a:path>
                <a:path w="1635125" h="1635125">
                  <a:moveTo>
                    <a:pt x="290664" y="1634947"/>
                  </a:moveTo>
                  <a:lnTo>
                    <a:pt x="290664" y="1553184"/>
                  </a:lnTo>
                </a:path>
                <a:path w="1635125" h="1635125">
                  <a:moveTo>
                    <a:pt x="484441" y="1634947"/>
                  </a:moveTo>
                  <a:lnTo>
                    <a:pt x="484441" y="1553184"/>
                  </a:lnTo>
                </a:path>
                <a:path w="1635125" h="1635125">
                  <a:moveTo>
                    <a:pt x="678218" y="1634947"/>
                  </a:moveTo>
                  <a:lnTo>
                    <a:pt x="678218" y="1553184"/>
                  </a:lnTo>
                </a:path>
                <a:path w="1635125" h="1635125">
                  <a:moveTo>
                    <a:pt x="871956" y="1634947"/>
                  </a:moveTo>
                  <a:lnTo>
                    <a:pt x="871956" y="1553184"/>
                  </a:lnTo>
                </a:path>
                <a:path w="1635125" h="1635125">
                  <a:moveTo>
                    <a:pt x="1065733" y="1634947"/>
                  </a:moveTo>
                  <a:lnTo>
                    <a:pt x="1065733" y="1553184"/>
                  </a:lnTo>
                </a:path>
                <a:path w="1635125" h="1635125">
                  <a:moveTo>
                    <a:pt x="1259509" y="1634947"/>
                  </a:moveTo>
                  <a:lnTo>
                    <a:pt x="1259509" y="1553184"/>
                  </a:lnTo>
                </a:path>
                <a:path w="1635125" h="1635125">
                  <a:moveTo>
                    <a:pt x="1453286" y="1634947"/>
                  </a:moveTo>
                  <a:lnTo>
                    <a:pt x="1453286" y="155318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127719" y="2318626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</a:t>
            </a:r>
            <a:endParaRPr sz="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7719" y="1991614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25</a:t>
            </a:r>
            <a:endParaRPr sz="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27719" y="1337665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35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7719" y="1010653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40</a:t>
            </a:r>
            <a:endParaRPr sz="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7719" y="68367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45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9384" y="2351582"/>
            <a:ext cx="148399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1990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1994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1998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2002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2006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2010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2014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2018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6021" y="2360625"/>
            <a:ext cx="1635125" cy="0"/>
          </a:xfrm>
          <a:custGeom>
            <a:avLst/>
            <a:gdLst/>
            <a:ahLst/>
            <a:cxnLst/>
            <a:rect l="l" t="t" r="r" b="b"/>
            <a:pathLst>
              <a:path w="1635125">
                <a:moveTo>
                  <a:pt x="0" y="0"/>
                </a:moveTo>
                <a:lnTo>
                  <a:pt x="16349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34032" y="1010234"/>
            <a:ext cx="19685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solidFill>
                  <a:srgbClr val="1B9E77"/>
                </a:solidFill>
                <a:latin typeface="Arial"/>
                <a:cs typeface="Arial"/>
              </a:rPr>
              <a:t>N</a:t>
            </a:r>
            <a:r>
              <a:rPr sz="350" spc="-10" dirty="0">
                <a:solidFill>
                  <a:srgbClr val="1B9E77"/>
                </a:solidFill>
                <a:latin typeface="Arial"/>
                <a:cs typeface="Arial"/>
              </a:rPr>
              <a:t>e</a:t>
            </a:r>
            <a:r>
              <a:rPr sz="350" dirty="0">
                <a:solidFill>
                  <a:srgbClr val="1B9E77"/>
                </a:solidFill>
                <a:latin typeface="Arial"/>
                <a:cs typeface="Arial"/>
              </a:rPr>
              <a:t>xt </a:t>
            </a:r>
            <a:r>
              <a:rPr sz="350" spc="5" dirty="0">
                <a:solidFill>
                  <a:srgbClr val="1B9E77"/>
                </a:solidFill>
                <a:latin typeface="Arial"/>
                <a:cs typeface="Arial"/>
              </a:rPr>
              <a:t>9%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43671" y="1659915"/>
            <a:ext cx="17780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40" dirty="0">
                <a:solidFill>
                  <a:srgbClr val="7570B3"/>
                </a:solidFill>
                <a:latin typeface="Arial"/>
                <a:cs typeface="Arial"/>
              </a:rPr>
              <a:t>T</a:t>
            </a:r>
            <a:r>
              <a:rPr sz="350" spc="5" dirty="0">
                <a:solidFill>
                  <a:srgbClr val="7570B3"/>
                </a:solidFill>
                <a:latin typeface="Arial"/>
                <a:cs typeface="Arial"/>
              </a:rPr>
              <a:t>op</a:t>
            </a:r>
            <a:r>
              <a:rPr sz="350" dirty="0">
                <a:solidFill>
                  <a:srgbClr val="7570B3"/>
                </a:solidFill>
                <a:latin typeface="Arial"/>
                <a:cs typeface="Arial"/>
              </a:rPr>
              <a:t> </a:t>
            </a:r>
            <a:r>
              <a:rPr sz="350" spc="5" dirty="0">
                <a:solidFill>
                  <a:srgbClr val="7570B3"/>
                </a:solidFill>
                <a:latin typeface="Arial"/>
                <a:cs typeface="Arial"/>
              </a:rPr>
              <a:t>1%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17169" y="776960"/>
            <a:ext cx="1466215" cy="1083310"/>
            <a:chOff x="517169" y="776960"/>
            <a:chExt cx="1466215" cy="1083310"/>
          </a:xfrm>
        </p:grpSpPr>
        <p:sp>
          <p:nvSpPr>
            <p:cNvPr id="18" name="object 18"/>
            <p:cNvSpPr/>
            <p:nvPr/>
          </p:nvSpPr>
          <p:spPr>
            <a:xfrm>
              <a:off x="547611" y="1313599"/>
              <a:ext cx="1432560" cy="542925"/>
            </a:xfrm>
            <a:custGeom>
              <a:avLst/>
              <a:gdLst/>
              <a:ahLst/>
              <a:cxnLst/>
              <a:rect l="l" t="t" r="r" b="b"/>
              <a:pathLst>
                <a:path w="1432560" h="542925">
                  <a:moveTo>
                    <a:pt x="0" y="504863"/>
                  </a:moveTo>
                  <a:lnTo>
                    <a:pt x="47739" y="508139"/>
                  </a:lnTo>
                  <a:lnTo>
                    <a:pt x="95478" y="542810"/>
                  </a:lnTo>
                  <a:lnTo>
                    <a:pt x="143217" y="472821"/>
                  </a:lnTo>
                  <a:lnTo>
                    <a:pt x="190957" y="476745"/>
                  </a:lnTo>
                  <a:lnTo>
                    <a:pt x="238696" y="485241"/>
                  </a:lnTo>
                  <a:lnTo>
                    <a:pt x="286435" y="488518"/>
                  </a:lnTo>
                  <a:lnTo>
                    <a:pt x="334175" y="443407"/>
                  </a:lnTo>
                  <a:lnTo>
                    <a:pt x="381914" y="385838"/>
                  </a:lnTo>
                  <a:lnTo>
                    <a:pt x="429653" y="319163"/>
                  </a:lnTo>
                  <a:lnTo>
                    <a:pt x="477354" y="298856"/>
                  </a:lnTo>
                  <a:lnTo>
                    <a:pt x="525094" y="262242"/>
                  </a:lnTo>
                  <a:lnTo>
                    <a:pt x="572833" y="294932"/>
                  </a:lnTo>
                  <a:lnTo>
                    <a:pt x="620572" y="328307"/>
                  </a:lnTo>
                  <a:lnTo>
                    <a:pt x="668312" y="330250"/>
                  </a:lnTo>
                  <a:lnTo>
                    <a:pt x="716051" y="300837"/>
                  </a:lnTo>
                  <a:lnTo>
                    <a:pt x="763790" y="251117"/>
                  </a:lnTo>
                  <a:lnTo>
                    <a:pt x="811530" y="225628"/>
                  </a:lnTo>
                  <a:lnTo>
                    <a:pt x="859269" y="196862"/>
                  </a:lnTo>
                  <a:lnTo>
                    <a:pt x="907008" y="189014"/>
                  </a:lnTo>
                  <a:lnTo>
                    <a:pt x="954709" y="252450"/>
                  </a:lnTo>
                  <a:lnTo>
                    <a:pt x="1002449" y="179832"/>
                  </a:lnTo>
                  <a:lnTo>
                    <a:pt x="1050188" y="107899"/>
                  </a:lnTo>
                  <a:lnTo>
                    <a:pt x="1097927" y="20269"/>
                  </a:lnTo>
                  <a:lnTo>
                    <a:pt x="1145667" y="44462"/>
                  </a:lnTo>
                  <a:lnTo>
                    <a:pt x="1193406" y="9144"/>
                  </a:lnTo>
                  <a:lnTo>
                    <a:pt x="1241145" y="0"/>
                  </a:lnTo>
                  <a:lnTo>
                    <a:pt x="1288884" y="21602"/>
                  </a:lnTo>
                  <a:lnTo>
                    <a:pt x="1336624" y="62141"/>
                  </a:lnTo>
                  <a:lnTo>
                    <a:pt x="1384363" y="72580"/>
                  </a:lnTo>
                  <a:lnTo>
                    <a:pt x="1432102" y="74561"/>
                  </a:lnTo>
                </a:path>
              </a:pathLst>
            </a:custGeom>
            <a:ln w="7162">
              <a:solidFill>
                <a:srgbClr val="7570B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7611" y="1208328"/>
              <a:ext cx="1432560" cy="143510"/>
            </a:xfrm>
            <a:custGeom>
              <a:avLst/>
              <a:gdLst/>
              <a:ahLst/>
              <a:cxnLst/>
              <a:rect l="l" t="t" r="r" b="b"/>
              <a:pathLst>
                <a:path w="1432560" h="143509">
                  <a:moveTo>
                    <a:pt x="0" y="119024"/>
                  </a:moveTo>
                  <a:lnTo>
                    <a:pt x="47739" y="111823"/>
                  </a:lnTo>
                  <a:lnTo>
                    <a:pt x="95478" y="73875"/>
                  </a:lnTo>
                  <a:lnTo>
                    <a:pt x="143217" y="54902"/>
                  </a:lnTo>
                  <a:lnTo>
                    <a:pt x="190957" y="33985"/>
                  </a:lnTo>
                  <a:lnTo>
                    <a:pt x="238696" y="23545"/>
                  </a:lnTo>
                  <a:lnTo>
                    <a:pt x="286435" y="2590"/>
                  </a:lnTo>
                  <a:lnTo>
                    <a:pt x="334175" y="22860"/>
                  </a:lnTo>
                  <a:lnTo>
                    <a:pt x="381914" y="35966"/>
                  </a:lnTo>
                  <a:lnTo>
                    <a:pt x="429653" y="57531"/>
                  </a:lnTo>
                  <a:lnTo>
                    <a:pt x="477354" y="77800"/>
                  </a:lnTo>
                  <a:lnTo>
                    <a:pt x="525094" y="115100"/>
                  </a:lnTo>
                  <a:lnTo>
                    <a:pt x="572833" y="125539"/>
                  </a:lnTo>
                  <a:lnTo>
                    <a:pt x="620572" y="88277"/>
                  </a:lnTo>
                  <a:lnTo>
                    <a:pt x="668312" y="77152"/>
                  </a:lnTo>
                  <a:lnTo>
                    <a:pt x="716051" y="76504"/>
                  </a:lnTo>
                  <a:lnTo>
                    <a:pt x="763790" y="122262"/>
                  </a:lnTo>
                  <a:lnTo>
                    <a:pt x="811530" y="142570"/>
                  </a:lnTo>
                  <a:lnTo>
                    <a:pt x="859269" y="143217"/>
                  </a:lnTo>
                  <a:lnTo>
                    <a:pt x="907008" y="85001"/>
                  </a:lnTo>
                  <a:lnTo>
                    <a:pt x="954709" y="5219"/>
                  </a:lnTo>
                  <a:lnTo>
                    <a:pt x="1002449" y="0"/>
                  </a:lnTo>
                  <a:lnTo>
                    <a:pt x="1050188" y="17640"/>
                  </a:lnTo>
                  <a:lnTo>
                    <a:pt x="1097927" y="49682"/>
                  </a:lnTo>
                  <a:lnTo>
                    <a:pt x="1145667" y="4572"/>
                  </a:lnTo>
                  <a:lnTo>
                    <a:pt x="1193406" y="41833"/>
                  </a:lnTo>
                  <a:lnTo>
                    <a:pt x="1241145" y="62750"/>
                  </a:lnTo>
                  <a:lnTo>
                    <a:pt x="1288884" y="69303"/>
                  </a:lnTo>
                  <a:lnTo>
                    <a:pt x="1336624" y="120319"/>
                  </a:lnTo>
                  <a:lnTo>
                    <a:pt x="1384363" y="120319"/>
                  </a:lnTo>
                  <a:lnTo>
                    <a:pt x="1432102" y="119024"/>
                  </a:lnTo>
                </a:path>
              </a:pathLst>
            </a:custGeom>
            <a:ln w="7162">
              <a:solidFill>
                <a:srgbClr val="1B9E7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7169" y="780542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71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7169" y="835406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71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991105" y="1664639"/>
            <a:ext cx="2387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525" u="sng" baseline="7936" dirty="0">
                <a:solidFill>
                  <a:srgbClr val="7570B3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    </a:t>
            </a:r>
            <a:r>
              <a:rPr sz="525" u="sng" spc="-60" baseline="7936" dirty="0">
                <a:solidFill>
                  <a:srgbClr val="7570B3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525" baseline="7936" dirty="0">
                <a:solidFill>
                  <a:srgbClr val="7570B3"/>
                </a:solidFill>
                <a:latin typeface="Arial"/>
                <a:cs typeface="Arial"/>
              </a:rPr>
              <a:t> </a:t>
            </a:r>
            <a:r>
              <a:rPr sz="525" spc="52" baseline="7936" dirty="0">
                <a:solidFill>
                  <a:srgbClr val="7570B3"/>
                </a:solidFill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30</a:t>
            </a:r>
            <a:endParaRPr sz="3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4469" y="738543"/>
            <a:ext cx="395605" cy="1352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D</a:t>
            </a:r>
            <a:r>
              <a:rPr sz="350" spc="-25" dirty="0">
                <a:latin typeface="Arial"/>
                <a:cs typeface="Arial"/>
              </a:rPr>
              <a:t>F</a:t>
            </a:r>
            <a:r>
              <a:rPr sz="350" spc="5" dirty="0">
                <a:latin typeface="Arial"/>
                <a:cs typeface="Arial"/>
              </a:rPr>
              <a:t>A</a:t>
            </a:r>
            <a:r>
              <a:rPr sz="35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Shares</a:t>
            </a:r>
            <a:endParaRPr sz="3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350" dirty="0">
                <a:latin typeface="Arial"/>
                <a:cs typeface="Arial"/>
              </a:rPr>
              <a:t>         </a:t>
            </a:r>
            <a:r>
              <a:rPr sz="350" spc="-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WID</a:t>
            </a:r>
            <a:r>
              <a:rPr sz="35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Shares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440571" y="724090"/>
            <a:ext cx="1638300" cy="1638300"/>
            <a:chOff x="2440571" y="724090"/>
            <a:chExt cx="1638300" cy="1638300"/>
          </a:xfrm>
        </p:grpSpPr>
        <p:sp>
          <p:nvSpPr>
            <p:cNvPr id="25" name="object 25"/>
            <p:cNvSpPr/>
            <p:nvPr/>
          </p:nvSpPr>
          <p:spPr>
            <a:xfrm>
              <a:off x="2526703" y="2057273"/>
              <a:ext cx="1501775" cy="128270"/>
            </a:xfrm>
            <a:custGeom>
              <a:avLst/>
              <a:gdLst/>
              <a:ahLst/>
              <a:cxnLst/>
              <a:rect l="l" t="t" r="r" b="b"/>
              <a:pathLst>
                <a:path w="1501775" h="128269">
                  <a:moveTo>
                    <a:pt x="0" y="18211"/>
                  </a:moveTo>
                  <a:lnTo>
                    <a:pt x="12192" y="24307"/>
                  </a:lnTo>
                  <a:lnTo>
                    <a:pt x="24155" y="21336"/>
                  </a:lnTo>
                  <a:lnTo>
                    <a:pt x="36233" y="25031"/>
                  </a:lnTo>
                  <a:lnTo>
                    <a:pt x="48425" y="20116"/>
                  </a:lnTo>
                  <a:lnTo>
                    <a:pt x="60655" y="21526"/>
                  </a:lnTo>
                  <a:lnTo>
                    <a:pt x="72580" y="20269"/>
                  </a:lnTo>
                  <a:lnTo>
                    <a:pt x="84658" y="17868"/>
                  </a:lnTo>
                  <a:lnTo>
                    <a:pt x="96888" y="10934"/>
                  </a:lnTo>
                  <a:lnTo>
                    <a:pt x="109080" y="8953"/>
                  </a:lnTo>
                  <a:lnTo>
                    <a:pt x="121158" y="7467"/>
                  </a:lnTo>
                  <a:lnTo>
                    <a:pt x="133197" y="6591"/>
                  </a:lnTo>
                  <a:lnTo>
                    <a:pt x="145351" y="0"/>
                  </a:lnTo>
                  <a:lnTo>
                    <a:pt x="157543" y="4152"/>
                  </a:lnTo>
                  <a:lnTo>
                    <a:pt x="169468" y="11887"/>
                  </a:lnTo>
                  <a:lnTo>
                    <a:pt x="181546" y="10515"/>
                  </a:lnTo>
                  <a:lnTo>
                    <a:pt x="193776" y="9906"/>
                  </a:lnTo>
                  <a:lnTo>
                    <a:pt x="205968" y="13373"/>
                  </a:lnTo>
                  <a:lnTo>
                    <a:pt x="217932" y="18745"/>
                  </a:lnTo>
                  <a:lnTo>
                    <a:pt x="230009" y="20497"/>
                  </a:lnTo>
                  <a:lnTo>
                    <a:pt x="242201" y="19812"/>
                  </a:lnTo>
                  <a:lnTo>
                    <a:pt x="254431" y="25031"/>
                  </a:lnTo>
                  <a:lnTo>
                    <a:pt x="266357" y="23431"/>
                  </a:lnTo>
                  <a:lnTo>
                    <a:pt x="278434" y="16916"/>
                  </a:lnTo>
                  <a:lnTo>
                    <a:pt x="290664" y="14897"/>
                  </a:lnTo>
                  <a:lnTo>
                    <a:pt x="302856" y="17983"/>
                  </a:lnTo>
                  <a:lnTo>
                    <a:pt x="314896" y="18592"/>
                  </a:lnTo>
                  <a:lnTo>
                    <a:pt x="326974" y="20612"/>
                  </a:lnTo>
                  <a:lnTo>
                    <a:pt x="339128" y="21907"/>
                  </a:lnTo>
                  <a:lnTo>
                    <a:pt x="351320" y="26022"/>
                  </a:lnTo>
                  <a:lnTo>
                    <a:pt x="363245" y="23355"/>
                  </a:lnTo>
                  <a:lnTo>
                    <a:pt x="375323" y="23698"/>
                  </a:lnTo>
                  <a:lnTo>
                    <a:pt x="387553" y="22402"/>
                  </a:lnTo>
                  <a:lnTo>
                    <a:pt x="399745" y="24917"/>
                  </a:lnTo>
                  <a:lnTo>
                    <a:pt x="411708" y="22593"/>
                  </a:lnTo>
                  <a:lnTo>
                    <a:pt x="423786" y="27470"/>
                  </a:lnTo>
                  <a:lnTo>
                    <a:pt x="435978" y="22288"/>
                  </a:lnTo>
                  <a:lnTo>
                    <a:pt x="448208" y="29260"/>
                  </a:lnTo>
                  <a:lnTo>
                    <a:pt x="460133" y="26822"/>
                  </a:lnTo>
                  <a:lnTo>
                    <a:pt x="472211" y="30441"/>
                  </a:lnTo>
                  <a:lnTo>
                    <a:pt x="484441" y="28689"/>
                  </a:lnTo>
                  <a:lnTo>
                    <a:pt x="496633" y="31165"/>
                  </a:lnTo>
                  <a:lnTo>
                    <a:pt x="508673" y="29375"/>
                  </a:lnTo>
                  <a:lnTo>
                    <a:pt x="520712" y="30441"/>
                  </a:lnTo>
                  <a:lnTo>
                    <a:pt x="532904" y="28689"/>
                  </a:lnTo>
                  <a:lnTo>
                    <a:pt x="545096" y="32956"/>
                  </a:lnTo>
                  <a:lnTo>
                    <a:pt x="557022" y="35471"/>
                  </a:lnTo>
                  <a:lnTo>
                    <a:pt x="569099" y="38671"/>
                  </a:lnTo>
                  <a:lnTo>
                    <a:pt x="581329" y="37223"/>
                  </a:lnTo>
                  <a:lnTo>
                    <a:pt x="593521" y="44234"/>
                  </a:lnTo>
                  <a:lnTo>
                    <a:pt x="605485" y="46367"/>
                  </a:lnTo>
                  <a:lnTo>
                    <a:pt x="617562" y="50177"/>
                  </a:lnTo>
                  <a:lnTo>
                    <a:pt x="629754" y="48615"/>
                  </a:lnTo>
                  <a:lnTo>
                    <a:pt x="641985" y="50368"/>
                  </a:lnTo>
                  <a:lnTo>
                    <a:pt x="653910" y="54330"/>
                  </a:lnTo>
                  <a:lnTo>
                    <a:pt x="665988" y="60617"/>
                  </a:lnTo>
                  <a:lnTo>
                    <a:pt x="678218" y="60655"/>
                  </a:lnTo>
                  <a:lnTo>
                    <a:pt x="690410" y="58064"/>
                  </a:lnTo>
                  <a:lnTo>
                    <a:pt x="702449" y="62903"/>
                  </a:lnTo>
                  <a:lnTo>
                    <a:pt x="714489" y="59817"/>
                  </a:lnTo>
                  <a:lnTo>
                    <a:pt x="726681" y="60007"/>
                  </a:lnTo>
                  <a:lnTo>
                    <a:pt x="738835" y="61645"/>
                  </a:lnTo>
                  <a:lnTo>
                    <a:pt x="750798" y="64427"/>
                  </a:lnTo>
                  <a:lnTo>
                    <a:pt x="762876" y="66941"/>
                  </a:lnTo>
                  <a:lnTo>
                    <a:pt x="775068" y="67017"/>
                  </a:lnTo>
                  <a:lnTo>
                    <a:pt x="787298" y="66713"/>
                  </a:lnTo>
                  <a:lnTo>
                    <a:pt x="799223" y="68122"/>
                  </a:lnTo>
                  <a:lnTo>
                    <a:pt x="811301" y="69646"/>
                  </a:lnTo>
                  <a:lnTo>
                    <a:pt x="823531" y="70751"/>
                  </a:lnTo>
                  <a:lnTo>
                    <a:pt x="835723" y="70294"/>
                  </a:lnTo>
                  <a:lnTo>
                    <a:pt x="847686" y="70104"/>
                  </a:lnTo>
                  <a:lnTo>
                    <a:pt x="859764" y="72047"/>
                  </a:lnTo>
                  <a:lnTo>
                    <a:pt x="871956" y="78219"/>
                  </a:lnTo>
                  <a:lnTo>
                    <a:pt x="884186" y="83172"/>
                  </a:lnTo>
                  <a:lnTo>
                    <a:pt x="896226" y="85915"/>
                  </a:lnTo>
                  <a:lnTo>
                    <a:pt x="908265" y="88849"/>
                  </a:lnTo>
                  <a:lnTo>
                    <a:pt x="920457" y="101803"/>
                  </a:lnTo>
                  <a:lnTo>
                    <a:pt x="932611" y="105422"/>
                  </a:lnTo>
                  <a:lnTo>
                    <a:pt x="944575" y="105270"/>
                  </a:lnTo>
                  <a:lnTo>
                    <a:pt x="956652" y="109347"/>
                  </a:lnTo>
                  <a:lnTo>
                    <a:pt x="968844" y="117767"/>
                  </a:lnTo>
                  <a:lnTo>
                    <a:pt x="981075" y="119253"/>
                  </a:lnTo>
                  <a:lnTo>
                    <a:pt x="993000" y="122148"/>
                  </a:lnTo>
                  <a:lnTo>
                    <a:pt x="1005078" y="125920"/>
                  </a:lnTo>
                  <a:lnTo>
                    <a:pt x="1017308" y="121767"/>
                  </a:lnTo>
                  <a:lnTo>
                    <a:pt x="1029500" y="123748"/>
                  </a:lnTo>
                  <a:lnTo>
                    <a:pt x="1041463" y="125006"/>
                  </a:lnTo>
                  <a:lnTo>
                    <a:pt x="1053541" y="128244"/>
                  </a:lnTo>
                  <a:lnTo>
                    <a:pt x="1065733" y="124129"/>
                  </a:lnTo>
                  <a:lnTo>
                    <a:pt x="1077963" y="119672"/>
                  </a:lnTo>
                  <a:lnTo>
                    <a:pt x="1090002" y="118148"/>
                  </a:lnTo>
                  <a:lnTo>
                    <a:pt x="1102042" y="119176"/>
                  </a:lnTo>
                  <a:lnTo>
                    <a:pt x="1114234" y="116205"/>
                  </a:lnTo>
                  <a:lnTo>
                    <a:pt x="1126388" y="112318"/>
                  </a:lnTo>
                  <a:lnTo>
                    <a:pt x="1138351" y="115404"/>
                  </a:lnTo>
                  <a:lnTo>
                    <a:pt x="1150429" y="113614"/>
                  </a:lnTo>
                  <a:lnTo>
                    <a:pt x="1162621" y="110490"/>
                  </a:lnTo>
                  <a:lnTo>
                    <a:pt x="1174851" y="109766"/>
                  </a:lnTo>
                  <a:lnTo>
                    <a:pt x="1186776" y="109042"/>
                  </a:lnTo>
                  <a:lnTo>
                    <a:pt x="1198854" y="105537"/>
                  </a:lnTo>
                  <a:lnTo>
                    <a:pt x="1211084" y="105384"/>
                  </a:lnTo>
                  <a:lnTo>
                    <a:pt x="1223276" y="105803"/>
                  </a:lnTo>
                  <a:lnTo>
                    <a:pt x="1235240" y="104165"/>
                  </a:lnTo>
                  <a:lnTo>
                    <a:pt x="1247317" y="104355"/>
                  </a:lnTo>
                  <a:lnTo>
                    <a:pt x="1259509" y="103479"/>
                  </a:lnTo>
                  <a:lnTo>
                    <a:pt x="1271739" y="99745"/>
                  </a:lnTo>
                  <a:lnTo>
                    <a:pt x="1283779" y="99631"/>
                  </a:lnTo>
                  <a:lnTo>
                    <a:pt x="1295819" y="101041"/>
                  </a:lnTo>
                  <a:lnTo>
                    <a:pt x="1307973" y="97840"/>
                  </a:lnTo>
                  <a:lnTo>
                    <a:pt x="1320165" y="97345"/>
                  </a:lnTo>
                  <a:lnTo>
                    <a:pt x="1332128" y="96659"/>
                  </a:lnTo>
                  <a:lnTo>
                    <a:pt x="1344206" y="93573"/>
                  </a:lnTo>
                  <a:lnTo>
                    <a:pt x="1356398" y="92202"/>
                  </a:lnTo>
                  <a:lnTo>
                    <a:pt x="1368628" y="91592"/>
                  </a:lnTo>
                  <a:lnTo>
                    <a:pt x="1380553" y="88430"/>
                  </a:lnTo>
                  <a:lnTo>
                    <a:pt x="1392631" y="85953"/>
                  </a:lnTo>
                  <a:lnTo>
                    <a:pt x="1404861" y="86182"/>
                  </a:lnTo>
                  <a:lnTo>
                    <a:pt x="1417053" y="87172"/>
                  </a:lnTo>
                  <a:lnTo>
                    <a:pt x="1428978" y="88011"/>
                  </a:lnTo>
                  <a:lnTo>
                    <a:pt x="1441056" y="86258"/>
                  </a:lnTo>
                  <a:lnTo>
                    <a:pt x="1453286" y="82905"/>
                  </a:lnTo>
                  <a:lnTo>
                    <a:pt x="1465478" y="81229"/>
                  </a:lnTo>
                  <a:lnTo>
                    <a:pt x="1477556" y="78828"/>
                  </a:lnTo>
                  <a:lnTo>
                    <a:pt x="1489595" y="77419"/>
                  </a:lnTo>
                  <a:lnTo>
                    <a:pt x="1501749" y="73685"/>
                  </a:lnTo>
                </a:path>
              </a:pathLst>
            </a:custGeom>
            <a:ln w="7162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95343" y="2033651"/>
              <a:ext cx="81915" cy="163830"/>
            </a:xfrm>
            <a:custGeom>
              <a:avLst/>
              <a:gdLst/>
              <a:ahLst/>
              <a:cxnLst/>
              <a:rect l="l" t="t" r="r" b="b"/>
              <a:pathLst>
                <a:path w="81914" h="163830">
                  <a:moveTo>
                    <a:pt x="81762" y="163487"/>
                  </a:moveTo>
                  <a:lnTo>
                    <a:pt x="0" y="163487"/>
                  </a:lnTo>
                </a:path>
                <a:path w="81914" h="163830">
                  <a:moveTo>
                    <a:pt x="8176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26703" y="1006094"/>
              <a:ext cx="1501775" cy="259079"/>
            </a:xfrm>
            <a:custGeom>
              <a:avLst/>
              <a:gdLst/>
              <a:ahLst/>
              <a:cxnLst/>
              <a:rect l="l" t="t" r="r" b="b"/>
              <a:pathLst>
                <a:path w="1501775" h="259080">
                  <a:moveTo>
                    <a:pt x="0" y="30518"/>
                  </a:moveTo>
                  <a:lnTo>
                    <a:pt x="12192" y="26289"/>
                  </a:lnTo>
                  <a:lnTo>
                    <a:pt x="24155" y="16497"/>
                  </a:lnTo>
                  <a:lnTo>
                    <a:pt x="36233" y="17411"/>
                  </a:lnTo>
                  <a:lnTo>
                    <a:pt x="48425" y="8001"/>
                  </a:lnTo>
                  <a:lnTo>
                    <a:pt x="60655" y="11849"/>
                  </a:lnTo>
                  <a:lnTo>
                    <a:pt x="72580" y="14249"/>
                  </a:lnTo>
                  <a:lnTo>
                    <a:pt x="84658" y="11658"/>
                  </a:lnTo>
                  <a:lnTo>
                    <a:pt x="96888" y="10020"/>
                  </a:lnTo>
                  <a:lnTo>
                    <a:pt x="109080" y="20116"/>
                  </a:lnTo>
                  <a:lnTo>
                    <a:pt x="121158" y="11315"/>
                  </a:lnTo>
                  <a:lnTo>
                    <a:pt x="133197" y="4762"/>
                  </a:lnTo>
                  <a:lnTo>
                    <a:pt x="145351" y="5981"/>
                  </a:lnTo>
                  <a:lnTo>
                    <a:pt x="157543" y="9829"/>
                  </a:lnTo>
                  <a:lnTo>
                    <a:pt x="169468" y="13449"/>
                  </a:lnTo>
                  <a:lnTo>
                    <a:pt x="181546" y="12382"/>
                  </a:lnTo>
                  <a:lnTo>
                    <a:pt x="193776" y="16344"/>
                  </a:lnTo>
                  <a:lnTo>
                    <a:pt x="205968" y="18935"/>
                  </a:lnTo>
                  <a:lnTo>
                    <a:pt x="217932" y="21602"/>
                  </a:lnTo>
                  <a:lnTo>
                    <a:pt x="230009" y="22440"/>
                  </a:lnTo>
                  <a:lnTo>
                    <a:pt x="242201" y="25679"/>
                  </a:lnTo>
                  <a:lnTo>
                    <a:pt x="254431" y="29527"/>
                  </a:lnTo>
                  <a:lnTo>
                    <a:pt x="266357" y="38252"/>
                  </a:lnTo>
                  <a:lnTo>
                    <a:pt x="278434" y="46786"/>
                  </a:lnTo>
                  <a:lnTo>
                    <a:pt x="290664" y="55778"/>
                  </a:lnTo>
                  <a:lnTo>
                    <a:pt x="302856" y="60198"/>
                  </a:lnTo>
                  <a:lnTo>
                    <a:pt x="314896" y="57645"/>
                  </a:lnTo>
                  <a:lnTo>
                    <a:pt x="326974" y="53911"/>
                  </a:lnTo>
                  <a:lnTo>
                    <a:pt x="339128" y="42976"/>
                  </a:lnTo>
                  <a:lnTo>
                    <a:pt x="351320" y="45720"/>
                  </a:lnTo>
                  <a:lnTo>
                    <a:pt x="363245" y="49987"/>
                  </a:lnTo>
                  <a:lnTo>
                    <a:pt x="375323" y="58559"/>
                  </a:lnTo>
                  <a:lnTo>
                    <a:pt x="387553" y="66370"/>
                  </a:lnTo>
                  <a:lnTo>
                    <a:pt x="399745" y="68999"/>
                  </a:lnTo>
                  <a:lnTo>
                    <a:pt x="411708" y="88011"/>
                  </a:lnTo>
                  <a:lnTo>
                    <a:pt x="423786" y="82219"/>
                  </a:lnTo>
                  <a:lnTo>
                    <a:pt x="435978" y="65684"/>
                  </a:lnTo>
                  <a:lnTo>
                    <a:pt x="448208" y="75895"/>
                  </a:lnTo>
                  <a:lnTo>
                    <a:pt x="460133" y="73875"/>
                  </a:lnTo>
                  <a:lnTo>
                    <a:pt x="472211" y="78714"/>
                  </a:lnTo>
                  <a:lnTo>
                    <a:pt x="484441" y="71399"/>
                  </a:lnTo>
                  <a:lnTo>
                    <a:pt x="496633" y="85572"/>
                  </a:lnTo>
                  <a:lnTo>
                    <a:pt x="508673" y="97878"/>
                  </a:lnTo>
                  <a:lnTo>
                    <a:pt x="520712" y="83210"/>
                  </a:lnTo>
                  <a:lnTo>
                    <a:pt x="532904" y="83286"/>
                  </a:lnTo>
                  <a:lnTo>
                    <a:pt x="545096" y="63017"/>
                  </a:lnTo>
                  <a:lnTo>
                    <a:pt x="557022" y="37566"/>
                  </a:lnTo>
                  <a:lnTo>
                    <a:pt x="569099" y="43014"/>
                  </a:lnTo>
                  <a:lnTo>
                    <a:pt x="581329" y="22288"/>
                  </a:lnTo>
                  <a:lnTo>
                    <a:pt x="593521" y="19659"/>
                  </a:lnTo>
                  <a:lnTo>
                    <a:pt x="605485" y="17868"/>
                  </a:lnTo>
                  <a:lnTo>
                    <a:pt x="617562" y="19964"/>
                  </a:lnTo>
                  <a:lnTo>
                    <a:pt x="629754" y="0"/>
                  </a:lnTo>
                  <a:lnTo>
                    <a:pt x="641985" y="266"/>
                  </a:lnTo>
                  <a:lnTo>
                    <a:pt x="653910" y="38"/>
                  </a:lnTo>
                  <a:lnTo>
                    <a:pt x="665988" y="18783"/>
                  </a:lnTo>
                  <a:lnTo>
                    <a:pt x="678218" y="23850"/>
                  </a:lnTo>
                  <a:lnTo>
                    <a:pt x="690410" y="38442"/>
                  </a:lnTo>
                  <a:lnTo>
                    <a:pt x="702449" y="57950"/>
                  </a:lnTo>
                  <a:lnTo>
                    <a:pt x="714489" y="61455"/>
                  </a:lnTo>
                  <a:lnTo>
                    <a:pt x="726681" y="75057"/>
                  </a:lnTo>
                  <a:lnTo>
                    <a:pt x="738835" y="75628"/>
                  </a:lnTo>
                  <a:lnTo>
                    <a:pt x="750798" y="80276"/>
                  </a:lnTo>
                  <a:lnTo>
                    <a:pt x="762876" y="85191"/>
                  </a:lnTo>
                  <a:lnTo>
                    <a:pt x="775068" y="88696"/>
                  </a:lnTo>
                  <a:lnTo>
                    <a:pt x="787298" y="87896"/>
                  </a:lnTo>
                  <a:lnTo>
                    <a:pt x="799223" y="120243"/>
                  </a:lnTo>
                  <a:lnTo>
                    <a:pt x="811301" y="124701"/>
                  </a:lnTo>
                  <a:lnTo>
                    <a:pt x="823531" y="127482"/>
                  </a:lnTo>
                  <a:lnTo>
                    <a:pt x="835723" y="133388"/>
                  </a:lnTo>
                  <a:lnTo>
                    <a:pt x="847686" y="162039"/>
                  </a:lnTo>
                  <a:lnTo>
                    <a:pt x="859764" y="175031"/>
                  </a:lnTo>
                  <a:lnTo>
                    <a:pt x="871956" y="181508"/>
                  </a:lnTo>
                  <a:lnTo>
                    <a:pt x="884186" y="176479"/>
                  </a:lnTo>
                  <a:lnTo>
                    <a:pt x="896226" y="186042"/>
                  </a:lnTo>
                  <a:lnTo>
                    <a:pt x="908265" y="184899"/>
                  </a:lnTo>
                  <a:lnTo>
                    <a:pt x="920457" y="180708"/>
                  </a:lnTo>
                  <a:lnTo>
                    <a:pt x="932611" y="139293"/>
                  </a:lnTo>
                  <a:lnTo>
                    <a:pt x="944575" y="165087"/>
                  </a:lnTo>
                  <a:lnTo>
                    <a:pt x="956652" y="153924"/>
                  </a:lnTo>
                  <a:lnTo>
                    <a:pt x="968844" y="174574"/>
                  </a:lnTo>
                  <a:lnTo>
                    <a:pt x="981075" y="133997"/>
                  </a:lnTo>
                  <a:lnTo>
                    <a:pt x="993000" y="164325"/>
                  </a:lnTo>
                  <a:lnTo>
                    <a:pt x="1005078" y="167220"/>
                  </a:lnTo>
                  <a:lnTo>
                    <a:pt x="1017308" y="179489"/>
                  </a:lnTo>
                  <a:lnTo>
                    <a:pt x="1029500" y="149733"/>
                  </a:lnTo>
                  <a:lnTo>
                    <a:pt x="1041463" y="177126"/>
                  </a:lnTo>
                  <a:lnTo>
                    <a:pt x="1053541" y="173736"/>
                  </a:lnTo>
                  <a:lnTo>
                    <a:pt x="1065733" y="171221"/>
                  </a:lnTo>
                  <a:lnTo>
                    <a:pt x="1077963" y="157391"/>
                  </a:lnTo>
                  <a:lnTo>
                    <a:pt x="1090002" y="184708"/>
                  </a:lnTo>
                  <a:lnTo>
                    <a:pt x="1102042" y="187566"/>
                  </a:lnTo>
                  <a:lnTo>
                    <a:pt x="1114234" y="186613"/>
                  </a:lnTo>
                  <a:lnTo>
                    <a:pt x="1126388" y="185889"/>
                  </a:lnTo>
                  <a:lnTo>
                    <a:pt x="1138351" y="192671"/>
                  </a:lnTo>
                  <a:lnTo>
                    <a:pt x="1150429" y="202806"/>
                  </a:lnTo>
                  <a:lnTo>
                    <a:pt x="1162621" y="196176"/>
                  </a:lnTo>
                  <a:lnTo>
                    <a:pt x="1174851" y="191414"/>
                  </a:lnTo>
                  <a:lnTo>
                    <a:pt x="1186776" y="207873"/>
                  </a:lnTo>
                  <a:lnTo>
                    <a:pt x="1198854" y="215950"/>
                  </a:lnTo>
                  <a:lnTo>
                    <a:pt x="1211084" y="223647"/>
                  </a:lnTo>
                  <a:lnTo>
                    <a:pt x="1223276" y="220103"/>
                  </a:lnTo>
                  <a:lnTo>
                    <a:pt x="1235240" y="233895"/>
                  </a:lnTo>
                  <a:lnTo>
                    <a:pt x="1247317" y="240639"/>
                  </a:lnTo>
                  <a:lnTo>
                    <a:pt x="1259509" y="236867"/>
                  </a:lnTo>
                  <a:lnTo>
                    <a:pt x="1271739" y="224485"/>
                  </a:lnTo>
                  <a:lnTo>
                    <a:pt x="1283779" y="232752"/>
                  </a:lnTo>
                  <a:lnTo>
                    <a:pt x="1295819" y="241896"/>
                  </a:lnTo>
                  <a:lnTo>
                    <a:pt x="1307973" y="243382"/>
                  </a:lnTo>
                  <a:lnTo>
                    <a:pt x="1320165" y="227228"/>
                  </a:lnTo>
                  <a:lnTo>
                    <a:pt x="1332128" y="234657"/>
                  </a:lnTo>
                  <a:lnTo>
                    <a:pt x="1344206" y="240677"/>
                  </a:lnTo>
                  <a:lnTo>
                    <a:pt x="1356398" y="241706"/>
                  </a:lnTo>
                  <a:lnTo>
                    <a:pt x="1368628" y="242582"/>
                  </a:lnTo>
                  <a:lnTo>
                    <a:pt x="1380553" y="249250"/>
                  </a:lnTo>
                  <a:lnTo>
                    <a:pt x="1392631" y="252831"/>
                  </a:lnTo>
                  <a:lnTo>
                    <a:pt x="1404861" y="253860"/>
                  </a:lnTo>
                  <a:lnTo>
                    <a:pt x="1417053" y="233095"/>
                  </a:lnTo>
                  <a:lnTo>
                    <a:pt x="1428978" y="244411"/>
                  </a:lnTo>
                  <a:lnTo>
                    <a:pt x="1441056" y="248945"/>
                  </a:lnTo>
                  <a:lnTo>
                    <a:pt x="1453286" y="251079"/>
                  </a:lnTo>
                  <a:lnTo>
                    <a:pt x="1465478" y="258508"/>
                  </a:lnTo>
                  <a:lnTo>
                    <a:pt x="1477556" y="222084"/>
                  </a:lnTo>
                  <a:lnTo>
                    <a:pt x="1489595" y="243954"/>
                  </a:lnTo>
                  <a:lnTo>
                    <a:pt x="1501749" y="251802"/>
                  </a:lnTo>
                </a:path>
              </a:pathLst>
            </a:custGeom>
            <a:ln w="7162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42159" y="725678"/>
              <a:ext cx="1635125" cy="1635125"/>
            </a:xfrm>
            <a:custGeom>
              <a:avLst/>
              <a:gdLst/>
              <a:ahLst/>
              <a:cxnLst/>
              <a:rect l="l" t="t" r="r" b="b"/>
              <a:pathLst>
                <a:path w="1635125" h="1635125">
                  <a:moveTo>
                    <a:pt x="1634947" y="490499"/>
                  </a:moveTo>
                  <a:lnTo>
                    <a:pt x="1553184" y="490499"/>
                  </a:lnTo>
                </a:path>
                <a:path w="1635125" h="1635125">
                  <a:moveTo>
                    <a:pt x="1634947" y="326974"/>
                  </a:moveTo>
                  <a:lnTo>
                    <a:pt x="1553184" y="326974"/>
                  </a:lnTo>
                </a:path>
                <a:path w="1635125" h="1635125">
                  <a:moveTo>
                    <a:pt x="1634947" y="1144447"/>
                  </a:moveTo>
                  <a:lnTo>
                    <a:pt x="1553184" y="1144447"/>
                  </a:lnTo>
                </a:path>
                <a:path w="1635125" h="1635125">
                  <a:moveTo>
                    <a:pt x="1634947" y="980960"/>
                  </a:moveTo>
                  <a:lnTo>
                    <a:pt x="1553184" y="980960"/>
                  </a:lnTo>
                </a:path>
                <a:path w="1635125" h="1635125">
                  <a:moveTo>
                    <a:pt x="1634947" y="817473"/>
                  </a:moveTo>
                  <a:lnTo>
                    <a:pt x="1553184" y="817473"/>
                  </a:lnTo>
                </a:path>
                <a:path w="1635125" h="1635125">
                  <a:moveTo>
                    <a:pt x="1634947" y="653986"/>
                  </a:moveTo>
                  <a:lnTo>
                    <a:pt x="1553184" y="653986"/>
                  </a:lnTo>
                </a:path>
                <a:path w="1635125" h="1635125">
                  <a:moveTo>
                    <a:pt x="1634947" y="163487"/>
                  </a:moveTo>
                  <a:lnTo>
                    <a:pt x="1553184" y="163487"/>
                  </a:lnTo>
                </a:path>
                <a:path w="1635125" h="1635125">
                  <a:moveTo>
                    <a:pt x="1634947" y="0"/>
                  </a:moveTo>
                  <a:lnTo>
                    <a:pt x="1553184" y="0"/>
                  </a:lnTo>
                </a:path>
                <a:path w="1635125" h="1635125">
                  <a:moveTo>
                    <a:pt x="1634947" y="1634947"/>
                  </a:moveTo>
                  <a:lnTo>
                    <a:pt x="1634947" y="0"/>
                  </a:lnTo>
                  <a:lnTo>
                    <a:pt x="1471460" y="0"/>
                  </a:lnTo>
                </a:path>
                <a:path w="1635125" h="1635125">
                  <a:moveTo>
                    <a:pt x="0" y="1634947"/>
                  </a:moveTo>
                  <a:lnTo>
                    <a:pt x="0" y="0"/>
                  </a:lnTo>
                </a:path>
                <a:path w="1635125" h="1635125">
                  <a:moveTo>
                    <a:pt x="0" y="1634947"/>
                  </a:moveTo>
                  <a:lnTo>
                    <a:pt x="163487" y="1634947"/>
                  </a:lnTo>
                </a:path>
                <a:path w="1635125" h="1635125">
                  <a:moveTo>
                    <a:pt x="0" y="0"/>
                  </a:moveTo>
                  <a:lnTo>
                    <a:pt x="163487" y="0"/>
                  </a:lnTo>
                </a:path>
                <a:path w="1635125" h="1635125">
                  <a:moveTo>
                    <a:pt x="0" y="1471460"/>
                  </a:moveTo>
                  <a:lnTo>
                    <a:pt x="81762" y="1471460"/>
                  </a:lnTo>
                </a:path>
                <a:path w="1635125" h="1635125">
                  <a:moveTo>
                    <a:pt x="0" y="1307973"/>
                  </a:moveTo>
                  <a:lnTo>
                    <a:pt x="81762" y="1307973"/>
                  </a:lnTo>
                </a:path>
                <a:path w="1635125" h="1635125">
                  <a:moveTo>
                    <a:pt x="0" y="1144447"/>
                  </a:moveTo>
                  <a:lnTo>
                    <a:pt x="81762" y="1144447"/>
                  </a:lnTo>
                </a:path>
                <a:path w="1635125" h="1635125">
                  <a:moveTo>
                    <a:pt x="0" y="980960"/>
                  </a:moveTo>
                  <a:lnTo>
                    <a:pt x="81762" y="980960"/>
                  </a:lnTo>
                </a:path>
                <a:path w="1635125" h="1635125">
                  <a:moveTo>
                    <a:pt x="0" y="817473"/>
                  </a:moveTo>
                  <a:lnTo>
                    <a:pt x="81762" y="817473"/>
                  </a:lnTo>
                </a:path>
                <a:path w="1635125" h="1635125">
                  <a:moveTo>
                    <a:pt x="0" y="653986"/>
                  </a:moveTo>
                  <a:lnTo>
                    <a:pt x="81762" y="653986"/>
                  </a:lnTo>
                </a:path>
                <a:path w="1635125" h="1635125">
                  <a:moveTo>
                    <a:pt x="0" y="490499"/>
                  </a:moveTo>
                  <a:lnTo>
                    <a:pt x="81762" y="490499"/>
                  </a:lnTo>
                </a:path>
                <a:path w="1635125" h="1635125">
                  <a:moveTo>
                    <a:pt x="0" y="326974"/>
                  </a:moveTo>
                  <a:lnTo>
                    <a:pt x="81762" y="326974"/>
                  </a:lnTo>
                </a:path>
                <a:path w="1635125" h="1635125">
                  <a:moveTo>
                    <a:pt x="0" y="163487"/>
                  </a:moveTo>
                  <a:lnTo>
                    <a:pt x="81762" y="163487"/>
                  </a:lnTo>
                </a:path>
                <a:path w="1635125" h="1635125">
                  <a:moveTo>
                    <a:pt x="0" y="0"/>
                  </a:moveTo>
                  <a:lnTo>
                    <a:pt x="81762" y="0"/>
                  </a:lnTo>
                </a:path>
                <a:path w="1635125" h="1635125">
                  <a:moveTo>
                    <a:pt x="96888" y="1634947"/>
                  </a:moveTo>
                  <a:lnTo>
                    <a:pt x="96888" y="1585912"/>
                  </a:lnTo>
                </a:path>
                <a:path w="1635125" h="1635125">
                  <a:moveTo>
                    <a:pt x="145313" y="1634947"/>
                  </a:moveTo>
                  <a:lnTo>
                    <a:pt x="145313" y="1585912"/>
                  </a:lnTo>
                </a:path>
                <a:path w="1635125" h="1635125">
                  <a:moveTo>
                    <a:pt x="193776" y="1634947"/>
                  </a:moveTo>
                  <a:lnTo>
                    <a:pt x="193776" y="1585912"/>
                  </a:lnTo>
                </a:path>
                <a:path w="1635125" h="1635125">
                  <a:moveTo>
                    <a:pt x="242201" y="1634947"/>
                  </a:moveTo>
                  <a:lnTo>
                    <a:pt x="242201" y="1585912"/>
                  </a:lnTo>
                </a:path>
                <a:path w="1635125" h="1635125">
                  <a:moveTo>
                    <a:pt x="290664" y="1634947"/>
                  </a:moveTo>
                  <a:lnTo>
                    <a:pt x="290664" y="1585912"/>
                  </a:lnTo>
                </a:path>
                <a:path w="1635125" h="1635125">
                  <a:moveTo>
                    <a:pt x="339090" y="1634947"/>
                  </a:moveTo>
                  <a:lnTo>
                    <a:pt x="339090" y="1585912"/>
                  </a:lnTo>
                </a:path>
                <a:path w="1635125" h="1635125">
                  <a:moveTo>
                    <a:pt x="387553" y="1634947"/>
                  </a:moveTo>
                  <a:lnTo>
                    <a:pt x="387553" y="1585912"/>
                  </a:lnTo>
                </a:path>
                <a:path w="1635125" h="1635125">
                  <a:moveTo>
                    <a:pt x="435978" y="1634947"/>
                  </a:moveTo>
                  <a:lnTo>
                    <a:pt x="435978" y="1585912"/>
                  </a:lnTo>
                </a:path>
                <a:path w="1635125" h="1635125">
                  <a:moveTo>
                    <a:pt x="484441" y="1634947"/>
                  </a:moveTo>
                  <a:lnTo>
                    <a:pt x="484441" y="1585912"/>
                  </a:lnTo>
                </a:path>
                <a:path w="1635125" h="1635125">
                  <a:moveTo>
                    <a:pt x="532866" y="1634947"/>
                  </a:moveTo>
                  <a:lnTo>
                    <a:pt x="532866" y="1585912"/>
                  </a:lnTo>
                </a:path>
                <a:path w="1635125" h="1635125">
                  <a:moveTo>
                    <a:pt x="581329" y="1634947"/>
                  </a:moveTo>
                  <a:lnTo>
                    <a:pt x="581329" y="1585912"/>
                  </a:lnTo>
                </a:path>
                <a:path w="1635125" h="1635125">
                  <a:moveTo>
                    <a:pt x="629754" y="1634947"/>
                  </a:moveTo>
                  <a:lnTo>
                    <a:pt x="629754" y="1585912"/>
                  </a:lnTo>
                </a:path>
                <a:path w="1635125" h="1635125">
                  <a:moveTo>
                    <a:pt x="678218" y="1634947"/>
                  </a:moveTo>
                  <a:lnTo>
                    <a:pt x="678218" y="1585912"/>
                  </a:lnTo>
                </a:path>
                <a:path w="1635125" h="1635125">
                  <a:moveTo>
                    <a:pt x="726643" y="1634947"/>
                  </a:moveTo>
                  <a:lnTo>
                    <a:pt x="726643" y="1585912"/>
                  </a:lnTo>
                </a:path>
                <a:path w="1635125" h="1635125">
                  <a:moveTo>
                    <a:pt x="775068" y="1634947"/>
                  </a:moveTo>
                  <a:lnTo>
                    <a:pt x="775068" y="1585912"/>
                  </a:lnTo>
                </a:path>
                <a:path w="1635125" h="1635125">
                  <a:moveTo>
                    <a:pt x="823531" y="1634947"/>
                  </a:moveTo>
                  <a:lnTo>
                    <a:pt x="823531" y="1585912"/>
                  </a:lnTo>
                </a:path>
                <a:path w="1635125" h="1635125">
                  <a:moveTo>
                    <a:pt x="871956" y="1634947"/>
                  </a:moveTo>
                  <a:lnTo>
                    <a:pt x="871956" y="1585912"/>
                  </a:lnTo>
                </a:path>
                <a:path w="1635125" h="1635125">
                  <a:moveTo>
                    <a:pt x="920419" y="1634947"/>
                  </a:moveTo>
                  <a:lnTo>
                    <a:pt x="920419" y="1585912"/>
                  </a:lnTo>
                </a:path>
                <a:path w="1635125" h="1635125">
                  <a:moveTo>
                    <a:pt x="968844" y="1634947"/>
                  </a:moveTo>
                  <a:lnTo>
                    <a:pt x="968844" y="1585912"/>
                  </a:lnTo>
                </a:path>
                <a:path w="1635125" h="1635125">
                  <a:moveTo>
                    <a:pt x="1017308" y="1634947"/>
                  </a:moveTo>
                  <a:lnTo>
                    <a:pt x="1017308" y="1585912"/>
                  </a:lnTo>
                </a:path>
                <a:path w="1635125" h="1635125">
                  <a:moveTo>
                    <a:pt x="1065733" y="1634947"/>
                  </a:moveTo>
                  <a:lnTo>
                    <a:pt x="1065733" y="1585912"/>
                  </a:lnTo>
                </a:path>
                <a:path w="1635125" h="1635125">
                  <a:moveTo>
                    <a:pt x="1114196" y="1634947"/>
                  </a:moveTo>
                  <a:lnTo>
                    <a:pt x="1114196" y="1585912"/>
                  </a:lnTo>
                </a:path>
                <a:path w="1635125" h="1635125">
                  <a:moveTo>
                    <a:pt x="1162621" y="1634947"/>
                  </a:moveTo>
                  <a:lnTo>
                    <a:pt x="1162621" y="1585912"/>
                  </a:lnTo>
                </a:path>
                <a:path w="1635125" h="1635125">
                  <a:moveTo>
                    <a:pt x="1211084" y="1634947"/>
                  </a:moveTo>
                  <a:lnTo>
                    <a:pt x="1211084" y="1585912"/>
                  </a:lnTo>
                </a:path>
                <a:path w="1635125" h="1635125">
                  <a:moveTo>
                    <a:pt x="1259509" y="1634947"/>
                  </a:moveTo>
                  <a:lnTo>
                    <a:pt x="1259509" y="1585912"/>
                  </a:lnTo>
                </a:path>
                <a:path w="1635125" h="1635125">
                  <a:moveTo>
                    <a:pt x="1307973" y="1634947"/>
                  </a:moveTo>
                  <a:lnTo>
                    <a:pt x="1307973" y="1585912"/>
                  </a:lnTo>
                </a:path>
                <a:path w="1635125" h="1635125">
                  <a:moveTo>
                    <a:pt x="1356398" y="1634947"/>
                  </a:moveTo>
                  <a:lnTo>
                    <a:pt x="1356398" y="1585912"/>
                  </a:lnTo>
                </a:path>
                <a:path w="1635125" h="1635125">
                  <a:moveTo>
                    <a:pt x="1404861" y="1634947"/>
                  </a:moveTo>
                  <a:lnTo>
                    <a:pt x="1404861" y="1585912"/>
                  </a:lnTo>
                </a:path>
                <a:path w="1635125" h="1635125">
                  <a:moveTo>
                    <a:pt x="1453286" y="1634947"/>
                  </a:moveTo>
                  <a:lnTo>
                    <a:pt x="1453286" y="1585912"/>
                  </a:lnTo>
                </a:path>
                <a:path w="1635125" h="1635125">
                  <a:moveTo>
                    <a:pt x="1501711" y="1634947"/>
                  </a:moveTo>
                  <a:lnTo>
                    <a:pt x="1501711" y="1585912"/>
                  </a:lnTo>
                </a:path>
                <a:path w="1635125" h="1635125">
                  <a:moveTo>
                    <a:pt x="1550174" y="1634947"/>
                  </a:moveTo>
                  <a:lnTo>
                    <a:pt x="1550174" y="1585912"/>
                  </a:lnTo>
                </a:path>
                <a:path w="1635125" h="1635125">
                  <a:moveTo>
                    <a:pt x="96888" y="1634947"/>
                  </a:moveTo>
                  <a:lnTo>
                    <a:pt x="96888" y="1553184"/>
                  </a:lnTo>
                </a:path>
                <a:path w="1635125" h="1635125">
                  <a:moveTo>
                    <a:pt x="290664" y="1634947"/>
                  </a:moveTo>
                  <a:lnTo>
                    <a:pt x="290664" y="1553184"/>
                  </a:lnTo>
                </a:path>
                <a:path w="1635125" h="1635125">
                  <a:moveTo>
                    <a:pt x="484441" y="1634947"/>
                  </a:moveTo>
                  <a:lnTo>
                    <a:pt x="484441" y="1553184"/>
                  </a:lnTo>
                </a:path>
                <a:path w="1635125" h="1635125">
                  <a:moveTo>
                    <a:pt x="678218" y="1634947"/>
                  </a:moveTo>
                  <a:lnTo>
                    <a:pt x="678218" y="1553184"/>
                  </a:lnTo>
                </a:path>
                <a:path w="1635125" h="1635125">
                  <a:moveTo>
                    <a:pt x="871956" y="1634947"/>
                  </a:moveTo>
                  <a:lnTo>
                    <a:pt x="871956" y="1553184"/>
                  </a:lnTo>
                </a:path>
                <a:path w="1635125" h="1635125">
                  <a:moveTo>
                    <a:pt x="1065733" y="1634947"/>
                  </a:moveTo>
                  <a:lnTo>
                    <a:pt x="1065733" y="1553184"/>
                  </a:lnTo>
                </a:path>
                <a:path w="1635125" h="1635125">
                  <a:moveTo>
                    <a:pt x="1259509" y="1634947"/>
                  </a:moveTo>
                  <a:lnTo>
                    <a:pt x="1259509" y="1553184"/>
                  </a:lnTo>
                </a:path>
                <a:path w="1635125" h="1635125">
                  <a:moveTo>
                    <a:pt x="1453286" y="1634947"/>
                  </a:moveTo>
                  <a:lnTo>
                    <a:pt x="1453286" y="155318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106545" y="2155139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06545" y="1991614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5</a:t>
            </a:r>
            <a:endParaRPr sz="3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93857" y="1828126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10</a:t>
            </a:r>
            <a:endParaRPr sz="3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93857" y="166463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15</a:t>
            </a:r>
            <a:endParaRPr sz="3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93857" y="1501152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</a:t>
            </a:r>
            <a:endParaRPr sz="3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93857" y="1337665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25</a:t>
            </a:r>
            <a:endParaRPr sz="3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93857" y="1174140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30</a:t>
            </a:r>
            <a:endParaRPr sz="3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93857" y="1010653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35</a:t>
            </a:r>
            <a:endParaRPr sz="3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93857" y="847166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40</a:t>
            </a:r>
            <a:endParaRPr sz="3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93857" y="683679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45</a:t>
            </a:r>
            <a:endParaRPr sz="3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75522" y="2351582"/>
            <a:ext cx="148399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1990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1994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1998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2002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2006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2010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2014</a:t>
            </a:r>
            <a:r>
              <a:rPr sz="350" dirty="0">
                <a:latin typeface="Arial"/>
                <a:cs typeface="Arial"/>
              </a:rPr>
              <a:t>      </a:t>
            </a:r>
            <a:r>
              <a:rPr sz="350" spc="4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2018</a:t>
            </a:r>
            <a:endParaRPr sz="3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442159" y="2360625"/>
            <a:ext cx="1635125" cy="0"/>
          </a:xfrm>
          <a:custGeom>
            <a:avLst/>
            <a:gdLst/>
            <a:ahLst/>
            <a:cxnLst/>
            <a:rect l="l" t="t" r="r" b="b"/>
            <a:pathLst>
              <a:path w="1635125">
                <a:moveTo>
                  <a:pt x="0" y="0"/>
                </a:moveTo>
                <a:lnTo>
                  <a:pt x="16349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687445" y="1369898"/>
            <a:ext cx="22225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solidFill>
                  <a:srgbClr val="386CB0"/>
                </a:solidFill>
                <a:latin typeface="Arial"/>
                <a:cs typeface="Arial"/>
              </a:rPr>
              <a:t>N</a:t>
            </a:r>
            <a:r>
              <a:rPr sz="350" spc="-10" dirty="0">
                <a:solidFill>
                  <a:srgbClr val="386CB0"/>
                </a:solidFill>
                <a:latin typeface="Arial"/>
                <a:cs typeface="Arial"/>
              </a:rPr>
              <a:t>e</a:t>
            </a:r>
            <a:r>
              <a:rPr sz="350" dirty="0">
                <a:solidFill>
                  <a:srgbClr val="386CB0"/>
                </a:solidFill>
                <a:latin typeface="Arial"/>
                <a:cs typeface="Arial"/>
              </a:rPr>
              <a:t>xt </a:t>
            </a:r>
            <a:r>
              <a:rPr sz="350" spc="5" dirty="0">
                <a:solidFill>
                  <a:srgbClr val="386CB0"/>
                </a:solidFill>
                <a:latin typeface="Arial"/>
                <a:cs typeface="Arial"/>
              </a:rPr>
              <a:t>40%</a:t>
            </a:r>
            <a:endParaRPr sz="3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61346" y="1991194"/>
            <a:ext cx="27495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solidFill>
                  <a:srgbClr val="E7298A"/>
                </a:solidFill>
                <a:latin typeface="Arial"/>
                <a:cs typeface="Arial"/>
              </a:rPr>
              <a:t>Bottom 50%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483307" y="776960"/>
            <a:ext cx="1466215" cy="1395730"/>
            <a:chOff x="2483307" y="776960"/>
            <a:chExt cx="1466215" cy="1395730"/>
          </a:xfrm>
        </p:grpSpPr>
        <p:sp>
          <p:nvSpPr>
            <p:cNvPr id="44" name="object 44"/>
            <p:cNvSpPr/>
            <p:nvPr/>
          </p:nvSpPr>
          <p:spPr>
            <a:xfrm>
              <a:off x="2513749" y="1111211"/>
              <a:ext cx="1432560" cy="232410"/>
            </a:xfrm>
            <a:custGeom>
              <a:avLst/>
              <a:gdLst/>
              <a:ahLst/>
              <a:cxnLst/>
              <a:rect l="l" t="t" r="r" b="b"/>
              <a:pathLst>
                <a:path w="1432560" h="232409">
                  <a:moveTo>
                    <a:pt x="0" y="0"/>
                  </a:moveTo>
                  <a:lnTo>
                    <a:pt x="47739" y="1295"/>
                  </a:lnTo>
                  <a:lnTo>
                    <a:pt x="95478" y="1638"/>
                  </a:lnTo>
                  <a:lnTo>
                    <a:pt x="143217" y="39243"/>
                  </a:lnTo>
                  <a:lnTo>
                    <a:pt x="190957" y="44119"/>
                  </a:lnTo>
                  <a:lnTo>
                    <a:pt x="238696" y="40843"/>
                  </a:lnTo>
                  <a:lnTo>
                    <a:pt x="286435" y="45453"/>
                  </a:lnTo>
                  <a:lnTo>
                    <a:pt x="334175" y="52311"/>
                  </a:lnTo>
                  <a:lnTo>
                    <a:pt x="381914" y="67665"/>
                  </a:lnTo>
                  <a:lnTo>
                    <a:pt x="429653" y="86982"/>
                  </a:lnTo>
                  <a:lnTo>
                    <a:pt x="477354" y="90906"/>
                  </a:lnTo>
                  <a:lnTo>
                    <a:pt x="525094" y="92506"/>
                  </a:lnTo>
                  <a:lnTo>
                    <a:pt x="572833" y="75514"/>
                  </a:lnTo>
                  <a:lnTo>
                    <a:pt x="620572" y="78790"/>
                  </a:lnTo>
                  <a:lnTo>
                    <a:pt x="668312" y="80086"/>
                  </a:lnTo>
                  <a:lnTo>
                    <a:pt x="716051" y="93497"/>
                  </a:lnTo>
                  <a:lnTo>
                    <a:pt x="763790" y="97764"/>
                  </a:lnTo>
                  <a:lnTo>
                    <a:pt x="811530" y="95135"/>
                  </a:lnTo>
                  <a:lnTo>
                    <a:pt x="859269" y="100050"/>
                  </a:lnTo>
                  <a:lnTo>
                    <a:pt x="907008" y="123253"/>
                  </a:lnTo>
                  <a:lnTo>
                    <a:pt x="954709" y="125882"/>
                  </a:lnTo>
                  <a:lnTo>
                    <a:pt x="1002449" y="162839"/>
                  </a:lnTo>
                  <a:lnTo>
                    <a:pt x="1050188" y="189318"/>
                  </a:lnTo>
                  <a:lnTo>
                    <a:pt x="1097927" y="217093"/>
                  </a:lnTo>
                  <a:lnTo>
                    <a:pt x="1145667" y="229209"/>
                  </a:lnTo>
                  <a:lnTo>
                    <a:pt x="1193406" y="231838"/>
                  </a:lnTo>
                  <a:lnTo>
                    <a:pt x="1241145" y="227914"/>
                  </a:lnTo>
                  <a:lnTo>
                    <a:pt x="1288884" y="215798"/>
                  </a:lnTo>
                  <a:lnTo>
                    <a:pt x="1336624" y="179184"/>
                  </a:lnTo>
                  <a:lnTo>
                    <a:pt x="1384363" y="175260"/>
                  </a:lnTo>
                  <a:lnTo>
                    <a:pt x="1432102" y="176250"/>
                  </a:lnTo>
                </a:path>
              </a:pathLst>
            </a:custGeom>
            <a:ln w="7162">
              <a:solidFill>
                <a:srgbClr val="386CB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13749" y="2108860"/>
              <a:ext cx="1432560" cy="60325"/>
            </a:xfrm>
            <a:custGeom>
              <a:avLst/>
              <a:gdLst/>
              <a:ahLst/>
              <a:cxnLst/>
              <a:rect l="l" t="t" r="r" b="b"/>
              <a:pathLst>
                <a:path w="1432560" h="60325">
                  <a:moveTo>
                    <a:pt x="0" y="0"/>
                  </a:moveTo>
                  <a:lnTo>
                    <a:pt x="47739" y="647"/>
                  </a:lnTo>
                  <a:lnTo>
                    <a:pt x="95478" y="2286"/>
                  </a:lnTo>
                  <a:lnTo>
                    <a:pt x="143217" y="8801"/>
                  </a:lnTo>
                  <a:lnTo>
                    <a:pt x="190957" y="12725"/>
                  </a:lnTo>
                  <a:lnTo>
                    <a:pt x="238696" y="16649"/>
                  </a:lnTo>
                  <a:lnTo>
                    <a:pt x="286435" y="20916"/>
                  </a:lnTo>
                  <a:lnTo>
                    <a:pt x="334175" y="26479"/>
                  </a:lnTo>
                  <a:lnTo>
                    <a:pt x="381914" y="33680"/>
                  </a:lnTo>
                  <a:lnTo>
                    <a:pt x="429653" y="36614"/>
                  </a:lnTo>
                  <a:lnTo>
                    <a:pt x="477354" y="32689"/>
                  </a:lnTo>
                  <a:lnTo>
                    <a:pt x="525094" y="31051"/>
                  </a:lnTo>
                  <a:lnTo>
                    <a:pt x="572833" y="26136"/>
                  </a:lnTo>
                  <a:lnTo>
                    <a:pt x="620572" y="24841"/>
                  </a:lnTo>
                  <a:lnTo>
                    <a:pt x="668312" y="28117"/>
                  </a:lnTo>
                  <a:lnTo>
                    <a:pt x="716051" y="29756"/>
                  </a:lnTo>
                  <a:lnTo>
                    <a:pt x="763790" y="27432"/>
                  </a:lnTo>
                  <a:lnTo>
                    <a:pt x="811530" y="32994"/>
                  </a:lnTo>
                  <a:lnTo>
                    <a:pt x="859269" y="41833"/>
                  </a:lnTo>
                  <a:lnTo>
                    <a:pt x="907008" y="51663"/>
                  </a:lnTo>
                  <a:lnTo>
                    <a:pt x="954709" y="57188"/>
                  </a:lnTo>
                  <a:lnTo>
                    <a:pt x="1002449" y="59169"/>
                  </a:lnTo>
                  <a:lnTo>
                    <a:pt x="1050188" y="59512"/>
                  </a:lnTo>
                  <a:lnTo>
                    <a:pt x="1097927" y="59817"/>
                  </a:lnTo>
                  <a:lnTo>
                    <a:pt x="1145667" y="58178"/>
                  </a:lnTo>
                  <a:lnTo>
                    <a:pt x="1193406" y="54597"/>
                  </a:lnTo>
                  <a:lnTo>
                    <a:pt x="1241145" y="52616"/>
                  </a:lnTo>
                  <a:lnTo>
                    <a:pt x="1288884" y="50673"/>
                  </a:lnTo>
                  <a:lnTo>
                    <a:pt x="1336624" y="41529"/>
                  </a:lnTo>
                  <a:lnTo>
                    <a:pt x="1384363" y="39890"/>
                  </a:lnTo>
                  <a:lnTo>
                    <a:pt x="1432102" y="38900"/>
                  </a:lnTo>
                </a:path>
              </a:pathLst>
            </a:custGeom>
            <a:ln w="7162">
              <a:solidFill>
                <a:srgbClr val="E7298A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483307" y="780542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71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483307" y="835406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716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470607" y="738543"/>
            <a:ext cx="395605" cy="1352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D</a:t>
            </a:r>
            <a:r>
              <a:rPr sz="350" spc="-25" dirty="0">
                <a:latin typeface="Arial"/>
                <a:cs typeface="Arial"/>
              </a:rPr>
              <a:t>F</a:t>
            </a:r>
            <a:r>
              <a:rPr sz="350" spc="5" dirty="0">
                <a:latin typeface="Arial"/>
                <a:cs typeface="Arial"/>
              </a:rPr>
              <a:t>A</a:t>
            </a:r>
            <a:r>
              <a:rPr sz="35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Shares</a:t>
            </a:r>
            <a:endParaRPr sz="3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350" dirty="0">
                <a:latin typeface="Arial"/>
                <a:cs typeface="Arial"/>
              </a:rPr>
              <a:t>         </a:t>
            </a:r>
            <a:r>
              <a:rPr sz="350" spc="-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WID</a:t>
            </a:r>
            <a:r>
              <a:rPr sz="35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Shares</a:t>
            </a:r>
            <a:endParaRPr sz="35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11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1007033" y="2652120"/>
            <a:ext cx="25952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0" dirty="0">
                <a:solidFill>
                  <a:srgbClr val="3333B2"/>
                </a:solidFill>
                <a:latin typeface="Calibri"/>
                <a:cs typeface="Calibri"/>
              </a:rPr>
              <a:t>Figure</a:t>
            </a:r>
            <a:r>
              <a:rPr sz="1000" spc="100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3333B2"/>
                </a:solidFill>
                <a:latin typeface="Calibri"/>
                <a:cs typeface="Calibri"/>
              </a:rPr>
              <a:t>3:</a:t>
            </a:r>
            <a:r>
              <a:rPr sz="1000" spc="105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Wealth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Shares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from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the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70" dirty="0">
                <a:latin typeface="Calibri"/>
                <a:cs typeface="Calibri"/>
              </a:rPr>
              <a:t>DFA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and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60" dirty="0">
                <a:latin typeface="Calibri"/>
                <a:cs typeface="Calibri"/>
              </a:rPr>
              <a:t>WID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26485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Comparison</a:t>
            </a:r>
            <a:r>
              <a:rPr spc="130" dirty="0"/>
              <a:t> </a:t>
            </a:r>
            <a:r>
              <a:rPr spc="-25" dirty="0"/>
              <a:t>with</a:t>
            </a:r>
            <a:r>
              <a:rPr spc="130" dirty="0"/>
              <a:t> </a:t>
            </a:r>
            <a:r>
              <a:rPr spc="10" dirty="0"/>
              <a:t>Smith</a:t>
            </a:r>
            <a:r>
              <a:rPr spc="130" dirty="0"/>
              <a:t> </a:t>
            </a:r>
            <a:r>
              <a:rPr spc="-35" dirty="0"/>
              <a:t>et</a:t>
            </a:r>
            <a:r>
              <a:rPr spc="135" dirty="0"/>
              <a:t> </a:t>
            </a:r>
            <a:r>
              <a:rPr spc="-10" dirty="0"/>
              <a:t>al</a:t>
            </a:r>
            <a:r>
              <a:rPr spc="130" dirty="0"/>
              <a:t> </a:t>
            </a:r>
            <a:r>
              <a:rPr spc="10" dirty="0"/>
              <a:t>(2020)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47069" y="511738"/>
            <a:ext cx="2239010" cy="2239010"/>
            <a:chOff x="1147069" y="511738"/>
            <a:chExt cx="2239010" cy="2239010"/>
          </a:xfrm>
        </p:grpSpPr>
        <p:sp>
          <p:nvSpPr>
            <p:cNvPr id="4" name="object 4"/>
            <p:cNvSpPr/>
            <p:nvPr/>
          </p:nvSpPr>
          <p:spPr>
            <a:xfrm>
              <a:off x="1264834" y="1729119"/>
              <a:ext cx="2052955" cy="728980"/>
            </a:xfrm>
            <a:custGeom>
              <a:avLst/>
              <a:gdLst/>
              <a:ahLst/>
              <a:cxnLst/>
              <a:rect l="l" t="t" r="r" b="b"/>
              <a:pathLst>
                <a:path w="2052954" h="728980">
                  <a:moveTo>
                    <a:pt x="0" y="701330"/>
                  </a:moveTo>
                  <a:lnTo>
                    <a:pt x="16662" y="689823"/>
                  </a:lnTo>
                  <a:lnTo>
                    <a:pt x="33012" y="707110"/>
                  </a:lnTo>
                  <a:lnTo>
                    <a:pt x="49518" y="687636"/>
                  </a:lnTo>
                  <a:lnTo>
                    <a:pt x="66180" y="728875"/>
                  </a:lnTo>
                  <a:lnTo>
                    <a:pt x="82895" y="707475"/>
                  </a:lnTo>
                  <a:lnTo>
                    <a:pt x="99193" y="682481"/>
                  </a:lnTo>
                  <a:lnTo>
                    <a:pt x="115699" y="682533"/>
                  </a:lnTo>
                  <a:lnTo>
                    <a:pt x="132414" y="668735"/>
                  </a:lnTo>
                  <a:lnTo>
                    <a:pt x="149076" y="625829"/>
                  </a:lnTo>
                  <a:lnTo>
                    <a:pt x="165582" y="640408"/>
                  </a:lnTo>
                  <a:lnTo>
                    <a:pt x="182036" y="650979"/>
                  </a:lnTo>
                  <a:lnTo>
                    <a:pt x="198647" y="654363"/>
                  </a:lnTo>
                  <a:lnTo>
                    <a:pt x="215309" y="614269"/>
                  </a:lnTo>
                  <a:lnTo>
                    <a:pt x="231607" y="561158"/>
                  </a:lnTo>
                  <a:lnTo>
                    <a:pt x="248113" y="546162"/>
                  </a:lnTo>
                  <a:lnTo>
                    <a:pt x="264828" y="521481"/>
                  </a:lnTo>
                  <a:lnTo>
                    <a:pt x="281490" y="489822"/>
                  </a:lnTo>
                  <a:lnTo>
                    <a:pt x="297840" y="463475"/>
                  </a:lnTo>
                  <a:lnTo>
                    <a:pt x="314346" y="428952"/>
                  </a:lnTo>
                  <a:lnTo>
                    <a:pt x="331008" y="408124"/>
                  </a:lnTo>
                  <a:lnTo>
                    <a:pt x="347723" y="365010"/>
                  </a:lnTo>
                  <a:lnTo>
                    <a:pt x="364021" y="324864"/>
                  </a:lnTo>
                  <a:lnTo>
                    <a:pt x="380527" y="310128"/>
                  </a:lnTo>
                  <a:lnTo>
                    <a:pt x="397242" y="281334"/>
                  </a:lnTo>
                  <a:lnTo>
                    <a:pt x="413904" y="268785"/>
                  </a:lnTo>
                  <a:lnTo>
                    <a:pt x="430358" y="278522"/>
                  </a:lnTo>
                  <a:lnTo>
                    <a:pt x="446864" y="285239"/>
                  </a:lnTo>
                  <a:lnTo>
                    <a:pt x="463475" y="297996"/>
                  </a:lnTo>
                  <a:lnTo>
                    <a:pt x="480137" y="279199"/>
                  </a:lnTo>
                  <a:lnTo>
                    <a:pt x="496435" y="317835"/>
                  </a:lnTo>
                  <a:lnTo>
                    <a:pt x="512941" y="285551"/>
                  </a:lnTo>
                  <a:lnTo>
                    <a:pt x="529656" y="281594"/>
                  </a:lnTo>
                  <a:lnTo>
                    <a:pt x="546318" y="286853"/>
                  </a:lnTo>
                  <a:lnTo>
                    <a:pt x="562668" y="266233"/>
                  </a:lnTo>
                  <a:lnTo>
                    <a:pt x="579174" y="263109"/>
                  </a:lnTo>
                  <a:lnTo>
                    <a:pt x="595837" y="319397"/>
                  </a:lnTo>
                  <a:lnTo>
                    <a:pt x="612551" y="304713"/>
                  </a:lnTo>
                  <a:lnTo>
                    <a:pt x="628849" y="327520"/>
                  </a:lnTo>
                  <a:lnTo>
                    <a:pt x="645355" y="307994"/>
                  </a:lnTo>
                  <a:lnTo>
                    <a:pt x="662070" y="329030"/>
                  </a:lnTo>
                  <a:lnTo>
                    <a:pt x="678732" y="282688"/>
                  </a:lnTo>
                  <a:lnTo>
                    <a:pt x="695186" y="257694"/>
                  </a:lnTo>
                  <a:lnTo>
                    <a:pt x="711640" y="293154"/>
                  </a:lnTo>
                  <a:lnTo>
                    <a:pt x="728303" y="322573"/>
                  </a:lnTo>
                  <a:lnTo>
                    <a:pt x="744965" y="372092"/>
                  </a:lnTo>
                  <a:lnTo>
                    <a:pt x="761263" y="429108"/>
                  </a:lnTo>
                  <a:lnTo>
                    <a:pt x="777769" y="434888"/>
                  </a:lnTo>
                  <a:lnTo>
                    <a:pt x="794484" y="491228"/>
                  </a:lnTo>
                  <a:lnTo>
                    <a:pt x="811146" y="488260"/>
                  </a:lnTo>
                  <a:lnTo>
                    <a:pt x="827496" y="486854"/>
                  </a:lnTo>
                  <a:lnTo>
                    <a:pt x="844002" y="484303"/>
                  </a:lnTo>
                  <a:lnTo>
                    <a:pt x="860665" y="538143"/>
                  </a:lnTo>
                  <a:lnTo>
                    <a:pt x="877379" y="534029"/>
                  </a:lnTo>
                  <a:lnTo>
                    <a:pt x="893677" y="543090"/>
                  </a:lnTo>
                  <a:lnTo>
                    <a:pt x="910183" y="473784"/>
                  </a:lnTo>
                  <a:lnTo>
                    <a:pt x="926898" y="448895"/>
                  </a:lnTo>
                  <a:lnTo>
                    <a:pt x="943560" y="414477"/>
                  </a:lnTo>
                  <a:lnTo>
                    <a:pt x="960014" y="348608"/>
                  </a:lnTo>
                  <a:lnTo>
                    <a:pt x="976468" y="359387"/>
                  </a:lnTo>
                  <a:lnTo>
                    <a:pt x="993131" y="337726"/>
                  </a:lnTo>
                  <a:lnTo>
                    <a:pt x="1009741" y="308098"/>
                  </a:lnTo>
                  <a:lnTo>
                    <a:pt x="1026091" y="293258"/>
                  </a:lnTo>
                  <a:lnTo>
                    <a:pt x="1042597" y="267327"/>
                  </a:lnTo>
                  <a:lnTo>
                    <a:pt x="1059260" y="251237"/>
                  </a:lnTo>
                  <a:lnTo>
                    <a:pt x="1075974" y="245874"/>
                  </a:lnTo>
                  <a:lnTo>
                    <a:pt x="1092272" y="188285"/>
                  </a:lnTo>
                  <a:lnTo>
                    <a:pt x="1108778" y="202916"/>
                  </a:lnTo>
                  <a:lnTo>
                    <a:pt x="1125493" y="200886"/>
                  </a:lnTo>
                  <a:lnTo>
                    <a:pt x="1142155" y="184952"/>
                  </a:lnTo>
                  <a:lnTo>
                    <a:pt x="1158505" y="155689"/>
                  </a:lnTo>
                  <a:lnTo>
                    <a:pt x="1175011" y="160583"/>
                  </a:lnTo>
                  <a:lnTo>
                    <a:pt x="1191674" y="159750"/>
                  </a:lnTo>
                  <a:lnTo>
                    <a:pt x="1208388" y="186827"/>
                  </a:lnTo>
                  <a:lnTo>
                    <a:pt x="1224842" y="197397"/>
                  </a:lnTo>
                  <a:lnTo>
                    <a:pt x="1241296" y="213434"/>
                  </a:lnTo>
                  <a:lnTo>
                    <a:pt x="1257959" y="241396"/>
                  </a:lnTo>
                  <a:lnTo>
                    <a:pt x="1274569" y="361678"/>
                  </a:lnTo>
                  <a:lnTo>
                    <a:pt x="1290919" y="371831"/>
                  </a:lnTo>
                  <a:lnTo>
                    <a:pt x="1307425" y="343089"/>
                  </a:lnTo>
                  <a:lnTo>
                    <a:pt x="1324088" y="258475"/>
                  </a:lnTo>
                  <a:lnTo>
                    <a:pt x="1340802" y="307525"/>
                  </a:lnTo>
                  <a:lnTo>
                    <a:pt x="1357100" y="256132"/>
                  </a:lnTo>
                  <a:lnTo>
                    <a:pt x="1373606" y="263317"/>
                  </a:lnTo>
                  <a:lnTo>
                    <a:pt x="1390321" y="238532"/>
                  </a:lnTo>
                  <a:lnTo>
                    <a:pt x="1406983" y="261391"/>
                  </a:lnTo>
                  <a:lnTo>
                    <a:pt x="1423333" y="199688"/>
                  </a:lnTo>
                  <a:lnTo>
                    <a:pt x="1439839" y="185421"/>
                  </a:lnTo>
                  <a:lnTo>
                    <a:pt x="1456502" y="204062"/>
                  </a:lnTo>
                  <a:lnTo>
                    <a:pt x="1473216" y="224421"/>
                  </a:lnTo>
                  <a:lnTo>
                    <a:pt x="1489670" y="173341"/>
                  </a:lnTo>
                  <a:lnTo>
                    <a:pt x="1506124" y="156938"/>
                  </a:lnTo>
                  <a:lnTo>
                    <a:pt x="1522787" y="141942"/>
                  </a:lnTo>
                  <a:lnTo>
                    <a:pt x="1539397" y="131372"/>
                  </a:lnTo>
                  <a:lnTo>
                    <a:pt x="1555747" y="107889"/>
                  </a:lnTo>
                  <a:lnTo>
                    <a:pt x="1572253" y="107784"/>
                  </a:lnTo>
                  <a:lnTo>
                    <a:pt x="1588916" y="115543"/>
                  </a:lnTo>
                  <a:lnTo>
                    <a:pt x="1605630" y="118198"/>
                  </a:lnTo>
                  <a:lnTo>
                    <a:pt x="1621928" y="81177"/>
                  </a:lnTo>
                  <a:lnTo>
                    <a:pt x="1638434" y="66649"/>
                  </a:lnTo>
                  <a:lnTo>
                    <a:pt x="1655149" y="57641"/>
                  </a:lnTo>
                  <a:lnTo>
                    <a:pt x="1671811" y="46967"/>
                  </a:lnTo>
                  <a:lnTo>
                    <a:pt x="1688161" y="27232"/>
                  </a:lnTo>
                  <a:lnTo>
                    <a:pt x="1704667" y="14892"/>
                  </a:lnTo>
                  <a:lnTo>
                    <a:pt x="1721330" y="32023"/>
                  </a:lnTo>
                  <a:lnTo>
                    <a:pt x="1738044" y="39521"/>
                  </a:lnTo>
                  <a:lnTo>
                    <a:pt x="1754498" y="18120"/>
                  </a:lnTo>
                  <a:lnTo>
                    <a:pt x="1770952" y="0"/>
                  </a:lnTo>
                  <a:lnTo>
                    <a:pt x="1787563" y="3228"/>
                  </a:lnTo>
                  <a:lnTo>
                    <a:pt x="1804225" y="30565"/>
                  </a:lnTo>
                  <a:lnTo>
                    <a:pt x="1820575" y="16141"/>
                  </a:lnTo>
                  <a:lnTo>
                    <a:pt x="1837081" y="17235"/>
                  </a:lnTo>
                  <a:lnTo>
                    <a:pt x="1853744" y="20984"/>
                  </a:lnTo>
                  <a:lnTo>
                    <a:pt x="1870458" y="14423"/>
                  </a:lnTo>
                  <a:lnTo>
                    <a:pt x="1886756" y="13329"/>
                  </a:lnTo>
                  <a:lnTo>
                    <a:pt x="1903262" y="23327"/>
                  </a:lnTo>
                  <a:lnTo>
                    <a:pt x="1919977" y="14996"/>
                  </a:lnTo>
                  <a:lnTo>
                    <a:pt x="1936639" y="71700"/>
                  </a:lnTo>
                  <a:lnTo>
                    <a:pt x="1952937" y="32439"/>
                  </a:lnTo>
                  <a:lnTo>
                    <a:pt x="1969443" y="38375"/>
                  </a:lnTo>
                  <a:lnTo>
                    <a:pt x="1986158" y="51757"/>
                  </a:lnTo>
                  <a:lnTo>
                    <a:pt x="2002820" y="25097"/>
                  </a:lnTo>
                  <a:lnTo>
                    <a:pt x="2019326" y="128664"/>
                  </a:lnTo>
                  <a:lnTo>
                    <a:pt x="2035780" y="58266"/>
                  </a:lnTo>
                  <a:lnTo>
                    <a:pt x="2052391" y="31866"/>
                  </a:lnTo>
                </a:path>
              </a:pathLst>
            </a:custGeom>
            <a:ln w="9789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64834" y="932083"/>
              <a:ext cx="2052955" cy="636270"/>
            </a:xfrm>
            <a:custGeom>
              <a:avLst/>
              <a:gdLst/>
              <a:ahLst/>
              <a:cxnLst/>
              <a:rect l="l" t="t" r="r" b="b"/>
              <a:pathLst>
                <a:path w="2052954" h="636269">
                  <a:moveTo>
                    <a:pt x="0" y="276179"/>
                  </a:moveTo>
                  <a:lnTo>
                    <a:pt x="16662" y="282583"/>
                  </a:lnTo>
                  <a:lnTo>
                    <a:pt x="33012" y="300235"/>
                  </a:lnTo>
                  <a:lnTo>
                    <a:pt x="49518" y="307108"/>
                  </a:lnTo>
                  <a:lnTo>
                    <a:pt x="66180" y="305026"/>
                  </a:lnTo>
                  <a:lnTo>
                    <a:pt x="82895" y="312003"/>
                  </a:lnTo>
                  <a:lnTo>
                    <a:pt x="99193" y="333872"/>
                  </a:lnTo>
                  <a:lnTo>
                    <a:pt x="115699" y="347463"/>
                  </a:lnTo>
                  <a:lnTo>
                    <a:pt x="132414" y="384745"/>
                  </a:lnTo>
                  <a:lnTo>
                    <a:pt x="149076" y="405469"/>
                  </a:lnTo>
                  <a:lnTo>
                    <a:pt x="165582" y="419059"/>
                  </a:lnTo>
                  <a:lnTo>
                    <a:pt x="182036" y="428692"/>
                  </a:lnTo>
                  <a:lnTo>
                    <a:pt x="198647" y="439939"/>
                  </a:lnTo>
                  <a:lnTo>
                    <a:pt x="215309" y="458268"/>
                  </a:lnTo>
                  <a:lnTo>
                    <a:pt x="231607" y="480345"/>
                  </a:lnTo>
                  <a:lnTo>
                    <a:pt x="248113" y="501954"/>
                  </a:lnTo>
                  <a:lnTo>
                    <a:pt x="264828" y="517523"/>
                  </a:lnTo>
                  <a:lnTo>
                    <a:pt x="281490" y="532571"/>
                  </a:lnTo>
                  <a:lnTo>
                    <a:pt x="297840" y="536945"/>
                  </a:lnTo>
                  <a:lnTo>
                    <a:pt x="314346" y="564386"/>
                  </a:lnTo>
                  <a:lnTo>
                    <a:pt x="331008" y="578185"/>
                  </a:lnTo>
                  <a:lnTo>
                    <a:pt x="347723" y="596513"/>
                  </a:lnTo>
                  <a:lnTo>
                    <a:pt x="364021" y="617237"/>
                  </a:lnTo>
                  <a:lnTo>
                    <a:pt x="380527" y="626454"/>
                  </a:lnTo>
                  <a:lnTo>
                    <a:pt x="397242" y="636191"/>
                  </a:lnTo>
                  <a:lnTo>
                    <a:pt x="413904" y="628224"/>
                  </a:lnTo>
                  <a:lnTo>
                    <a:pt x="430358" y="623746"/>
                  </a:lnTo>
                  <a:lnTo>
                    <a:pt x="446864" y="621715"/>
                  </a:lnTo>
                  <a:lnTo>
                    <a:pt x="463475" y="635410"/>
                  </a:lnTo>
                  <a:lnTo>
                    <a:pt x="480137" y="635358"/>
                  </a:lnTo>
                  <a:lnTo>
                    <a:pt x="496435" y="592452"/>
                  </a:lnTo>
                  <a:lnTo>
                    <a:pt x="512941" y="600315"/>
                  </a:lnTo>
                  <a:lnTo>
                    <a:pt x="529656" y="586464"/>
                  </a:lnTo>
                  <a:lnTo>
                    <a:pt x="546318" y="567146"/>
                  </a:lnTo>
                  <a:lnTo>
                    <a:pt x="562668" y="542204"/>
                  </a:lnTo>
                  <a:lnTo>
                    <a:pt x="579174" y="547828"/>
                  </a:lnTo>
                  <a:lnTo>
                    <a:pt x="595837" y="550952"/>
                  </a:lnTo>
                  <a:lnTo>
                    <a:pt x="612551" y="518565"/>
                  </a:lnTo>
                  <a:lnTo>
                    <a:pt x="628849" y="508046"/>
                  </a:lnTo>
                  <a:lnTo>
                    <a:pt x="645355" y="504350"/>
                  </a:lnTo>
                  <a:lnTo>
                    <a:pt x="662070" y="508099"/>
                  </a:lnTo>
                  <a:lnTo>
                    <a:pt x="678732" y="508932"/>
                  </a:lnTo>
                  <a:lnTo>
                    <a:pt x="695186" y="505183"/>
                  </a:lnTo>
                  <a:lnTo>
                    <a:pt x="711640" y="506849"/>
                  </a:lnTo>
                  <a:lnTo>
                    <a:pt x="728303" y="482116"/>
                  </a:lnTo>
                  <a:lnTo>
                    <a:pt x="744965" y="476388"/>
                  </a:lnTo>
                  <a:lnTo>
                    <a:pt x="761263" y="482011"/>
                  </a:lnTo>
                  <a:lnTo>
                    <a:pt x="777769" y="452592"/>
                  </a:lnTo>
                  <a:lnTo>
                    <a:pt x="794484" y="456810"/>
                  </a:lnTo>
                  <a:lnTo>
                    <a:pt x="811146" y="447854"/>
                  </a:lnTo>
                  <a:lnTo>
                    <a:pt x="827496" y="448322"/>
                  </a:lnTo>
                  <a:lnTo>
                    <a:pt x="844002" y="434732"/>
                  </a:lnTo>
                  <a:lnTo>
                    <a:pt x="860665" y="439679"/>
                  </a:lnTo>
                  <a:lnTo>
                    <a:pt x="877379" y="438273"/>
                  </a:lnTo>
                  <a:lnTo>
                    <a:pt x="893677" y="418955"/>
                  </a:lnTo>
                  <a:lnTo>
                    <a:pt x="910183" y="419892"/>
                  </a:lnTo>
                  <a:lnTo>
                    <a:pt x="926898" y="430827"/>
                  </a:lnTo>
                  <a:lnTo>
                    <a:pt x="943560" y="432545"/>
                  </a:lnTo>
                  <a:lnTo>
                    <a:pt x="960014" y="431712"/>
                  </a:lnTo>
                  <a:lnTo>
                    <a:pt x="976468" y="419788"/>
                  </a:lnTo>
                  <a:lnTo>
                    <a:pt x="993131" y="403802"/>
                  </a:lnTo>
                  <a:lnTo>
                    <a:pt x="1009741" y="427390"/>
                  </a:lnTo>
                  <a:lnTo>
                    <a:pt x="1026091" y="421923"/>
                  </a:lnTo>
                  <a:lnTo>
                    <a:pt x="1042597" y="427598"/>
                  </a:lnTo>
                  <a:lnTo>
                    <a:pt x="1059260" y="433847"/>
                  </a:lnTo>
                  <a:lnTo>
                    <a:pt x="1075974" y="442334"/>
                  </a:lnTo>
                  <a:lnTo>
                    <a:pt x="1092272" y="407551"/>
                  </a:lnTo>
                  <a:lnTo>
                    <a:pt x="1108778" y="376674"/>
                  </a:lnTo>
                  <a:lnTo>
                    <a:pt x="1125493" y="367978"/>
                  </a:lnTo>
                  <a:lnTo>
                    <a:pt x="1142155" y="369020"/>
                  </a:lnTo>
                  <a:lnTo>
                    <a:pt x="1158505" y="320438"/>
                  </a:lnTo>
                  <a:lnTo>
                    <a:pt x="1175011" y="274773"/>
                  </a:lnTo>
                  <a:lnTo>
                    <a:pt x="1191674" y="241084"/>
                  </a:lnTo>
                  <a:lnTo>
                    <a:pt x="1208388" y="214215"/>
                  </a:lnTo>
                  <a:lnTo>
                    <a:pt x="1224842" y="169956"/>
                  </a:lnTo>
                  <a:lnTo>
                    <a:pt x="1241296" y="149024"/>
                  </a:lnTo>
                  <a:lnTo>
                    <a:pt x="1257959" y="97162"/>
                  </a:lnTo>
                  <a:lnTo>
                    <a:pt x="1274569" y="80239"/>
                  </a:lnTo>
                  <a:lnTo>
                    <a:pt x="1290919" y="0"/>
                  </a:lnTo>
                  <a:lnTo>
                    <a:pt x="1307425" y="48060"/>
                  </a:lnTo>
                  <a:lnTo>
                    <a:pt x="1324088" y="53215"/>
                  </a:lnTo>
                  <a:lnTo>
                    <a:pt x="1340802" y="111013"/>
                  </a:lnTo>
                  <a:lnTo>
                    <a:pt x="1357100" y="71596"/>
                  </a:lnTo>
                  <a:lnTo>
                    <a:pt x="1373606" y="46081"/>
                  </a:lnTo>
                  <a:lnTo>
                    <a:pt x="1390321" y="48737"/>
                  </a:lnTo>
                  <a:lnTo>
                    <a:pt x="1406983" y="101796"/>
                  </a:lnTo>
                  <a:lnTo>
                    <a:pt x="1423333" y="85238"/>
                  </a:lnTo>
                  <a:lnTo>
                    <a:pt x="1439839" y="99818"/>
                  </a:lnTo>
                  <a:lnTo>
                    <a:pt x="1456502" y="99349"/>
                  </a:lnTo>
                  <a:lnTo>
                    <a:pt x="1473216" y="128925"/>
                  </a:lnTo>
                  <a:lnTo>
                    <a:pt x="1489670" y="109607"/>
                  </a:lnTo>
                  <a:lnTo>
                    <a:pt x="1506124" y="115335"/>
                  </a:lnTo>
                  <a:lnTo>
                    <a:pt x="1522787" y="141109"/>
                  </a:lnTo>
                  <a:lnTo>
                    <a:pt x="1539397" y="164228"/>
                  </a:lnTo>
                  <a:lnTo>
                    <a:pt x="1555747" y="160740"/>
                  </a:lnTo>
                  <a:lnTo>
                    <a:pt x="1572253" y="137985"/>
                  </a:lnTo>
                  <a:lnTo>
                    <a:pt x="1588916" y="157043"/>
                  </a:lnTo>
                  <a:lnTo>
                    <a:pt x="1605630" y="169331"/>
                  </a:lnTo>
                  <a:lnTo>
                    <a:pt x="1621928" y="163291"/>
                  </a:lnTo>
                  <a:lnTo>
                    <a:pt x="1638434" y="165322"/>
                  </a:lnTo>
                  <a:lnTo>
                    <a:pt x="1655149" y="153762"/>
                  </a:lnTo>
                  <a:lnTo>
                    <a:pt x="1671811" y="172924"/>
                  </a:lnTo>
                  <a:lnTo>
                    <a:pt x="1688161" y="159490"/>
                  </a:lnTo>
                  <a:lnTo>
                    <a:pt x="1704667" y="152929"/>
                  </a:lnTo>
                  <a:lnTo>
                    <a:pt x="1721330" y="148399"/>
                  </a:lnTo>
                  <a:lnTo>
                    <a:pt x="1738044" y="184952"/>
                  </a:lnTo>
                  <a:lnTo>
                    <a:pt x="1754498" y="184067"/>
                  </a:lnTo>
                  <a:lnTo>
                    <a:pt x="1770952" y="173393"/>
                  </a:lnTo>
                  <a:lnTo>
                    <a:pt x="1787563" y="174746"/>
                  </a:lnTo>
                  <a:lnTo>
                    <a:pt x="1804225" y="192971"/>
                  </a:lnTo>
                  <a:lnTo>
                    <a:pt x="1820575" y="188962"/>
                  </a:lnTo>
                  <a:lnTo>
                    <a:pt x="1837081" y="179901"/>
                  </a:lnTo>
                  <a:lnTo>
                    <a:pt x="1853744" y="177090"/>
                  </a:lnTo>
                  <a:lnTo>
                    <a:pt x="1870458" y="182973"/>
                  </a:lnTo>
                  <a:lnTo>
                    <a:pt x="1886756" y="174382"/>
                  </a:lnTo>
                  <a:lnTo>
                    <a:pt x="1903262" y="161469"/>
                  </a:lnTo>
                  <a:lnTo>
                    <a:pt x="1919977" y="166259"/>
                  </a:lnTo>
                  <a:lnTo>
                    <a:pt x="1936639" y="163603"/>
                  </a:lnTo>
                  <a:lnTo>
                    <a:pt x="1952937" y="169644"/>
                  </a:lnTo>
                  <a:lnTo>
                    <a:pt x="1969443" y="156105"/>
                  </a:lnTo>
                  <a:lnTo>
                    <a:pt x="1986158" y="146004"/>
                  </a:lnTo>
                  <a:lnTo>
                    <a:pt x="2002820" y="156991"/>
                  </a:lnTo>
                  <a:lnTo>
                    <a:pt x="2019326" y="159594"/>
                  </a:lnTo>
                  <a:lnTo>
                    <a:pt x="2035780" y="174070"/>
                  </a:lnTo>
                  <a:lnTo>
                    <a:pt x="2052391" y="189222"/>
                  </a:lnTo>
                </a:path>
              </a:pathLst>
            </a:custGeom>
            <a:ln w="9789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64834" y="914588"/>
              <a:ext cx="2052955" cy="927100"/>
            </a:xfrm>
            <a:custGeom>
              <a:avLst/>
              <a:gdLst/>
              <a:ahLst/>
              <a:cxnLst/>
              <a:rect l="l" t="t" r="r" b="b"/>
              <a:pathLst>
                <a:path w="2052954" h="927100">
                  <a:moveTo>
                    <a:pt x="0" y="116740"/>
                  </a:moveTo>
                  <a:lnTo>
                    <a:pt x="16662" y="121895"/>
                  </a:lnTo>
                  <a:lnTo>
                    <a:pt x="33012" y="86904"/>
                  </a:lnTo>
                  <a:lnTo>
                    <a:pt x="49518" y="99557"/>
                  </a:lnTo>
                  <a:lnTo>
                    <a:pt x="66180" y="60349"/>
                  </a:lnTo>
                  <a:lnTo>
                    <a:pt x="82895" y="74772"/>
                  </a:lnTo>
                  <a:lnTo>
                    <a:pt x="99193" y="77948"/>
                  </a:lnTo>
                  <a:lnTo>
                    <a:pt x="115699" y="64306"/>
                  </a:lnTo>
                  <a:lnTo>
                    <a:pt x="132414" y="40822"/>
                  </a:lnTo>
                  <a:lnTo>
                    <a:pt x="149076" y="63004"/>
                  </a:lnTo>
                  <a:lnTo>
                    <a:pt x="165582" y="34834"/>
                  </a:lnTo>
                  <a:lnTo>
                    <a:pt x="182036" y="14579"/>
                  </a:lnTo>
                  <a:lnTo>
                    <a:pt x="198647" y="0"/>
                  </a:lnTo>
                  <a:lnTo>
                    <a:pt x="215309" y="21765"/>
                  </a:lnTo>
                  <a:lnTo>
                    <a:pt x="231607" y="52746"/>
                  </a:lnTo>
                  <a:lnTo>
                    <a:pt x="248113" y="46186"/>
                  </a:lnTo>
                  <a:lnTo>
                    <a:pt x="264828" y="55298"/>
                  </a:lnTo>
                  <a:lnTo>
                    <a:pt x="281490" y="71856"/>
                  </a:lnTo>
                  <a:lnTo>
                    <a:pt x="297840" y="93882"/>
                  </a:lnTo>
                  <a:lnTo>
                    <a:pt x="314346" y="100963"/>
                  </a:lnTo>
                  <a:lnTo>
                    <a:pt x="331008" y="107993"/>
                  </a:lnTo>
                  <a:lnTo>
                    <a:pt x="347723" y="132778"/>
                  </a:lnTo>
                  <a:lnTo>
                    <a:pt x="364021" y="152148"/>
                  </a:lnTo>
                  <a:lnTo>
                    <a:pt x="380527" y="157720"/>
                  </a:lnTo>
                  <a:lnTo>
                    <a:pt x="397242" y="176777"/>
                  </a:lnTo>
                  <a:lnTo>
                    <a:pt x="413904" y="197293"/>
                  </a:lnTo>
                  <a:lnTo>
                    <a:pt x="430358" y="191982"/>
                  </a:lnTo>
                  <a:lnTo>
                    <a:pt x="446864" y="187347"/>
                  </a:lnTo>
                  <a:lnTo>
                    <a:pt x="463475" y="160896"/>
                  </a:lnTo>
                  <a:lnTo>
                    <a:pt x="480137" y="179745"/>
                  </a:lnTo>
                  <a:lnTo>
                    <a:pt x="496435" y="184015"/>
                  </a:lnTo>
                  <a:lnTo>
                    <a:pt x="512941" y="208436"/>
                  </a:lnTo>
                  <a:lnTo>
                    <a:pt x="529656" y="226244"/>
                  </a:lnTo>
                  <a:lnTo>
                    <a:pt x="546318" y="240303"/>
                  </a:lnTo>
                  <a:lnTo>
                    <a:pt x="562668" y="285916"/>
                  </a:lnTo>
                  <a:lnTo>
                    <a:pt x="579174" y="283364"/>
                  </a:lnTo>
                  <a:lnTo>
                    <a:pt x="595837" y="223953"/>
                  </a:lnTo>
                  <a:lnTo>
                    <a:pt x="612551" y="271024"/>
                  </a:lnTo>
                  <a:lnTo>
                    <a:pt x="628849" y="258735"/>
                  </a:lnTo>
                  <a:lnTo>
                    <a:pt x="645355" y="281959"/>
                  </a:lnTo>
                  <a:lnTo>
                    <a:pt x="662070" y="257173"/>
                  </a:lnTo>
                  <a:lnTo>
                    <a:pt x="678732" y="302682"/>
                  </a:lnTo>
                  <a:lnTo>
                    <a:pt x="695186" y="331373"/>
                  </a:lnTo>
                  <a:lnTo>
                    <a:pt x="711640" y="294299"/>
                  </a:lnTo>
                  <a:lnTo>
                    <a:pt x="728303" y="289613"/>
                  </a:lnTo>
                  <a:lnTo>
                    <a:pt x="744965" y="245874"/>
                  </a:lnTo>
                  <a:lnTo>
                    <a:pt x="761263" y="183182"/>
                  </a:lnTo>
                  <a:lnTo>
                    <a:pt x="777769" y="206822"/>
                  </a:lnTo>
                  <a:lnTo>
                    <a:pt x="794484" y="146264"/>
                  </a:lnTo>
                  <a:lnTo>
                    <a:pt x="811146" y="158136"/>
                  </a:lnTo>
                  <a:lnTo>
                    <a:pt x="827496" y="159125"/>
                  </a:lnTo>
                  <a:lnTo>
                    <a:pt x="844002" y="175267"/>
                  </a:lnTo>
                  <a:lnTo>
                    <a:pt x="860665" y="116428"/>
                  </a:lnTo>
                  <a:lnTo>
                    <a:pt x="877379" y="122000"/>
                  </a:lnTo>
                  <a:lnTo>
                    <a:pt x="893677" y="132205"/>
                  </a:lnTo>
                  <a:lnTo>
                    <a:pt x="910183" y="200625"/>
                  </a:lnTo>
                  <a:lnTo>
                    <a:pt x="926898" y="214580"/>
                  </a:lnTo>
                  <a:lnTo>
                    <a:pt x="943560" y="247280"/>
                  </a:lnTo>
                  <a:lnTo>
                    <a:pt x="960014" y="313930"/>
                  </a:lnTo>
                  <a:lnTo>
                    <a:pt x="976468" y="315127"/>
                  </a:lnTo>
                  <a:lnTo>
                    <a:pt x="993131" y="352774"/>
                  </a:lnTo>
                  <a:lnTo>
                    <a:pt x="1009741" y="358762"/>
                  </a:lnTo>
                  <a:lnTo>
                    <a:pt x="1026091" y="379121"/>
                  </a:lnTo>
                  <a:lnTo>
                    <a:pt x="1042597" y="399376"/>
                  </a:lnTo>
                  <a:lnTo>
                    <a:pt x="1059260" y="409218"/>
                  </a:lnTo>
                  <a:lnTo>
                    <a:pt x="1075974" y="406093"/>
                  </a:lnTo>
                  <a:lnTo>
                    <a:pt x="1092272" y="498466"/>
                  </a:lnTo>
                  <a:lnTo>
                    <a:pt x="1108778" y="514711"/>
                  </a:lnTo>
                  <a:lnTo>
                    <a:pt x="1125493" y="525386"/>
                  </a:lnTo>
                  <a:lnTo>
                    <a:pt x="1142155" y="540330"/>
                  </a:lnTo>
                  <a:lnTo>
                    <a:pt x="1158505" y="618175"/>
                  </a:lnTo>
                  <a:lnTo>
                    <a:pt x="1175011" y="658945"/>
                  </a:lnTo>
                  <a:lnTo>
                    <a:pt x="1191674" y="693468"/>
                  </a:lnTo>
                  <a:lnTo>
                    <a:pt x="1208388" y="693207"/>
                  </a:lnTo>
                  <a:lnTo>
                    <a:pt x="1224842" y="726897"/>
                  </a:lnTo>
                  <a:lnTo>
                    <a:pt x="1241296" y="731843"/>
                  </a:lnTo>
                  <a:lnTo>
                    <a:pt x="1257959" y="755743"/>
                  </a:lnTo>
                  <a:lnTo>
                    <a:pt x="1274569" y="652385"/>
                  </a:lnTo>
                  <a:lnTo>
                    <a:pt x="1290919" y="722471"/>
                  </a:lnTo>
                  <a:lnTo>
                    <a:pt x="1307425" y="703153"/>
                  </a:lnTo>
                  <a:lnTo>
                    <a:pt x="1324088" y="782612"/>
                  </a:lnTo>
                  <a:lnTo>
                    <a:pt x="1340802" y="675764"/>
                  </a:lnTo>
                  <a:lnTo>
                    <a:pt x="1357100" y="766574"/>
                  </a:lnTo>
                  <a:lnTo>
                    <a:pt x="1373606" y="784903"/>
                  </a:lnTo>
                  <a:lnTo>
                    <a:pt x="1390321" y="806980"/>
                  </a:lnTo>
                  <a:lnTo>
                    <a:pt x="1406983" y="731114"/>
                  </a:lnTo>
                  <a:lnTo>
                    <a:pt x="1423333" y="809324"/>
                  </a:lnTo>
                  <a:lnTo>
                    <a:pt x="1439839" y="809011"/>
                  </a:lnTo>
                  <a:lnTo>
                    <a:pt x="1456502" y="790891"/>
                  </a:lnTo>
                  <a:lnTo>
                    <a:pt x="1473216" y="740956"/>
                  </a:lnTo>
                  <a:lnTo>
                    <a:pt x="1489670" y="811354"/>
                  </a:lnTo>
                  <a:lnTo>
                    <a:pt x="1506124" y="822029"/>
                  </a:lnTo>
                  <a:lnTo>
                    <a:pt x="1522787" y="811250"/>
                  </a:lnTo>
                  <a:lnTo>
                    <a:pt x="1539397" y="798701"/>
                  </a:lnTo>
                  <a:lnTo>
                    <a:pt x="1555747" y="825673"/>
                  </a:lnTo>
                  <a:lnTo>
                    <a:pt x="1572253" y="848532"/>
                  </a:lnTo>
                  <a:lnTo>
                    <a:pt x="1588916" y="821716"/>
                  </a:lnTo>
                  <a:lnTo>
                    <a:pt x="1605630" y="806772"/>
                  </a:lnTo>
                  <a:lnTo>
                    <a:pt x="1621928" y="849834"/>
                  </a:lnTo>
                  <a:lnTo>
                    <a:pt x="1638434" y="862331"/>
                  </a:lnTo>
                  <a:lnTo>
                    <a:pt x="1655149" y="882898"/>
                  </a:lnTo>
                  <a:lnTo>
                    <a:pt x="1671811" y="874411"/>
                  </a:lnTo>
                  <a:lnTo>
                    <a:pt x="1688161" y="907580"/>
                  </a:lnTo>
                  <a:lnTo>
                    <a:pt x="1704667" y="926481"/>
                  </a:lnTo>
                  <a:lnTo>
                    <a:pt x="1721330" y="913880"/>
                  </a:lnTo>
                  <a:lnTo>
                    <a:pt x="1738044" y="869829"/>
                  </a:lnTo>
                  <a:lnTo>
                    <a:pt x="1754498" y="892115"/>
                  </a:lnTo>
                  <a:lnTo>
                    <a:pt x="1770952" y="920910"/>
                  </a:lnTo>
                  <a:lnTo>
                    <a:pt x="1787563" y="916327"/>
                  </a:lnTo>
                  <a:lnTo>
                    <a:pt x="1804225" y="870766"/>
                  </a:lnTo>
                  <a:lnTo>
                    <a:pt x="1820575" y="889251"/>
                  </a:lnTo>
                  <a:lnTo>
                    <a:pt x="1837081" y="897166"/>
                  </a:lnTo>
                  <a:lnTo>
                    <a:pt x="1853744" y="896228"/>
                  </a:lnTo>
                  <a:lnTo>
                    <a:pt x="1870458" y="896905"/>
                  </a:lnTo>
                  <a:lnTo>
                    <a:pt x="1886756" y="906590"/>
                  </a:lnTo>
                  <a:lnTo>
                    <a:pt x="1903262" y="909506"/>
                  </a:lnTo>
                  <a:lnTo>
                    <a:pt x="1919977" y="913047"/>
                  </a:lnTo>
                  <a:lnTo>
                    <a:pt x="1936639" y="859050"/>
                  </a:lnTo>
                  <a:lnTo>
                    <a:pt x="1952937" y="892167"/>
                  </a:lnTo>
                  <a:lnTo>
                    <a:pt x="1969443" y="899821"/>
                  </a:lnTo>
                  <a:lnTo>
                    <a:pt x="1986158" y="896489"/>
                  </a:lnTo>
                  <a:lnTo>
                    <a:pt x="2002820" y="912214"/>
                  </a:lnTo>
                  <a:lnTo>
                    <a:pt x="2019326" y="806043"/>
                  </a:lnTo>
                  <a:lnTo>
                    <a:pt x="2035780" y="861966"/>
                  </a:lnTo>
                  <a:lnTo>
                    <a:pt x="2052391" y="873213"/>
                  </a:lnTo>
                </a:path>
              </a:pathLst>
            </a:custGeom>
            <a:ln w="9789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9291" y="513961"/>
              <a:ext cx="2234565" cy="2234565"/>
            </a:xfrm>
            <a:custGeom>
              <a:avLst/>
              <a:gdLst/>
              <a:ahLst/>
              <a:cxnLst/>
              <a:rect l="l" t="t" r="r" b="b"/>
              <a:pathLst>
                <a:path w="2234565" h="2234565">
                  <a:moveTo>
                    <a:pt x="2234427" y="1787563"/>
                  </a:moveTo>
                  <a:lnTo>
                    <a:pt x="2122685" y="1787563"/>
                  </a:lnTo>
                </a:path>
                <a:path w="2234565" h="2234565">
                  <a:moveTo>
                    <a:pt x="2234427" y="1340646"/>
                  </a:moveTo>
                  <a:lnTo>
                    <a:pt x="2122685" y="1340646"/>
                  </a:lnTo>
                </a:path>
                <a:path w="2234565" h="2234565">
                  <a:moveTo>
                    <a:pt x="2234427" y="893781"/>
                  </a:moveTo>
                  <a:lnTo>
                    <a:pt x="2122685" y="893781"/>
                  </a:lnTo>
                </a:path>
                <a:path w="2234565" h="2234565">
                  <a:moveTo>
                    <a:pt x="2234427" y="446864"/>
                  </a:moveTo>
                  <a:lnTo>
                    <a:pt x="2122685" y="446864"/>
                  </a:lnTo>
                </a:path>
                <a:path w="2234565" h="2234565">
                  <a:moveTo>
                    <a:pt x="2234427" y="2234427"/>
                  </a:moveTo>
                  <a:lnTo>
                    <a:pt x="2122685" y="2234427"/>
                  </a:lnTo>
                </a:path>
                <a:path w="2234565" h="2234565">
                  <a:moveTo>
                    <a:pt x="2234427" y="0"/>
                  </a:moveTo>
                  <a:lnTo>
                    <a:pt x="2122685" y="0"/>
                  </a:lnTo>
                </a:path>
                <a:path w="2234565" h="2234565">
                  <a:moveTo>
                    <a:pt x="2234427" y="2234427"/>
                  </a:moveTo>
                  <a:lnTo>
                    <a:pt x="2234427" y="0"/>
                  </a:lnTo>
                  <a:lnTo>
                    <a:pt x="2010995" y="0"/>
                  </a:lnTo>
                </a:path>
                <a:path w="2234565" h="2234565">
                  <a:moveTo>
                    <a:pt x="0" y="2234427"/>
                  </a:moveTo>
                  <a:lnTo>
                    <a:pt x="0" y="0"/>
                  </a:lnTo>
                </a:path>
                <a:path w="2234565" h="2234565">
                  <a:moveTo>
                    <a:pt x="0" y="2234427"/>
                  </a:moveTo>
                  <a:lnTo>
                    <a:pt x="223432" y="2234427"/>
                  </a:lnTo>
                </a:path>
                <a:path w="2234565" h="2234565">
                  <a:moveTo>
                    <a:pt x="0" y="0"/>
                  </a:moveTo>
                  <a:lnTo>
                    <a:pt x="223432" y="0"/>
                  </a:lnTo>
                </a:path>
                <a:path w="2234565" h="2234565">
                  <a:moveTo>
                    <a:pt x="0" y="2234427"/>
                  </a:moveTo>
                  <a:lnTo>
                    <a:pt x="111742" y="2234427"/>
                  </a:lnTo>
                </a:path>
                <a:path w="2234565" h="2234565">
                  <a:moveTo>
                    <a:pt x="0" y="1787563"/>
                  </a:moveTo>
                  <a:lnTo>
                    <a:pt x="111742" y="1787563"/>
                  </a:lnTo>
                </a:path>
                <a:path w="2234565" h="2234565">
                  <a:moveTo>
                    <a:pt x="0" y="1340646"/>
                  </a:moveTo>
                  <a:lnTo>
                    <a:pt x="111742" y="1340646"/>
                  </a:lnTo>
                </a:path>
                <a:path w="2234565" h="2234565">
                  <a:moveTo>
                    <a:pt x="0" y="893781"/>
                  </a:moveTo>
                  <a:lnTo>
                    <a:pt x="111742" y="893781"/>
                  </a:lnTo>
                </a:path>
                <a:path w="2234565" h="2234565">
                  <a:moveTo>
                    <a:pt x="0" y="446864"/>
                  </a:moveTo>
                  <a:lnTo>
                    <a:pt x="111742" y="446864"/>
                  </a:lnTo>
                </a:path>
                <a:path w="2234565" h="2234565">
                  <a:moveTo>
                    <a:pt x="0" y="0"/>
                  </a:moveTo>
                  <a:lnTo>
                    <a:pt x="111742" y="0"/>
                  </a:lnTo>
                </a:path>
                <a:path w="2234565" h="2234565">
                  <a:moveTo>
                    <a:pt x="132414" y="2234427"/>
                  </a:moveTo>
                  <a:lnTo>
                    <a:pt x="132414" y="2167413"/>
                  </a:lnTo>
                </a:path>
                <a:path w="2234565" h="2234565">
                  <a:moveTo>
                    <a:pt x="198594" y="2234427"/>
                  </a:moveTo>
                  <a:lnTo>
                    <a:pt x="198594" y="2167413"/>
                  </a:lnTo>
                </a:path>
                <a:path w="2234565" h="2234565">
                  <a:moveTo>
                    <a:pt x="264828" y="2234427"/>
                  </a:moveTo>
                  <a:lnTo>
                    <a:pt x="264828" y="2167413"/>
                  </a:lnTo>
                </a:path>
                <a:path w="2234565" h="2234565">
                  <a:moveTo>
                    <a:pt x="331008" y="2234427"/>
                  </a:moveTo>
                  <a:lnTo>
                    <a:pt x="331008" y="2167413"/>
                  </a:lnTo>
                </a:path>
                <a:path w="2234565" h="2234565">
                  <a:moveTo>
                    <a:pt x="397242" y="2234427"/>
                  </a:moveTo>
                  <a:lnTo>
                    <a:pt x="397242" y="2167413"/>
                  </a:lnTo>
                </a:path>
                <a:path w="2234565" h="2234565">
                  <a:moveTo>
                    <a:pt x="463422" y="2234427"/>
                  </a:moveTo>
                  <a:lnTo>
                    <a:pt x="463422" y="2167413"/>
                  </a:lnTo>
                </a:path>
                <a:path w="2234565" h="2234565">
                  <a:moveTo>
                    <a:pt x="529656" y="2234427"/>
                  </a:moveTo>
                  <a:lnTo>
                    <a:pt x="529656" y="2167413"/>
                  </a:lnTo>
                </a:path>
                <a:path w="2234565" h="2234565">
                  <a:moveTo>
                    <a:pt x="595837" y="2234427"/>
                  </a:moveTo>
                  <a:lnTo>
                    <a:pt x="595837" y="2167413"/>
                  </a:lnTo>
                </a:path>
                <a:path w="2234565" h="2234565">
                  <a:moveTo>
                    <a:pt x="662070" y="2234427"/>
                  </a:moveTo>
                  <a:lnTo>
                    <a:pt x="662070" y="2167413"/>
                  </a:lnTo>
                </a:path>
                <a:path w="2234565" h="2234565">
                  <a:moveTo>
                    <a:pt x="728251" y="2234427"/>
                  </a:moveTo>
                  <a:lnTo>
                    <a:pt x="728251" y="2167413"/>
                  </a:lnTo>
                </a:path>
                <a:path w="2234565" h="2234565">
                  <a:moveTo>
                    <a:pt x="794484" y="2234427"/>
                  </a:moveTo>
                  <a:lnTo>
                    <a:pt x="794484" y="2167413"/>
                  </a:lnTo>
                </a:path>
                <a:path w="2234565" h="2234565">
                  <a:moveTo>
                    <a:pt x="860665" y="2234427"/>
                  </a:moveTo>
                  <a:lnTo>
                    <a:pt x="860665" y="2167413"/>
                  </a:lnTo>
                </a:path>
                <a:path w="2234565" h="2234565">
                  <a:moveTo>
                    <a:pt x="926898" y="2234427"/>
                  </a:moveTo>
                  <a:lnTo>
                    <a:pt x="926898" y="2167413"/>
                  </a:lnTo>
                </a:path>
                <a:path w="2234565" h="2234565">
                  <a:moveTo>
                    <a:pt x="993079" y="2234427"/>
                  </a:moveTo>
                  <a:lnTo>
                    <a:pt x="993079" y="2167413"/>
                  </a:lnTo>
                </a:path>
                <a:path w="2234565" h="2234565">
                  <a:moveTo>
                    <a:pt x="1059260" y="2234427"/>
                  </a:moveTo>
                  <a:lnTo>
                    <a:pt x="1059260" y="2167413"/>
                  </a:lnTo>
                </a:path>
                <a:path w="2234565" h="2234565">
                  <a:moveTo>
                    <a:pt x="1125493" y="2234427"/>
                  </a:moveTo>
                  <a:lnTo>
                    <a:pt x="1125493" y="2167413"/>
                  </a:lnTo>
                </a:path>
                <a:path w="2234565" h="2234565">
                  <a:moveTo>
                    <a:pt x="1191674" y="2234427"/>
                  </a:moveTo>
                  <a:lnTo>
                    <a:pt x="1191674" y="2167413"/>
                  </a:lnTo>
                </a:path>
                <a:path w="2234565" h="2234565">
                  <a:moveTo>
                    <a:pt x="1257907" y="2234427"/>
                  </a:moveTo>
                  <a:lnTo>
                    <a:pt x="1257907" y="2167413"/>
                  </a:lnTo>
                </a:path>
                <a:path w="2234565" h="2234565">
                  <a:moveTo>
                    <a:pt x="1324088" y="2234427"/>
                  </a:moveTo>
                  <a:lnTo>
                    <a:pt x="1324088" y="2167413"/>
                  </a:lnTo>
                </a:path>
                <a:path w="2234565" h="2234565">
                  <a:moveTo>
                    <a:pt x="1390321" y="2234427"/>
                  </a:moveTo>
                  <a:lnTo>
                    <a:pt x="1390321" y="2167413"/>
                  </a:lnTo>
                </a:path>
                <a:path w="2234565" h="2234565">
                  <a:moveTo>
                    <a:pt x="1456502" y="2234427"/>
                  </a:moveTo>
                  <a:lnTo>
                    <a:pt x="1456502" y="2167413"/>
                  </a:lnTo>
                </a:path>
                <a:path w="2234565" h="2234565">
                  <a:moveTo>
                    <a:pt x="1522735" y="2234427"/>
                  </a:moveTo>
                  <a:lnTo>
                    <a:pt x="1522735" y="2167413"/>
                  </a:lnTo>
                </a:path>
                <a:path w="2234565" h="2234565">
                  <a:moveTo>
                    <a:pt x="1588916" y="2234427"/>
                  </a:moveTo>
                  <a:lnTo>
                    <a:pt x="1588916" y="2167413"/>
                  </a:lnTo>
                </a:path>
                <a:path w="2234565" h="2234565">
                  <a:moveTo>
                    <a:pt x="1655149" y="2234427"/>
                  </a:moveTo>
                  <a:lnTo>
                    <a:pt x="1655149" y="2167413"/>
                  </a:lnTo>
                </a:path>
                <a:path w="2234565" h="2234565">
                  <a:moveTo>
                    <a:pt x="1721330" y="2234427"/>
                  </a:moveTo>
                  <a:lnTo>
                    <a:pt x="1721330" y="2167413"/>
                  </a:lnTo>
                </a:path>
                <a:path w="2234565" h="2234565">
                  <a:moveTo>
                    <a:pt x="1787563" y="2234427"/>
                  </a:moveTo>
                  <a:lnTo>
                    <a:pt x="1787563" y="2167413"/>
                  </a:lnTo>
                </a:path>
                <a:path w="2234565" h="2234565">
                  <a:moveTo>
                    <a:pt x="1853744" y="2234427"/>
                  </a:moveTo>
                  <a:lnTo>
                    <a:pt x="1853744" y="2167413"/>
                  </a:lnTo>
                </a:path>
                <a:path w="2234565" h="2234565">
                  <a:moveTo>
                    <a:pt x="1919977" y="2234427"/>
                  </a:moveTo>
                  <a:lnTo>
                    <a:pt x="1919977" y="2167413"/>
                  </a:lnTo>
                </a:path>
                <a:path w="2234565" h="2234565">
                  <a:moveTo>
                    <a:pt x="1986158" y="2234427"/>
                  </a:moveTo>
                  <a:lnTo>
                    <a:pt x="1986158" y="2167413"/>
                  </a:lnTo>
                </a:path>
                <a:path w="2234565" h="2234565">
                  <a:moveTo>
                    <a:pt x="2052339" y="2234427"/>
                  </a:moveTo>
                  <a:lnTo>
                    <a:pt x="2052339" y="2167413"/>
                  </a:lnTo>
                </a:path>
                <a:path w="2234565" h="2234565">
                  <a:moveTo>
                    <a:pt x="2118572" y="2234427"/>
                  </a:moveTo>
                  <a:lnTo>
                    <a:pt x="2118572" y="2167413"/>
                  </a:lnTo>
                </a:path>
                <a:path w="2234565" h="2234565">
                  <a:moveTo>
                    <a:pt x="132414" y="2234427"/>
                  </a:moveTo>
                  <a:lnTo>
                    <a:pt x="132414" y="2122685"/>
                  </a:lnTo>
                </a:path>
                <a:path w="2234565" h="2234565">
                  <a:moveTo>
                    <a:pt x="397242" y="2234427"/>
                  </a:moveTo>
                  <a:lnTo>
                    <a:pt x="397242" y="2122685"/>
                  </a:lnTo>
                </a:path>
                <a:path w="2234565" h="2234565">
                  <a:moveTo>
                    <a:pt x="662070" y="2234427"/>
                  </a:moveTo>
                  <a:lnTo>
                    <a:pt x="662070" y="2122685"/>
                  </a:lnTo>
                </a:path>
                <a:path w="2234565" h="2234565">
                  <a:moveTo>
                    <a:pt x="926898" y="2234427"/>
                  </a:moveTo>
                  <a:lnTo>
                    <a:pt x="926898" y="2122685"/>
                  </a:lnTo>
                </a:path>
                <a:path w="2234565" h="2234565">
                  <a:moveTo>
                    <a:pt x="1191674" y="2234427"/>
                  </a:moveTo>
                  <a:lnTo>
                    <a:pt x="1191674" y="2122685"/>
                  </a:lnTo>
                </a:path>
                <a:path w="2234565" h="2234565">
                  <a:moveTo>
                    <a:pt x="1456502" y="2234427"/>
                  </a:moveTo>
                  <a:lnTo>
                    <a:pt x="1456502" y="2122685"/>
                  </a:lnTo>
                </a:path>
                <a:path w="2234565" h="2234565">
                  <a:moveTo>
                    <a:pt x="1721330" y="2234427"/>
                  </a:moveTo>
                  <a:lnTo>
                    <a:pt x="1721330" y="2122685"/>
                  </a:lnTo>
                </a:path>
                <a:path w="2234565" h="2234565">
                  <a:moveTo>
                    <a:pt x="1986158" y="2234427"/>
                  </a:moveTo>
                  <a:lnTo>
                    <a:pt x="1986158" y="2122685"/>
                  </a:lnTo>
                </a:path>
              </a:pathLst>
            </a:custGeom>
            <a:ln w="39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411269" y="2695647"/>
            <a:ext cx="95250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20</a:t>
            </a:r>
            <a:endParaRPr sz="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11269" y="2248730"/>
            <a:ext cx="95250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25</a:t>
            </a:r>
            <a:endParaRPr sz="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1269" y="908084"/>
            <a:ext cx="95250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40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11269" y="461219"/>
            <a:ext cx="95250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45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99544" y="2740687"/>
            <a:ext cx="958850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1990      </a:t>
            </a:r>
            <a:r>
              <a:rPr sz="500" spc="1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1994</a:t>
            </a:r>
            <a:r>
              <a:rPr sz="500" dirty="0">
                <a:latin typeface="Arial"/>
                <a:cs typeface="Arial"/>
              </a:rPr>
              <a:t>      </a:t>
            </a:r>
            <a:r>
              <a:rPr sz="500" spc="1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1998</a:t>
            </a:r>
            <a:r>
              <a:rPr sz="500" dirty="0">
                <a:latin typeface="Arial"/>
                <a:cs typeface="Arial"/>
              </a:rPr>
              <a:t>      </a:t>
            </a:r>
            <a:r>
              <a:rPr sz="500" spc="1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2002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8804" y="2740687"/>
            <a:ext cx="429259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2006      </a:t>
            </a:r>
            <a:r>
              <a:rPr sz="500" spc="1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2010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88460" y="2740687"/>
            <a:ext cx="429259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2014      </a:t>
            </a:r>
            <a:r>
              <a:rPr sz="500" spc="1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2018</a:t>
            </a:r>
            <a:endParaRPr sz="5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49291" y="2748389"/>
            <a:ext cx="2234565" cy="0"/>
          </a:xfrm>
          <a:custGeom>
            <a:avLst/>
            <a:gdLst/>
            <a:ahLst/>
            <a:cxnLst/>
            <a:rect l="l" t="t" r="r" b="b"/>
            <a:pathLst>
              <a:path w="2234565">
                <a:moveTo>
                  <a:pt x="0" y="0"/>
                </a:moveTo>
                <a:lnTo>
                  <a:pt x="2234427" y="0"/>
                </a:lnTo>
              </a:path>
            </a:pathLst>
          </a:custGeom>
          <a:ln w="3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86403" y="1355001"/>
            <a:ext cx="620395" cy="273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35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00" spc="-65" dirty="0">
                <a:solidFill>
                  <a:srgbClr val="7570B3"/>
                </a:solidFill>
                <a:latin typeface="Arial"/>
                <a:cs typeface="Arial"/>
              </a:rPr>
              <a:t>T</a:t>
            </a:r>
            <a:r>
              <a:rPr sz="500" spc="-5" dirty="0">
                <a:solidFill>
                  <a:srgbClr val="7570B3"/>
                </a:solidFill>
                <a:latin typeface="Arial"/>
                <a:cs typeface="Arial"/>
              </a:rPr>
              <a:t>op </a:t>
            </a:r>
            <a:r>
              <a:rPr sz="500" spc="-10" dirty="0">
                <a:solidFill>
                  <a:srgbClr val="7570B3"/>
                </a:solidFill>
                <a:latin typeface="Arial"/>
                <a:cs typeface="Arial"/>
              </a:rPr>
              <a:t>1%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39411" y="907511"/>
            <a:ext cx="25971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10" dirty="0">
                <a:solidFill>
                  <a:srgbClr val="1B9E77"/>
                </a:solidFill>
                <a:latin typeface="Arial"/>
                <a:cs typeface="Arial"/>
              </a:rPr>
              <a:t>N</a:t>
            </a:r>
            <a:r>
              <a:rPr sz="500" spc="-20" dirty="0">
                <a:solidFill>
                  <a:srgbClr val="1B9E77"/>
                </a:solidFill>
                <a:latin typeface="Arial"/>
                <a:cs typeface="Arial"/>
              </a:rPr>
              <a:t>e</a:t>
            </a:r>
            <a:r>
              <a:rPr sz="500" spc="-5" dirty="0">
                <a:solidFill>
                  <a:srgbClr val="1B9E77"/>
                </a:solidFill>
                <a:latin typeface="Arial"/>
                <a:cs typeface="Arial"/>
              </a:rPr>
              <a:t>xt </a:t>
            </a:r>
            <a:r>
              <a:rPr sz="500" spc="-10" dirty="0">
                <a:solidFill>
                  <a:srgbClr val="1B9E77"/>
                </a:solidFill>
                <a:latin typeface="Arial"/>
                <a:cs typeface="Arial"/>
              </a:rPr>
              <a:t>9%</a:t>
            </a:r>
            <a:endParaRPr sz="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52584" y="1788067"/>
            <a:ext cx="553720" cy="2032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471170">
              <a:lnSpc>
                <a:spcPct val="100000"/>
              </a:lnSpc>
              <a:spcBef>
                <a:spcPts val="200"/>
              </a:spcBef>
            </a:pPr>
            <a:r>
              <a:rPr sz="500" spc="-5" dirty="0">
                <a:latin typeface="Arial"/>
                <a:cs typeface="Arial"/>
              </a:rPr>
              <a:t>30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E7298A"/>
                </a:solidFill>
                <a:latin typeface="Arial"/>
                <a:cs typeface="Arial"/>
              </a:rPr>
              <a:t>Bottom</a:t>
            </a:r>
            <a:r>
              <a:rPr sz="500" spc="-25" dirty="0">
                <a:solidFill>
                  <a:srgbClr val="E7298A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E7298A"/>
                </a:solidFill>
                <a:latin typeface="Arial"/>
                <a:cs typeface="Arial"/>
              </a:rPr>
              <a:t>90%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205527" y="584047"/>
            <a:ext cx="1677670" cy="1835150"/>
            <a:chOff x="1205527" y="584047"/>
            <a:chExt cx="1677670" cy="1835150"/>
          </a:xfrm>
        </p:grpSpPr>
        <p:sp>
          <p:nvSpPr>
            <p:cNvPr id="20" name="object 20"/>
            <p:cNvSpPr/>
            <p:nvPr/>
          </p:nvSpPr>
          <p:spPr>
            <a:xfrm>
              <a:off x="1312374" y="1764891"/>
              <a:ext cx="1565910" cy="649605"/>
            </a:xfrm>
            <a:custGeom>
              <a:avLst/>
              <a:gdLst/>
              <a:ahLst/>
              <a:cxnLst/>
              <a:rect l="l" t="t" r="r" b="b"/>
              <a:pathLst>
                <a:path w="1565910" h="649605">
                  <a:moveTo>
                    <a:pt x="0" y="572874"/>
                  </a:moveTo>
                  <a:lnTo>
                    <a:pt x="65243" y="649312"/>
                  </a:lnTo>
                  <a:lnTo>
                    <a:pt x="130487" y="553764"/>
                  </a:lnTo>
                  <a:lnTo>
                    <a:pt x="195731" y="592035"/>
                  </a:lnTo>
                  <a:lnTo>
                    <a:pt x="260974" y="630203"/>
                  </a:lnTo>
                  <a:lnTo>
                    <a:pt x="326218" y="553764"/>
                  </a:lnTo>
                  <a:lnTo>
                    <a:pt x="391462" y="458320"/>
                  </a:lnTo>
                  <a:lnTo>
                    <a:pt x="456705" y="362875"/>
                  </a:lnTo>
                  <a:lnTo>
                    <a:pt x="521949" y="181411"/>
                  </a:lnTo>
                  <a:lnTo>
                    <a:pt x="587141" y="85863"/>
                  </a:lnTo>
                  <a:lnTo>
                    <a:pt x="652385" y="38167"/>
                  </a:lnTo>
                  <a:lnTo>
                    <a:pt x="717628" y="152721"/>
                  </a:lnTo>
                  <a:lnTo>
                    <a:pt x="782872" y="305546"/>
                  </a:lnTo>
                  <a:lnTo>
                    <a:pt x="848116" y="315023"/>
                  </a:lnTo>
                  <a:lnTo>
                    <a:pt x="913359" y="267327"/>
                  </a:lnTo>
                  <a:lnTo>
                    <a:pt x="978603" y="200469"/>
                  </a:lnTo>
                  <a:lnTo>
                    <a:pt x="1043847" y="105025"/>
                  </a:lnTo>
                  <a:lnTo>
                    <a:pt x="1109090" y="0"/>
                  </a:lnTo>
                  <a:lnTo>
                    <a:pt x="1174334" y="9580"/>
                  </a:lnTo>
                  <a:lnTo>
                    <a:pt x="1239526" y="190888"/>
                  </a:lnTo>
                  <a:lnTo>
                    <a:pt x="1304770" y="124134"/>
                  </a:lnTo>
                  <a:lnTo>
                    <a:pt x="1370013" y="190888"/>
                  </a:lnTo>
                  <a:lnTo>
                    <a:pt x="1435257" y="47696"/>
                  </a:lnTo>
                  <a:lnTo>
                    <a:pt x="1500501" y="248269"/>
                  </a:lnTo>
                  <a:lnTo>
                    <a:pt x="1565744" y="200469"/>
                  </a:lnTo>
                </a:path>
              </a:pathLst>
            </a:custGeom>
            <a:ln w="9789">
              <a:solidFill>
                <a:srgbClr val="7570B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12374" y="721408"/>
              <a:ext cx="1565910" cy="518795"/>
            </a:xfrm>
            <a:custGeom>
              <a:avLst/>
              <a:gdLst/>
              <a:ahLst/>
              <a:cxnLst/>
              <a:rect l="l" t="t" r="r" b="b"/>
              <a:pathLst>
                <a:path w="1565910" h="518794">
                  <a:moveTo>
                    <a:pt x="0" y="424266"/>
                  </a:moveTo>
                  <a:lnTo>
                    <a:pt x="65243" y="377090"/>
                  </a:lnTo>
                  <a:lnTo>
                    <a:pt x="130487" y="329967"/>
                  </a:lnTo>
                  <a:lnTo>
                    <a:pt x="195731" y="292268"/>
                  </a:lnTo>
                  <a:lnTo>
                    <a:pt x="260974" y="263942"/>
                  </a:lnTo>
                  <a:lnTo>
                    <a:pt x="326218" y="292268"/>
                  </a:lnTo>
                  <a:lnTo>
                    <a:pt x="391462" y="329967"/>
                  </a:lnTo>
                  <a:lnTo>
                    <a:pt x="456705" y="367718"/>
                  </a:lnTo>
                  <a:lnTo>
                    <a:pt x="521949" y="443063"/>
                  </a:lnTo>
                  <a:lnTo>
                    <a:pt x="587141" y="490239"/>
                  </a:lnTo>
                  <a:lnTo>
                    <a:pt x="652385" y="518460"/>
                  </a:lnTo>
                  <a:lnTo>
                    <a:pt x="717628" y="509088"/>
                  </a:lnTo>
                  <a:lnTo>
                    <a:pt x="782872" y="386567"/>
                  </a:lnTo>
                  <a:lnTo>
                    <a:pt x="848116" y="358241"/>
                  </a:lnTo>
                  <a:lnTo>
                    <a:pt x="913359" y="348816"/>
                  </a:lnTo>
                  <a:lnTo>
                    <a:pt x="978603" y="414789"/>
                  </a:lnTo>
                  <a:lnTo>
                    <a:pt x="1043847" y="452488"/>
                  </a:lnTo>
                  <a:lnTo>
                    <a:pt x="1109090" y="471389"/>
                  </a:lnTo>
                  <a:lnTo>
                    <a:pt x="1174334" y="263942"/>
                  </a:lnTo>
                  <a:lnTo>
                    <a:pt x="1239526" y="47123"/>
                  </a:lnTo>
                  <a:lnTo>
                    <a:pt x="1304770" y="56548"/>
                  </a:lnTo>
                  <a:lnTo>
                    <a:pt x="1370013" y="0"/>
                  </a:lnTo>
                  <a:lnTo>
                    <a:pt x="1435257" y="113043"/>
                  </a:lnTo>
                  <a:lnTo>
                    <a:pt x="1500501" y="28221"/>
                  </a:lnTo>
                  <a:lnTo>
                    <a:pt x="1565744" y="84822"/>
                  </a:lnTo>
                </a:path>
              </a:pathLst>
            </a:custGeom>
            <a:ln w="9789">
              <a:solidFill>
                <a:srgbClr val="1B9E77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12374" y="1136197"/>
              <a:ext cx="1565910" cy="876935"/>
            </a:xfrm>
            <a:custGeom>
              <a:avLst/>
              <a:gdLst/>
              <a:ahLst/>
              <a:cxnLst/>
              <a:rect l="l" t="t" r="r" b="b"/>
              <a:pathLst>
                <a:path w="1565910" h="876935">
                  <a:moveTo>
                    <a:pt x="0" y="9476"/>
                  </a:moveTo>
                  <a:lnTo>
                    <a:pt x="65243" y="0"/>
                  </a:lnTo>
                  <a:lnTo>
                    <a:pt x="130487" y="122520"/>
                  </a:lnTo>
                  <a:lnTo>
                    <a:pt x="195731" y="141422"/>
                  </a:lnTo>
                  <a:lnTo>
                    <a:pt x="260974" y="122520"/>
                  </a:lnTo>
                  <a:lnTo>
                    <a:pt x="326218" y="179120"/>
                  </a:lnTo>
                  <a:lnTo>
                    <a:pt x="391462" y="235668"/>
                  </a:lnTo>
                  <a:lnTo>
                    <a:pt x="456705" y="282896"/>
                  </a:lnTo>
                  <a:lnTo>
                    <a:pt x="521949" y="395940"/>
                  </a:lnTo>
                  <a:lnTo>
                    <a:pt x="587141" y="443115"/>
                  </a:lnTo>
                  <a:lnTo>
                    <a:pt x="652385" y="452540"/>
                  </a:lnTo>
                  <a:lnTo>
                    <a:pt x="717628" y="358241"/>
                  </a:lnTo>
                  <a:lnTo>
                    <a:pt x="782872" y="339392"/>
                  </a:lnTo>
                  <a:lnTo>
                    <a:pt x="848116" y="358241"/>
                  </a:lnTo>
                  <a:lnTo>
                    <a:pt x="913359" y="405417"/>
                  </a:lnTo>
                  <a:lnTo>
                    <a:pt x="978603" y="414789"/>
                  </a:lnTo>
                  <a:lnTo>
                    <a:pt x="1043847" y="462017"/>
                  </a:lnTo>
                  <a:lnTo>
                    <a:pt x="1109090" y="537414"/>
                  </a:lnTo>
                  <a:lnTo>
                    <a:pt x="1174334" y="725907"/>
                  </a:lnTo>
                  <a:lnTo>
                    <a:pt x="1239526" y="763658"/>
                  </a:lnTo>
                  <a:lnTo>
                    <a:pt x="1304770" y="829683"/>
                  </a:lnTo>
                  <a:lnTo>
                    <a:pt x="1370013" y="829683"/>
                  </a:lnTo>
                  <a:lnTo>
                    <a:pt x="1435257" y="876806"/>
                  </a:lnTo>
                  <a:lnTo>
                    <a:pt x="1500501" y="744809"/>
                  </a:lnTo>
                  <a:lnTo>
                    <a:pt x="1565744" y="725907"/>
                  </a:lnTo>
                </a:path>
              </a:pathLst>
            </a:custGeom>
            <a:ln w="9789">
              <a:solidFill>
                <a:srgbClr val="E7298A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05527" y="588942"/>
              <a:ext cx="113030" cy="0"/>
            </a:xfrm>
            <a:custGeom>
              <a:avLst/>
              <a:gdLst/>
              <a:ahLst/>
              <a:cxnLst/>
              <a:rect l="l" t="t" r="r" b="b"/>
              <a:pathLst>
                <a:path w="113030">
                  <a:moveTo>
                    <a:pt x="0" y="0"/>
                  </a:moveTo>
                  <a:lnTo>
                    <a:pt x="112471" y="0"/>
                  </a:lnTo>
                </a:path>
              </a:pathLst>
            </a:custGeom>
            <a:ln w="97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05527" y="663923"/>
              <a:ext cx="113030" cy="0"/>
            </a:xfrm>
            <a:custGeom>
              <a:avLst/>
              <a:gdLst/>
              <a:ahLst/>
              <a:cxnLst/>
              <a:rect l="l" t="t" r="r" b="b"/>
              <a:pathLst>
                <a:path w="113030">
                  <a:moveTo>
                    <a:pt x="0" y="0"/>
                  </a:moveTo>
                  <a:lnTo>
                    <a:pt x="112471" y="0"/>
                  </a:lnTo>
                </a:path>
              </a:pathLst>
            </a:custGeom>
            <a:ln w="9789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192827" y="536200"/>
            <a:ext cx="920115" cy="175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0975">
              <a:lnSpc>
                <a:spcPts val="595"/>
              </a:lnSpc>
              <a:spcBef>
                <a:spcPts val="90"/>
              </a:spcBef>
            </a:pPr>
            <a:r>
              <a:rPr sz="500" spc="-10" dirty="0">
                <a:latin typeface="Arial"/>
                <a:cs typeface="Arial"/>
              </a:rPr>
              <a:t>D</a:t>
            </a:r>
            <a:r>
              <a:rPr sz="500" spc="-45" dirty="0">
                <a:latin typeface="Arial"/>
                <a:cs typeface="Arial"/>
              </a:rPr>
              <a:t>F</a:t>
            </a:r>
            <a:r>
              <a:rPr sz="500" spc="-10" dirty="0">
                <a:latin typeface="Arial"/>
                <a:cs typeface="Arial"/>
              </a:rPr>
              <a:t>A</a:t>
            </a:r>
            <a:r>
              <a:rPr sz="500" spc="-5" dirty="0">
                <a:latin typeface="Arial"/>
                <a:cs typeface="Arial"/>
              </a:rPr>
              <a:t> Shares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ts val="595"/>
              </a:lnSpc>
              <a:tabLst>
                <a:tab pos="180975" algn="l"/>
              </a:tabLst>
            </a:pPr>
            <a:r>
              <a:rPr sz="500" spc="-5" dirty="0">
                <a:latin typeface="Arial"/>
                <a:cs typeface="Arial"/>
              </a:rPr>
              <a:t> 	Smith</a:t>
            </a:r>
            <a:r>
              <a:rPr sz="500" spc="-2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et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al.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(2019)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Shares</a:t>
            </a:r>
            <a:endParaRPr sz="5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12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817816" y="3102246"/>
            <a:ext cx="29737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0" dirty="0">
                <a:solidFill>
                  <a:srgbClr val="3333B2"/>
                </a:solidFill>
                <a:latin typeface="Calibri"/>
                <a:cs typeface="Calibri"/>
              </a:rPr>
              <a:t>Figure</a:t>
            </a:r>
            <a:r>
              <a:rPr sz="1000" spc="105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3333B2"/>
                </a:solidFill>
                <a:latin typeface="Calibri"/>
                <a:cs typeface="Calibri"/>
              </a:rPr>
              <a:t>4:</a:t>
            </a:r>
            <a:r>
              <a:rPr sz="1000" spc="105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Wealth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Shares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from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the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70" dirty="0">
                <a:latin typeface="Calibri"/>
                <a:cs typeface="Calibri"/>
              </a:rPr>
              <a:t>DFA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and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20" dirty="0">
                <a:latin typeface="Calibri"/>
                <a:cs typeface="Calibri"/>
              </a:rPr>
              <a:t>Smith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et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10" dirty="0">
                <a:latin typeface="Calibri"/>
                <a:cs typeface="Calibri"/>
              </a:rPr>
              <a:t>al.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15430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Wealth</a:t>
            </a:r>
            <a:r>
              <a:rPr spc="105" dirty="0"/>
              <a:t> </a:t>
            </a:r>
            <a:r>
              <a:rPr spc="-40" dirty="0"/>
              <a:t>by</a:t>
            </a:r>
            <a:r>
              <a:rPr spc="110" dirty="0"/>
              <a:t> </a:t>
            </a:r>
            <a:r>
              <a:rPr spc="-5" dirty="0"/>
              <a:t>Education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20597" y="563118"/>
            <a:ext cx="2639060" cy="2364740"/>
            <a:chOff x="920597" y="563118"/>
            <a:chExt cx="2639060" cy="2364740"/>
          </a:xfrm>
        </p:grpSpPr>
        <p:sp>
          <p:nvSpPr>
            <p:cNvPr id="4" name="object 4"/>
            <p:cNvSpPr/>
            <p:nvPr/>
          </p:nvSpPr>
          <p:spPr>
            <a:xfrm>
              <a:off x="1064044" y="996886"/>
              <a:ext cx="2167890" cy="1332865"/>
            </a:xfrm>
            <a:custGeom>
              <a:avLst/>
              <a:gdLst/>
              <a:ahLst/>
              <a:cxnLst/>
              <a:rect l="l" t="t" r="r" b="b"/>
              <a:pathLst>
                <a:path w="2167890" h="1332864">
                  <a:moveTo>
                    <a:pt x="0" y="1220152"/>
                  </a:moveTo>
                  <a:lnTo>
                    <a:pt x="17589" y="1230122"/>
                  </a:lnTo>
                  <a:lnTo>
                    <a:pt x="34861" y="1259395"/>
                  </a:lnTo>
                  <a:lnTo>
                    <a:pt x="52260" y="1275842"/>
                  </a:lnTo>
                  <a:lnTo>
                    <a:pt x="69913" y="1314704"/>
                  </a:lnTo>
                  <a:lnTo>
                    <a:pt x="87502" y="1312037"/>
                  </a:lnTo>
                  <a:lnTo>
                    <a:pt x="104774" y="1303528"/>
                  </a:lnTo>
                  <a:lnTo>
                    <a:pt x="122173" y="1320546"/>
                  </a:lnTo>
                  <a:lnTo>
                    <a:pt x="139826" y="1325435"/>
                  </a:lnTo>
                  <a:lnTo>
                    <a:pt x="157416" y="1309560"/>
                  </a:lnTo>
                  <a:lnTo>
                    <a:pt x="174815" y="1322387"/>
                  </a:lnTo>
                  <a:lnTo>
                    <a:pt x="192214" y="1332801"/>
                  </a:lnTo>
                  <a:lnTo>
                    <a:pt x="209803" y="1328483"/>
                  </a:lnTo>
                  <a:lnTo>
                    <a:pt x="227329" y="1307655"/>
                  </a:lnTo>
                  <a:lnTo>
                    <a:pt x="244601" y="1297749"/>
                  </a:lnTo>
                  <a:lnTo>
                    <a:pt x="262000" y="1295209"/>
                  </a:lnTo>
                  <a:lnTo>
                    <a:pt x="279653" y="1282382"/>
                  </a:lnTo>
                  <a:lnTo>
                    <a:pt x="297243" y="1266317"/>
                  </a:lnTo>
                  <a:lnTo>
                    <a:pt x="314515" y="1261554"/>
                  </a:lnTo>
                  <a:lnTo>
                    <a:pt x="331914" y="1259268"/>
                  </a:lnTo>
                  <a:lnTo>
                    <a:pt x="349567" y="1248283"/>
                  </a:lnTo>
                  <a:lnTo>
                    <a:pt x="367156" y="1241425"/>
                  </a:lnTo>
                  <a:lnTo>
                    <a:pt x="384428" y="1221486"/>
                  </a:lnTo>
                  <a:lnTo>
                    <a:pt x="401827" y="1206436"/>
                  </a:lnTo>
                  <a:lnTo>
                    <a:pt x="419480" y="1185354"/>
                  </a:lnTo>
                  <a:lnTo>
                    <a:pt x="437070" y="1154747"/>
                  </a:lnTo>
                  <a:lnTo>
                    <a:pt x="454469" y="1133729"/>
                  </a:lnTo>
                  <a:lnTo>
                    <a:pt x="471868" y="1121283"/>
                  </a:lnTo>
                  <a:lnTo>
                    <a:pt x="489457" y="1118679"/>
                  </a:lnTo>
                  <a:lnTo>
                    <a:pt x="507047" y="1094803"/>
                  </a:lnTo>
                  <a:lnTo>
                    <a:pt x="524255" y="1088707"/>
                  </a:lnTo>
                  <a:lnTo>
                    <a:pt x="541718" y="1042162"/>
                  </a:lnTo>
                  <a:lnTo>
                    <a:pt x="559307" y="1005141"/>
                  </a:lnTo>
                  <a:lnTo>
                    <a:pt x="576960" y="987234"/>
                  </a:lnTo>
                  <a:lnTo>
                    <a:pt x="594169" y="917575"/>
                  </a:lnTo>
                  <a:lnTo>
                    <a:pt x="611632" y="900747"/>
                  </a:lnTo>
                  <a:lnTo>
                    <a:pt x="629221" y="938593"/>
                  </a:lnTo>
                  <a:lnTo>
                    <a:pt x="646874" y="856170"/>
                  </a:lnTo>
                  <a:lnTo>
                    <a:pt x="664082" y="851916"/>
                  </a:lnTo>
                  <a:lnTo>
                    <a:pt x="681545" y="815276"/>
                  </a:lnTo>
                  <a:lnTo>
                    <a:pt x="699135" y="824420"/>
                  </a:lnTo>
                  <a:lnTo>
                    <a:pt x="716788" y="721296"/>
                  </a:lnTo>
                  <a:lnTo>
                    <a:pt x="734123" y="675513"/>
                  </a:lnTo>
                  <a:lnTo>
                    <a:pt x="751522" y="695896"/>
                  </a:lnTo>
                  <a:lnTo>
                    <a:pt x="769111" y="676529"/>
                  </a:lnTo>
                  <a:lnTo>
                    <a:pt x="786701" y="710565"/>
                  </a:lnTo>
                  <a:lnTo>
                    <a:pt x="803910" y="733806"/>
                  </a:lnTo>
                  <a:lnTo>
                    <a:pt x="821372" y="700722"/>
                  </a:lnTo>
                  <a:lnTo>
                    <a:pt x="838961" y="758063"/>
                  </a:lnTo>
                  <a:lnTo>
                    <a:pt x="856614" y="725106"/>
                  </a:lnTo>
                  <a:lnTo>
                    <a:pt x="873823" y="721868"/>
                  </a:lnTo>
                  <a:lnTo>
                    <a:pt x="891285" y="767143"/>
                  </a:lnTo>
                  <a:lnTo>
                    <a:pt x="908875" y="839152"/>
                  </a:lnTo>
                  <a:lnTo>
                    <a:pt x="926528" y="819340"/>
                  </a:lnTo>
                  <a:lnTo>
                    <a:pt x="943736" y="830008"/>
                  </a:lnTo>
                  <a:lnTo>
                    <a:pt x="961199" y="773938"/>
                  </a:lnTo>
                  <a:lnTo>
                    <a:pt x="978788" y="762698"/>
                  </a:lnTo>
                  <a:lnTo>
                    <a:pt x="996441" y="715073"/>
                  </a:lnTo>
                  <a:lnTo>
                    <a:pt x="1013840" y="636460"/>
                  </a:lnTo>
                  <a:lnTo>
                    <a:pt x="1031176" y="636206"/>
                  </a:lnTo>
                  <a:lnTo>
                    <a:pt x="1048765" y="604964"/>
                  </a:lnTo>
                  <a:lnTo>
                    <a:pt x="1066355" y="536765"/>
                  </a:lnTo>
                  <a:lnTo>
                    <a:pt x="1083564" y="519747"/>
                  </a:lnTo>
                  <a:lnTo>
                    <a:pt x="1101026" y="474789"/>
                  </a:lnTo>
                  <a:lnTo>
                    <a:pt x="1118615" y="427990"/>
                  </a:lnTo>
                  <a:lnTo>
                    <a:pt x="1136269" y="386461"/>
                  </a:lnTo>
                  <a:lnTo>
                    <a:pt x="1153477" y="326009"/>
                  </a:lnTo>
                  <a:lnTo>
                    <a:pt x="1170939" y="333882"/>
                  </a:lnTo>
                  <a:lnTo>
                    <a:pt x="1188593" y="304800"/>
                  </a:lnTo>
                  <a:lnTo>
                    <a:pt x="1206182" y="264287"/>
                  </a:lnTo>
                  <a:lnTo>
                    <a:pt x="1223454" y="231012"/>
                  </a:lnTo>
                  <a:lnTo>
                    <a:pt x="1240853" y="217678"/>
                  </a:lnTo>
                  <a:lnTo>
                    <a:pt x="1258506" y="193992"/>
                  </a:lnTo>
                  <a:lnTo>
                    <a:pt x="1276095" y="227711"/>
                  </a:lnTo>
                  <a:lnTo>
                    <a:pt x="1293495" y="298577"/>
                  </a:lnTo>
                  <a:lnTo>
                    <a:pt x="1310894" y="356235"/>
                  </a:lnTo>
                  <a:lnTo>
                    <a:pt x="1328420" y="437451"/>
                  </a:lnTo>
                  <a:lnTo>
                    <a:pt x="1346009" y="550608"/>
                  </a:lnTo>
                  <a:lnTo>
                    <a:pt x="1363281" y="593026"/>
                  </a:lnTo>
                  <a:lnTo>
                    <a:pt x="1380680" y="585533"/>
                  </a:lnTo>
                  <a:lnTo>
                    <a:pt x="1398333" y="537463"/>
                  </a:lnTo>
                  <a:lnTo>
                    <a:pt x="1415922" y="559181"/>
                  </a:lnTo>
                  <a:lnTo>
                    <a:pt x="1433195" y="526161"/>
                  </a:lnTo>
                  <a:lnTo>
                    <a:pt x="1450594" y="550227"/>
                  </a:lnTo>
                  <a:lnTo>
                    <a:pt x="1468246" y="500634"/>
                  </a:lnTo>
                  <a:lnTo>
                    <a:pt x="1485836" y="505142"/>
                  </a:lnTo>
                  <a:lnTo>
                    <a:pt x="1503108" y="483171"/>
                  </a:lnTo>
                  <a:lnTo>
                    <a:pt x="1520507" y="490791"/>
                  </a:lnTo>
                  <a:lnTo>
                    <a:pt x="1538160" y="561530"/>
                  </a:lnTo>
                  <a:lnTo>
                    <a:pt x="1555750" y="552450"/>
                  </a:lnTo>
                  <a:lnTo>
                    <a:pt x="1573149" y="514921"/>
                  </a:lnTo>
                  <a:lnTo>
                    <a:pt x="1590547" y="531431"/>
                  </a:lnTo>
                  <a:lnTo>
                    <a:pt x="1608137" y="496824"/>
                  </a:lnTo>
                  <a:lnTo>
                    <a:pt x="1625663" y="490029"/>
                  </a:lnTo>
                  <a:lnTo>
                    <a:pt x="1642935" y="431482"/>
                  </a:lnTo>
                  <a:lnTo>
                    <a:pt x="1660334" y="421195"/>
                  </a:lnTo>
                  <a:lnTo>
                    <a:pt x="1677987" y="378587"/>
                  </a:lnTo>
                  <a:lnTo>
                    <a:pt x="1695577" y="346011"/>
                  </a:lnTo>
                  <a:lnTo>
                    <a:pt x="1712849" y="309372"/>
                  </a:lnTo>
                  <a:lnTo>
                    <a:pt x="1730247" y="278320"/>
                  </a:lnTo>
                  <a:lnTo>
                    <a:pt x="1747901" y="279400"/>
                  </a:lnTo>
                  <a:lnTo>
                    <a:pt x="1765490" y="246253"/>
                  </a:lnTo>
                  <a:lnTo>
                    <a:pt x="1782762" y="208216"/>
                  </a:lnTo>
                  <a:lnTo>
                    <a:pt x="1800161" y="212979"/>
                  </a:lnTo>
                  <a:lnTo>
                    <a:pt x="1817814" y="253174"/>
                  </a:lnTo>
                  <a:lnTo>
                    <a:pt x="1835467" y="231711"/>
                  </a:lnTo>
                  <a:lnTo>
                    <a:pt x="1852802" y="219582"/>
                  </a:lnTo>
                  <a:lnTo>
                    <a:pt x="1870202" y="205422"/>
                  </a:lnTo>
                  <a:lnTo>
                    <a:pt x="1887791" y="184340"/>
                  </a:lnTo>
                  <a:lnTo>
                    <a:pt x="1905381" y="193929"/>
                  </a:lnTo>
                  <a:lnTo>
                    <a:pt x="1922589" y="158305"/>
                  </a:lnTo>
                  <a:lnTo>
                    <a:pt x="1940052" y="142875"/>
                  </a:lnTo>
                  <a:lnTo>
                    <a:pt x="1957641" y="122936"/>
                  </a:lnTo>
                  <a:lnTo>
                    <a:pt x="1975294" y="90106"/>
                  </a:lnTo>
                  <a:lnTo>
                    <a:pt x="1992502" y="103695"/>
                  </a:lnTo>
                  <a:lnTo>
                    <a:pt x="2009965" y="100075"/>
                  </a:lnTo>
                  <a:lnTo>
                    <a:pt x="2027554" y="82613"/>
                  </a:lnTo>
                  <a:lnTo>
                    <a:pt x="2045208" y="190119"/>
                  </a:lnTo>
                  <a:lnTo>
                    <a:pt x="2062416" y="80772"/>
                  </a:lnTo>
                  <a:lnTo>
                    <a:pt x="2079878" y="67373"/>
                  </a:lnTo>
                  <a:lnTo>
                    <a:pt x="2097468" y="76390"/>
                  </a:lnTo>
                  <a:lnTo>
                    <a:pt x="2115121" y="26352"/>
                  </a:lnTo>
                  <a:lnTo>
                    <a:pt x="2132457" y="197231"/>
                  </a:lnTo>
                  <a:lnTo>
                    <a:pt x="2149856" y="36258"/>
                  </a:lnTo>
                  <a:lnTo>
                    <a:pt x="2167445" y="0"/>
                  </a:lnTo>
                </a:path>
              </a:pathLst>
            </a:custGeom>
            <a:ln w="9525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4044" y="1767078"/>
              <a:ext cx="2167890" cy="532765"/>
            </a:xfrm>
            <a:custGeom>
              <a:avLst/>
              <a:gdLst/>
              <a:ahLst/>
              <a:cxnLst/>
              <a:rect l="l" t="t" r="r" b="b"/>
              <a:pathLst>
                <a:path w="2167890" h="532764">
                  <a:moveTo>
                    <a:pt x="0" y="449960"/>
                  </a:moveTo>
                  <a:lnTo>
                    <a:pt x="17589" y="461772"/>
                  </a:lnTo>
                  <a:lnTo>
                    <a:pt x="34861" y="478789"/>
                  </a:lnTo>
                  <a:lnTo>
                    <a:pt x="52260" y="494284"/>
                  </a:lnTo>
                  <a:lnTo>
                    <a:pt x="69913" y="522604"/>
                  </a:lnTo>
                  <a:lnTo>
                    <a:pt x="87502" y="515937"/>
                  </a:lnTo>
                  <a:lnTo>
                    <a:pt x="104774" y="500316"/>
                  </a:lnTo>
                  <a:lnTo>
                    <a:pt x="122173" y="511175"/>
                  </a:lnTo>
                  <a:lnTo>
                    <a:pt x="139826" y="503428"/>
                  </a:lnTo>
                  <a:lnTo>
                    <a:pt x="157416" y="480631"/>
                  </a:lnTo>
                  <a:lnTo>
                    <a:pt x="174815" y="485901"/>
                  </a:lnTo>
                  <a:lnTo>
                    <a:pt x="192214" y="489331"/>
                  </a:lnTo>
                  <a:lnTo>
                    <a:pt x="209803" y="472757"/>
                  </a:lnTo>
                  <a:lnTo>
                    <a:pt x="227329" y="465518"/>
                  </a:lnTo>
                  <a:lnTo>
                    <a:pt x="244601" y="479107"/>
                  </a:lnTo>
                  <a:lnTo>
                    <a:pt x="262000" y="484568"/>
                  </a:lnTo>
                  <a:lnTo>
                    <a:pt x="279653" y="483742"/>
                  </a:lnTo>
                  <a:lnTo>
                    <a:pt x="297243" y="484250"/>
                  </a:lnTo>
                  <a:lnTo>
                    <a:pt x="314515" y="501903"/>
                  </a:lnTo>
                  <a:lnTo>
                    <a:pt x="331914" y="517651"/>
                  </a:lnTo>
                  <a:lnTo>
                    <a:pt x="349567" y="519303"/>
                  </a:lnTo>
                  <a:lnTo>
                    <a:pt x="367156" y="532257"/>
                  </a:lnTo>
                  <a:lnTo>
                    <a:pt x="384428" y="525017"/>
                  </a:lnTo>
                  <a:lnTo>
                    <a:pt x="401827" y="513334"/>
                  </a:lnTo>
                  <a:lnTo>
                    <a:pt x="419480" y="501650"/>
                  </a:lnTo>
                  <a:lnTo>
                    <a:pt x="437070" y="487870"/>
                  </a:lnTo>
                  <a:lnTo>
                    <a:pt x="454469" y="475551"/>
                  </a:lnTo>
                  <a:lnTo>
                    <a:pt x="471868" y="470852"/>
                  </a:lnTo>
                  <a:lnTo>
                    <a:pt x="489457" y="470090"/>
                  </a:lnTo>
                  <a:lnTo>
                    <a:pt x="507047" y="464121"/>
                  </a:lnTo>
                  <a:lnTo>
                    <a:pt x="524255" y="473646"/>
                  </a:lnTo>
                  <a:lnTo>
                    <a:pt x="541718" y="432562"/>
                  </a:lnTo>
                  <a:lnTo>
                    <a:pt x="559307" y="409384"/>
                  </a:lnTo>
                  <a:lnTo>
                    <a:pt x="576960" y="411797"/>
                  </a:lnTo>
                  <a:lnTo>
                    <a:pt x="594169" y="363156"/>
                  </a:lnTo>
                  <a:lnTo>
                    <a:pt x="611632" y="351853"/>
                  </a:lnTo>
                  <a:lnTo>
                    <a:pt x="629221" y="383857"/>
                  </a:lnTo>
                  <a:lnTo>
                    <a:pt x="646874" y="328294"/>
                  </a:lnTo>
                  <a:lnTo>
                    <a:pt x="664082" y="323088"/>
                  </a:lnTo>
                  <a:lnTo>
                    <a:pt x="681545" y="300418"/>
                  </a:lnTo>
                  <a:lnTo>
                    <a:pt x="699135" y="325119"/>
                  </a:lnTo>
                  <a:lnTo>
                    <a:pt x="716788" y="265429"/>
                  </a:lnTo>
                  <a:lnTo>
                    <a:pt x="734123" y="242315"/>
                  </a:lnTo>
                  <a:lnTo>
                    <a:pt x="751522" y="262826"/>
                  </a:lnTo>
                  <a:lnTo>
                    <a:pt x="769111" y="266953"/>
                  </a:lnTo>
                  <a:lnTo>
                    <a:pt x="786701" y="307022"/>
                  </a:lnTo>
                  <a:lnTo>
                    <a:pt x="803910" y="328548"/>
                  </a:lnTo>
                  <a:lnTo>
                    <a:pt x="821372" y="300481"/>
                  </a:lnTo>
                  <a:lnTo>
                    <a:pt x="838961" y="348488"/>
                  </a:lnTo>
                  <a:lnTo>
                    <a:pt x="856614" y="311912"/>
                  </a:lnTo>
                  <a:lnTo>
                    <a:pt x="873823" y="307022"/>
                  </a:lnTo>
                  <a:lnTo>
                    <a:pt x="891285" y="343344"/>
                  </a:lnTo>
                  <a:lnTo>
                    <a:pt x="908875" y="391541"/>
                  </a:lnTo>
                  <a:lnTo>
                    <a:pt x="926528" y="369633"/>
                  </a:lnTo>
                  <a:lnTo>
                    <a:pt x="943736" y="385698"/>
                  </a:lnTo>
                  <a:lnTo>
                    <a:pt x="961199" y="348488"/>
                  </a:lnTo>
                  <a:lnTo>
                    <a:pt x="978788" y="333501"/>
                  </a:lnTo>
                  <a:lnTo>
                    <a:pt x="996441" y="291020"/>
                  </a:lnTo>
                  <a:lnTo>
                    <a:pt x="1013840" y="256730"/>
                  </a:lnTo>
                  <a:lnTo>
                    <a:pt x="1031176" y="248856"/>
                  </a:lnTo>
                  <a:lnTo>
                    <a:pt x="1048765" y="240474"/>
                  </a:lnTo>
                  <a:lnTo>
                    <a:pt x="1066355" y="204469"/>
                  </a:lnTo>
                  <a:lnTo>
                    <a:pt x="1083564" y="195706"/>
                  </a:lnTo>
                  <a:lnTo>
                    <a:pt x="1101026" y="175704"/>
                  </a:lnTo>
                  <a:lnTo>
                    <a:pt x="1118615" y="144716"/>
                  </a:lnTo>
                  <a:lnTo>
                    <a:pt x="1136269" y="121665"/>
                  </a:lnTo>
                  <a:lnTo>
                    <a:pt x="1153477" y="101218"/>
                  </a:lnTo>
                  <a:lnTo>
                    <a:pt x="1170939" y="117601"/>
                  </a:lnTo>
                  <a:lnTo>
                    <a:pt x="1188593" y="109156"/>
                  </a:lnTo>
                  <a:lnTo>
                    <a:pt x="1206182" y="87439"/>
                  </a:lnTo>
                  <a:lnTo>
                    <a:pt x="1223454" y="87439"/>
                  </a:lnTo>
                  <a:lnTo>
                    <a:pt x="1240853" y="96075"/>
                  </a:lnTo>
                  <a:lnTo>
                    <a:pt x="1258506" y="102742"/>
                  </a:lnTo>
                  <a:lnTo>
                    <a:pt x="1276095" y="153733"/>
                  </a:lnTo>
                  <a:lnTo>
                    <a:pt x="1293495" y="204723"/>
                  </a:lnTo>
                  <a:lnTo>
                    <a:pt x="1310894" y="240347"/>
                  </a:lnTo>
                  <a:lnTo>
                    <a:pt x="1328420" y="316547"/>
                  </a:lnTo>
                  <a:lnTo>
                    <a:pt x="1346009" y="401383"/>
                  </a:lnTo>
                  <a:lnTo>
                    <a:pt x="1363281" y="435991"/>
                  </a:lnTo>
                  <a:lnTo>
                    <a:pt x="1380680" y="425703"/>
                  </a:lnTo>
                  <a:lnTo>
                    <a:pt x="1398333" y="399160"/>
                  </a:lnTo>
                  <a:lnTo>
                    <a:pt x="1415922" y="435101"/>
                  </a:lnTo>
                  <a:lnTo>
                    <a:pt x="1433195" y="417575"/>
                  </a:lnTo>
                  <a:lnTo>
                    <a:pt x="1450594" y="461835"/>
                  </a:lnTo>
                  <a:lnTo>
                    <a:pt x="1468246" y="445706"/>
                  </a:lnTo>
                  <a:lnTo>
                    <a:pt x="1485836" y="424116"/>
                  </a:lnTo>
                  <a:lnTo>
                    <a:pt x="1503108" y="400431"/>
                  </a:lnTo>
                  <a:lnTo>
                    <a:pt x="1520507" y="402526"/>
                  </a:lnTo>
                  <a:lnTo>
                    <a:pt x="1538160" y="430720"/>
                  </a:lnTo>
                  <a:lnTo>
                    <a:pt x="1555750" y="417448"/>
                  </a:lnTo>
                  <a:lnTo>
                    <a:pt x="1573149" y="380047"/>
                  </a:lnTo>
                  <a:lnTo>
                    <a:pt x="1590547" y="376681"/>
                  </a:lnTo>
                  <a:lnTo>
                    <a:pt x="1608137" y="347217"/>
                  </a:lnTo>
                  <a:lnTo>
                    <a:pt x="1625663" y="334581"/>
                  </a:lnTo>
                  <a:lnTo>
                    <a:pt x="1642935" y="289877"/>
                  </a:lnTo>
                  <a:lnTo>
                    <a:pt x="1660334" y="264985"/>
                  </a:lnTo>
                  <a:lnTo>
                    <a:pt x="1677987" y="232663"/>
                  </a:lnTo>
                  <a:lnTo>
                    <a:pt x="1695577" y="230631"/>
                  </a:lnTo>
                  <a:lnTo>
                    <a:pt x="1712849" y="227139"/>
                  </a:lnTo>
                  <a:lnTo>
                    <a:pt x="1730247" y="226504"/>
                  </a:lnTo>
                  <a:lnTo>
                    <a:pt x="1747901" y="232790"/>
                  </a:lnTo>
                  <a:lnTo>
                    <a:pt x="1765490" y="239077"/>
                  </a:lnTo>
                  <a:lnTo>
                    <a:pt x="1782762" y="235965"/>
                  </a:lnTo>
                  <a:lnTo>
                    <a:pt x="1800161" y="250316"/>
                  </a:lnTo>
                  <a:lnTo>
                    <a:pt x="1817814" y="285559"/>
                  </a:lnTo>
                  <a:lnTo>
                    <a:pt x="1835467" y="286384"/>
                  </a:lnTo>
                  <a:lnTo>
                    <a:pt x="1852802" y="279907"/>
                  </a:lnTo>
                  <a:lnTo>
                    <a:pt x="1870202" y="279844"/>
                  </a:lnTo>
                  <a:lnTo>
                    <a:pt x="1887791" y="276161"/>
                  </a:lnTo>
                  <a:lnTo>
                    <a:pt x="1905381" y="276923"/>
                  </a:lnTo>
                  <a:lnTo>
                    <a:pt x="1922589" y="240474"/>
                  </a:lnTo>
                  <a:lnTo>
                    <a:pt x="1940052" y="222313"/>
                  </a:lnTo>
                  <a:lnTo>
                    <a:pt x="1957641" y="199009"/>
                  </a:lnTo>
                  <a:lnTo>
                    <a:pt x="1975294" y="173228"/>
                  </a:lnTo>
                  <a:lnTo>
                    <a:pt x="1992502" y="163956"/>
                  </a:lnTo>
                  <a:lnTo>
                    <a:pt x="2009965" y="152082"/>
                  </a:lnTo>
                  <a:lnTo>
                    <a:pt x="2027554" y="118872"/>
                  </a:lnTo>
                  <a:lnTo>
                    <a:pt x="2045208" y="188023"/>
                  </a:lnTo>
                  <a:lnTo>
                    <a:pt x="2062416" y="118300"/>
                  </a:lnTo>
                  <a:lnTo>
                    <a:pt x="2079878" y="104076"/>
                  </a:lnTo>
                  <a:lnTo>
                    <a:pt x="2097468" y="96138"/>
                  </a:lnTo>
                  <a:lnTo>
                    <a:pt x="2115121" y="43814"/>
                  </a:lnTo>
                  <a:lnTo>
                    <a:pt x="2132457" y="161797"/>
                  </a:lnTo>
                  <a:lnTo>
                    <a:pt x="2149856" y="41782"/>
                  </a:lnTo>
                  <a:lnTo>
                    <a:pt x="2167445" y="0"/>
                  </a:lnTo>
                </a:path>
              </a:pathLst>
            </a:custGeom>
            <a:ln w="9524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4044" y="1560576"/>
              <a:ext cx="2167890" cy="710565"/>
            </a:xfrm>
            <a:custGeom>
              <a:avLst/>
              <a:gdLst/>
              <a:ahLst/>
              <a:cxnLst/>
              <a:rect l="l" t="t" r="r" b="b"/>
              <a:pathLst>
                <a:path w="2167890" h="710564">
                  <a:moveTo>
                    <a:pt x="0" y="656462"/>
                  </a:moveTo>
                  <a:lnTo>
                    <a:pt x="17589" y="658177"/>
                  </a:lnTo>
                  <a:lnTo>
                    <a:pt x="34861" y="675195"/>
                  </a:lnTo>
                  <a:lnTo>
                    <a:pt x="52260" y="685799"/>
                  </a:lnTo>
                  <a:lnTo>
                    <a:pt x="69913" y="710183"/>
                  </a:lnTo>
                  <a:lnTo>
                    <a:pt x="87502" y="703198"/>
                  </a:lnTo>
                  <a:lnTo>
                    <a:pt x="104774" y="682815"/>
                  </a:lnTo>
                  <a:lnTo>
                    <a:pt x="122173" y="689736"/>
                  </a:lnTo>
                  <a:lnTo>
                    <a:pt x="139826" y="686815"/>
                  </a:lnTo>
                  <a:lnTo>
                    <a:pt x="157416" y="664400"/>
                  </a:lnTo>
                  <a:lnTo>
                    <a:pt x="174815" y="665797"/>
                  </a:lnTo>
                  <a:lnTo>
                    <a:pt x="192214" y="666686"/>
                  </a:lnTo>
                  <a:lnTo>
                    <a:pt x="209803" y="651382"/>
                  </a:lnTo>
                  <a:lnTo>
                    <a:pt x="227329" y="630427"/>
                  </a:lnTo>
                  <a:lnTo>
                    <a:pt x="244601" y="622236"/>
                  </a:lnTo>
                  <a:lnTo>
                    <a:pt x="262000" y="615378"/>
                  </a:lnTo>
                  <a:lnTo>
                    <a:pt x="279653" y="601281"/>
                  </a:lnTo>
                  <a:lnTo>
                    <a:pt x="297243" y="583945"/>
                  </a:lnTo>
                  <a:lnTo>
                    <a:pt x="314515" y="581532"/>
                  </a:lnTo>
                  <a:lnTo>
                    <a:pt x="331914" y="581469"/>
                  </a:lnTo>
                  <a:lnTo>
                    <a:pt x="349567" y="573087"/>
                  </a:lnTo>
                  <a:lnTo>
                    <a:pt x="367156" y="573658"/>
                  </a:lnTo>
                  <a:lnTo>
                    <a:pt x="384428" y="556958"/>
                  </a:lnTo>
                  <a:lnTo>
                    <a:pt x="401827" y="537463"/>
                  </a:lnTo>
                  <a:lnTo>
                    <a:pt x="419480" y="516254"/>
                  </a:lnTo>
                  <a:lnTo>
                    <a:pt x="437070" y="505840"/>
                  </a:lnTo>
                  <a:lnTo>
                    <a:pt x="454469" y="494474"/>
                  </a:lnTo>
                  <a:lnTo>
                    <a:pt x="471868" y="497966"/>
                  </a:lnTo>
                  <a:lnTo>
                    <a:pt x="489457" y="503935"/>
                  </a:lnTo>
                  <a:lnTo>
                    <a:pt x="507047" y="496506"/>
                  </a:lnTo>
                  <a:lnTo>
                    <a:pt x="524255" y="499554"/>
                  </a:lnTo>
                  <a:lnTo>
                    <a:pt x="541718" y="473392"/>
                  </a:lnTo>
                  <a:lnTo>
                    <a:pt x="559307" y="452119"/>
                  </a:lnTo>
                  <a:lnTo>
                    <a:pt x="576960" y="445388"/>
                  </a:lnTo>
                  <a:lnTo>
                    <a:pt x="594169" y="403288"/>
                  </a:lnTo>
                  <a:lnTo>
                    <a:pt x="611632" y="402145"/>
                  </a:lnTo>
                  <a:lnTo>
                    <a:pt x="629221" y="444436"/>
                  </a:lnTo>
                  <a:lnTo>
                    <a:pt x="646874" y="389445"/>
                  </a:lnTo>
                  <a:lnTo>
                    <a:pt x="664082" y="403478"/>
                  </a:lnTo>
                  <a:lnTo>
                    <a:pt x="681545" y="392683"/>
                  </a:lnTo>
                  <a:lnTo>
                    <a:pt x="699135" y="421131"/>
                  </a:lnTo>
                  <a:lnTo>
                    <a:pt x="716788" y="358520"/>
                  </a:lnTo>
                  <a:lnTo>
                    <a:pt x="734123" y="359155"/>
                  </a:lnTo>
                  <a:lnTo>
                    <a:pt x="751522" y="391096"/>
                  </a:lnTo>
                  <a:lnTo>
                    <a:pt x="769111" y="392112"/>
                  </a:lnTo>
                  <a:lnTo>
                    <a:pt x="786701" y="432244"/>
                  </a:lnTo>
                  <a:lnTo>
                    <a:pt x="803910" y="460120"/>
                  </a:lnTo>
                  <a:lnTo>
                    <a:pt x="821372" y="446214"/>
                  </a:lnTo>
                  <a:lnTo>
                    <a:pt x="838961" y="495045"/>
                  </a:lnTo>
                  <a:lnTo>
                    <a:pt x="856614" y="452564"/>
                  </a:lnTo>
                  <a:lnTo>
                    <a:pt x="873823" y="446912"/>
                  </a:lnTo>
                  <a:lnTo>
                    <a:pt x="891285" y="491045"/>
                  </a:lnTo>
                  <a:lnTo>
                    <a:pt x="908875" y="523811"/>
                  </a:lnTo>
                  <a:lnTo>
                    <a:pt x="926528" y="498411"/>
                  </a:lnTo>
                  <a:lnTo>
                    <a:pt x="943736" y="503173"/>
                  </a:lnTo>
                  <a:lnTo>
                    <a:pt x="961199" y="477011"/>
                  </a:lnTo>
                  <a:lnTo>
                    <a:pt x="978788" y="470534"/>
                  </a:lnTo>
                  <a:lnTo>
                    <a:pt x="996441" y="424306"/>
                  </a:lnTo>
                  <a:lnTo>
                    <a:pt x="1013840" y="393382"/>
                  </a:lnTo>
                  <a:lnTo>
                    <a:pt x="1031176" y="388111"/>
                  </a:lnTo>
                  <a:lnTo>
                    <a:pt x="1048765" y="364045"/>
                  </a:lnTo>
                  <a:lnTo>
                    <a:pt x="1066355" y="324675"/>
                  </a:lnTo>
                  <a:lnTo>
                    <a:pt x="1083564" y="333184"/>
                  </a:lnTo>
                  <a:lnTo>
                    <a:pt x="1101026" y="309816"/>
                  </a:lnTo>
                  <a:lnTo>
                    <a:pt x="1118615" y="284860"/>
                  </a:lnTo>
                  <a:lnTo>
                    <a:pt x="1136269" y="265556"/>
                  </a:lnTo>
                  <a:lnTo>
                    <a:pt x="1153477" y="255523"/>
                  </a:lnTo>
                  <a:lnTo>
                    <a:pt x="1170939" y="282828"/>
                  </a:lnTo>
                  <a:lnTo>
                    <a:pt x="1188593" y="268858"/>
                  </a:lnTo>
                  <a:lnTo>
                    <a:pt x="1206182" y="241490"/>
                  </a:lnTo>
                  <a:lnTo>
                    <a:pt x="1223454" y="251396"/>
                  </a:lnTo>
                  <a:lnTo>
                    <a:pt x="1240853" y="257746"/>
                  </a:lnTo>
                  <a:lnTo>
                    <a:pt x="1258506" y="266255"/>
                  </a:lnTo>
                  <a:lnTo>
                    <a:pt x="1276095" y="285686"/>
                  </a:lnTo>
                  <a:lnTo>
                    <a:pt x="1293495" y="349059"/>
                  </a:lnTo>
                  <a:lnTo>
                    <a:pt x="1310894" y="399478"/>
                  </a:lnTo>
                  <a:lnTo>
                    <a:pt x="1328420" y="465899"/>
                  </a:lnTo>
                  <a:lnTo>
                    <a:pt x="1346009" y="501713"/>
                  </a:lnTo>
                  <a:lnTo>
                    <a:pt x="1363281" y="540194"/>
                  </a:lnTo>
                  <a:lnTo>
                    <a:pt x="1380680" y="534669"/>
                  </a:lnTo>
                  <a:lnTo>
                    <a:pt x="1398333" y="533272"/>
                  </a:lnTo>
                  <a:lnTo>
                    <a:pt x="1415922" y="490854"/>
                  </a:lnTo>
                  <a:lnTo>
                    <a:pt x="1433195" y="508317"/>
                  </a:lnTo>
                  <a:lnTo>
                    <a:pt x="1450594" y="535114"/>
                  </a:lnTo>
                  <a:lnTo>
                    <a:pt x="1468246" y="485711"/>
                  </a:lnTo>
                  <a:lnTo>
                    <a:pt x="1485836" y="452500"/>
                  </a:lnTo>
                  <a:lnTo>
                    <a:pt x="1503108" y="475868"/>
                  </a:lnTo>
                  <a:lnTo>
                    <a:pt x="1520507" y="490473"/>
                  </a:lnTo>
                  <a:lnTo>
                    <a:pt x="1538160" y="546925"/>
                  </a:lnTo>
                  <a:lnTo>
                    <a:pt x="1555750" y="503935"/>
                  </a:lnTo>
                  <a:lnTo>
                    <a:pt x="1573149" y="500570"/>
                  </a:lnTo>
                  <a:lnTo>
                    <a:pt x="1590547" y="531812"/>
                  </a:lnTo>
                  <a:lnTo>
                    <a:pt x="1608137" y="496633"/>
                  </a:lnTo>
                  <a:lnTo>
                    <a:pt x="1625663" y="494537"/>
                  </a:lnTo>
                  <a:lnTo>
                    <a:pt x="1642935" y="453834"/>
                  </a:lnTo>
                  <a:lnTo>
                    <a:pt x="1660334" y="459930"/>
                  </a:lnTo>
                  <a:lnTo>
                    <a:pt x="1677987" y="417385"/>
                  </a:lnTo>
                  <a:lnTo>
                    <a:pt x="1695577" y="381444"/>
                  </a:lnTo>
                  <a:lnTo>
                    <a:pt x="1712849" y="381634"/>
                  </a:lnTo>
                  <a:lnTo>
                    <a:pt x="1730247" y="361187"/>
                  </a:lnTo>
                  <a:lnTo>
                    <a:pt x="1747901" y="380428"/>
                  </a:lnTo>
                  <a:lnTo>
                    <a:pt x="1765490" y="351916"/>
                  </a:lnTo>
                  <a:lnTo>
                    <a:pt x="1782762" y="343852"/>
                  </a:lnTo>
                  <a:lnTo>
                    <a:pt x="1800161" y="356298"/>
                  </a:lnTo>
                  <a:lnTo>
                    <a:pt x="1817814" y="395922"/>
                  </a:lnTo>
                  <a:lnTo>
                    <a:pt x="1835467" y="362775"/>
                  </a:lnTo>
                  <a:lnTo>
                    <a:pt x="1852802" y="374014"/>
                  </a:lnTo>
                  <a:lnTo>
                    <a:pt x="1870202" y="375729"/>
                  </a:lnTo>
                  <a:lnTo>
                    <a:pt x="1887791" y="359663"/>
                  </a:lnTo>
                  <a:lnTo>
                    <a:pt x="1905381" y="331533"/>
                  </a:lnTo>
                  <a:lnTo>
                    <a:pt x="1922589" y="300862"/>
                  </a:lnTo>
                  <a:lnTo>
                    <a:pt x="1940052" y="271589"/>
                  </a:lnTo>
                  <a:lnTo>
                    <a:pt x="1957641" y="239013"/>
                  </a:lnTo>
                  <a:lnTo>
                    <a:pt x="1975294" y="193928"/>
                  </a:lnTo>
                  <a:lnTo>
                    <a:pt x="1992502" y="196850"/>
                  </a:lnTo>
                  <a:lnTo>
                    <a:pt x="2009965" y="176529"/>
                  </a:lnTo>
                  <a:lnTo>
                    <a:pt x="2027554" y="145605"/>
                  </a:lnTo>
                  <a:lnTo>
                    <a:pt x="2045208" y="218566"/>
                  </a:lnTo>
                  <a:lnTo>
                    <a:pt x="2062416" y="120967"/>
                  </a:lnTo>
                  <a:lnTo>
                    <a:pt x="2079878" y="90042"/>
                  </a:lnTo>
                  <a:lnTo>
                    <a:pt x="2097468" y="79057"/>
                  </a:lnTo>
                  <a:lnTo>
                    <a:pt x="2115121" y="39814"/>
                  </a:lnTo>
                  <a:lnTo>
                    <a:pt x="2132457" y="162750"/>
                  </a:lnTo>
                  <a:lnTo>
                    <a:pt x="2149856" y="45973"/>
                  </a:lnTo>
                  <a:lnTo>
                    <a:pt x="2167445" y="0"/>
                  </a:lnTo>
                </a:path>
              </a:pathLst>
            </a:custGeom>
            <a:ln w="952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4044" y="2078355"/>
              <a:ext cx="2167890" cy="500380"/>
            </a:xfrm>
            <a:custGeom>
              <a:avLst/>
              <a:gdLst/>
              <a:ahLst/>
              <a:cxnLst/>
              <a:rect l="l" t="t" r="r" b="b"/>
              <a:pathLst>
                <a:path w="2167890" h="500380">
                  <a:moveTo>
                    <a:pt x="0" y="138684"/>
                  </a:moveTo>
                  <a:lnTo>
                    <a:pt x="17589" y="156908"/>
                  </a:lnTo>
                  <a:lnTo>
                    <a:pt x="34861" y="176085"/>
                  </a:lnTo>
                  <a:lnTo>
                    <a:pt x="52260" y="196723"/>
                  </a:lnTo>
                  <a:lnTo>
                    <a:pt x="69913" y="215011"/>
                  </a:lnTo>
                  <a:lnTo>
                    <a:pt x="87502" y="239395"/>
                  </a:lnTo>
                  <a:lnTo>
                    <a:pt x="104774" y="261302"/>
                  </a:lnTo>
                  <a:lnTo>
                    <a:pt x="122173" y="281178"/>
                  </a:lnTo>
                  <a:lnTo>
                    <a:pt x="139826" y="301879"/>
                  </a:lnTo>
                  <a:lnTo>
                    <a:pt x="157416" y="321564"/>
                  </a:lnTo>
                  <a:lnTo>
                    <a:pt x="174815" y="320929"/>
                  </a:lnTo>
                  <a:lnTo>
                    <a:pt x="192214" y="323850"/>
                  </a:lnTo>
                  <a:lnTo>
                    <a:pt x="209803" y="333311"/>
                  </a:lnTo>
                  <a:lnTo>
                    <a:pt x="227329" y="313372"/>
                  </a:lnTo>
                  <a:lnTo>
                    <a:pt x="244601" y="293433"/>
                  </a:lnTo>
                  <a:lnTo>
                    <a:pt x="262000" y="279971"/>
                  </a:lnTo>
                  <a:lnTo>
                    <a:pt x="279653" y="265938"/>
                  </a:lnTo>
                  <a:lnTo>
                    <a:pt x="297243" y="246570"/>
                  </a:lnTo>
                  <a:lnTo>
                    <a:pt x="314515" y="220726"/>
                  </a:lnTo>
                  <a:lnTo>
                    <a:pt x="331914" y="200406"/>
                  </a:lnTo>
                  <a:lnTo>
                    <a:pt x="349567" y="186118"/>
                  </a:lnTo>
                  <a:lnTo>
                    <a:pt x="367156" y="166052"/>
                  </a:lnTo>
                  <a:lnTo>
                    <a:pt x="384428" y="151701"/>
                  </a:lnTo>
                  <a:lnTo>
                    <a:pt x="401827" y="152908"/>
                  </a:lnTo>
                  <a:lnTo>
                    <a:pt x="419480" y="153225"/>
                  </a:lnTo>
                  <a:lnTo>
                    <a:pt x="437070" y="168973"/>
                  </a:lnTo>
                  <a:lnTo>
                    <a:pt x="454469" y="182308"/>
                  </a:lnTo>
                  <a:lnTo>
                    <a:pt x="471868" y="199262"/>
                  </a:lnTo>
                  <a:lnTo>
                    <a:pt x="489457" y="210502"/>
                  </a:lnTo>
                  <a:lnTo>
                    <a:pt x="507047" y="229615"/>
                  </a:lnTo>
                  <a:lnTo>
                    <a:pt x="524255" y="251396"/>
                  </a:lnTo>
                  <a:lnTo>
                    <a:pt x="541718" y="272161"/>
                  </a:lnTo>
                  <a:lnTo>
                    <a:pt x="559307" y="290830"/>
                  </a:lnTo>
                  <a:lnTo>
                    <a:pt x="576960" y="303149"/>
                  </a:lnTo>
                  <a:lnTo>
                    <a:pt x="594169" y="322135"/>
                  </a:lnTo>
                  <a:lnTo>
                    <a:pt x="611632" y="327596"/>
                  </a:lnTo>
                  <a:lnTo>
                    <a:pt x="629221" y="339217"/>
                  </a:lnTo>
                  <a:lnTo>
                    <a:pt x="646874" y="338582"/>
                  </a:lnTo>
                  <a:lnTo>
                    <a:pt x="664082" y="344043"/>
                  </a:lnTo>
                  <a:lnTo>
                    <a:pt x="681545" y="339661"/>
                  </a:lnTo>
                  <a:lnTo>
                    <a:pt x="699135" y="324231"/>
                  </a:lnTo>
                  <a:lnTo>
                    <a:pt x="716788" y="302704"/>
                  </a:lnTo>
                  <a:lnTo>
                    <a:pt x="734123" y="287020"/>
                  </a:lnTo>
                  <a:lnTo>
                    <a:pt x="751522" y="267081"/>
                  </a:lnTo>
                  <a:lnTo>
                    <a:pt x="769111" y="255968"/>
                  </a:lnTo>
                  <a:lnTo>
                    <a:pt x="786701" y="236918"/>
                  </a:lnTo>
                  <a:lnTo>
                    <a:pt x="803910" y="194119"/>
                  </a:lnTo>
                  <a:lnTo>
                    <a:pt x="821372" y="192405"/>
                  </a:lnTo>
                  <a:lnTo>
                    <a:pt x="838961" y="186055"/>
                  </a:lnTo>
                  <a:lnTo>
                    <a:pt x="856614" y="159702"/>
                  </a:lnTo>
                  <a:lnTo>
                    <a:pt x="873823" y="140906"/>
                  </a:lnTo>
                  <a:lnTo>
                    <a:pt x="891285" y="137096"/>
                  </a:lnTo>
                  <a:lnTo>
                    <a:pt x="908875" y="121094"/>
                  </a:lnTo>
                  <a:lnTo>
                    <a:pt x="926528" y="107505"/>
                  </a:lnTo>
                  <a:lnTo>
                    <a:pt x="943736" y="98298"/>
                  </a:lnTo>
                  <a:lnTo>
                    <a:pt x="961199" y="96202"/>
                  </a:lnTo>
                  <a:lnTo>
                    <a:pt x="978788" y="89979"/>
                  </a:lnTo>
                  <a:lnTo>
                    <a:pt x="996441" y="84709"/>
                  </a:lnTo>
                  <a:lnTo>
                    <a:pt x="1013840" y="60579"/>
                  </a:lnTo>
                  <a:lnTo>
                    <a:pt x="1031176" y="55118"/>
                  </a:lnTo>
                  <a:lnTo>
                    <a:pt x="1048765" y="35115"/>
                  </a:lnTo>
                  <a:lnTo>
                    <a:pt x="1066355" y="18986"/>
                  </a:lnTo>
                  <a:lnTo>
                    <a:pt x="1083564" y="21336"/>
                  </a:lnTo>
                  <a:lnTo>
                    <a:pt x="1101026" y="14922"/>
                  </a:lnTo>
                  <a:lnTo>
                    <a:pt x="1118615" y="7746"/>
                  </a:lnTo>
                  <a:lnTo>
                    <a:pt x="1136269" y="0"/>
                  </a:lnTo>
                  <a:lnTo>
                    <a:pt x="1153477" y="42418"/>
                  </a:lnTo>
                  <a:lnTo>
                    <a:pt x="1170939" y="75501"/>
                  </a:lnTo>
                  <a:lnTo>
                    <a:pt x="1188593" y="95694"/>
                  </a:lnTo>
                  <a:lnTo>
                    <a:pt x="1206182" y="107823"/>
                  </a:lnTo>
                  <a:lnTo>
                    <a:pt x="1223454" y="155702"/>
                  </a:lnTo>
                  <a:lnTo>
                    <a:pt x="1240853" y="203390"/>
                  </a:lnTo>
                  <a:lnTo>
                    <a:pt x="1258506" y="235267"/>
                  </a:lnTo>
                  <a:lnTo>
                    <a:pt x="1276095" y="256540"/>
                  </a:lnTo>
                  <a:lnTo>
                    <a:pt x="1293495" y="314071"/>
                  </a:lnTo>
                  <a:lnTo>
                    <a:pt x="1310894" y="349694"/>
                  </a:lnTo>
                  <a:lnTo>
                    <a:pt x="1328420" y="381762"/>
                  </a:lnTo>
                  <a:lnTo>
                    <a:pt x="1346009" y="368173"/>
                  </a:lnTo>
                  <a:lnTo>
                    <a:pt x="1363281" y="416306"/>
                  </a:lnTo>
                  <a:lnTo>
                    <a:pt x="1380680" y="413639"/>
                  </a:lnTo>
                  <a:lnTo>
                    <a:pt x="1398333" y="440055"/>
                  </a:lnTo>
                  <a:lnTo>
                    <a:pt x="1415922" y="411226"/>
                  </a:lnTo>
                  <a:lnTo>
                    <a:pt x="1433195" y="435864"/>
                  </a:lnTo>
                  <a:lnTo>
                    <a:pt x="1450594" y="437007"/>
                  </a:lnTo>
                  <a:lnTo>
                    <a:pt x="1468246" y="444182"/>
                  </a:lnTo>
                  <a:lnTo>
                    <a:pt x="1485836" y="436372"/>
                  </a:lnTo>
                  <a:lnTo>
                    <a:pt x="1503108" y="460946"/>
                  </a:lnTo>
                  <a:lnTo>
                    <a:pt x="1520507" y="455993"/>
                  </a:lnTo>
                  <a:lnTo>
                    <a:pt x="1538160" y="473456"/>
                  </a:lnTo>
                  <a:lnTo>
                    <a:pt x="1555750" y="467741"/>
                  </a:lnTo>
                  <a:lnTo>
                    <a:pt x="1573149" y="492506"/>
                  </a:lnTo>
                  <a:lnTo>
                    <a:pt x="1590547" y="500062"/>
                  </a:lnTo>
                  <a:lnTo>
                    <a:pt x="1608137" y="495871"/>
                  </a:lnTo>
                  <a:lnTo>
                    <a:pt x="1625663" y="491871"/>
                  </a:lnTo>
                  <a:lnTo>
                    <a:pt x="1642935" y="474281"/>
                  </a:lnTo>
                  <a:lnTo>
                    <a:pt x="1660334" y="475869"/>
                  </a:lnTo>
                  <a:lnTo>
                    <a:pt x="1677987" y="456882"/>
                  </a:lnTo>
                  <a:lnTo>
                    <a:pt x="1695577" y="410972"/>
                  </a:lnTo>
                  <a:lnTo>
                    <a:pt x="1712849" y="373507"/>
                  </a:lnTo>
                  <a:lnTo>
                    <a:pt x="1730247" y="341185"/>
                  </a:lnTo>
                  <a:lnTo>
                    <a:pt x="1747901" y="311023"/>
                  </a:lnTo>
                  <a:lnTo>
                    <a:pt x="1765490" y="262826"/>
                  </a:lnTo>
                  <a:lnTo>
                    <a:pt x="1782762" y="223265"/>
                  </a:lnTo>
                  <a:lnTo>
                    <a:pt x="1800161" y="190944"/>
                  </a:lnTo>
                  <a:lnTo>
                    <a:pt x="1817814" y="160401"/>
                  </a:lnTo>
                  <a:lnTo>
                    <a:pt x="1835467" y="109474"/>
                  </a:lnTo>
                  <a:lnTo>
                    <a:pt x="1852802" y="77914"/>
                  </a:lnTo>
                  <a:lnTo>
                    <a:pt x="1870202" y="50037"/>
                  </a:lnTo>
                  <a:lnTo>
                    <a:pt x="1887791" y="22796"/>
                  </a:lnTo>
                  <a:lnTo>
                    <a:pt x="1905381" y="31368"/>
                  </a:lnTo>
                  <a:lnTo>
                    <a:pt x="1922589" y="48514"/>
                  </a:lnTo>
                  <a:lnTo>
                    <a:pt x="1940052" y="72453"/>
                  </a:lnTo>
                  <a:lnTo>
                    <a:pt x="1957641" y="90614"/>
                  </a:lnTo>
                  <a:lnTo>
                    <a:pt x="1975294" y="109791"/>
                  </a:lnTo>
                  <a:lnTo>
                    <a:pt x="1992502" y="140462"/>
                  </a:lnTo>
                  <a:lnTo>
                    <a:pt x="2009965" y="172212"/>
                  </a:lnTo>
                  <a:lnTo>
                    <a:pt x="2027554" y="204279"/>
                  </a:lnTo>
                  <a:lnTo>
                    <a:pt x="2045208" y="210883"/>
                  </a:lnTo>
                  <a:lnTo>
                    <a:pt x="2062416" y="216217"/>
                  </a:lnTo>
                  <a:lnTo>
                    <a:pt x="2079878" y="248094"/>
                  </a:lnTo>
                  <a:lnTo>
                    <a:pt x="2097468" y="284988"/>
                  </a:lnTo>
                  <a:lnTo>
                    <a:pt x="2115121" y="295275"/>
                  </a:lnTo>
                  <a:lnTo>
                    <a:pt x="2132457" y="267398"/>
                  </a:lnTo>
                  <a:lnTo>
                    <a:pt x="2149856" y="265811"/>
                  </a:lnTo>
                  <a:lnTo>
                    <a:pt x="2167445" y="276542"/>
                  </a:lnTo>
                </a:path>
              </a:pathLst>
            </a:custGeom>
            <a:ln w="952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3137" y="565658"/>
              <a:ext cx="2633980" cy="2359660"/>
            </a:xfrm>
            <a:custGeom>
              <a:avLst/>
              <a:gdLst/>
              <a:ahLst/>
              <a:cxnLst/>
              <a:rect l="l" t="t" r="r" b="b"/>
              <a:pathLst>
                <a:path w="2633979" h="2359660">
                  <a:moveTo>
                    <a:pt x="0" y="2359152"/>
                  </a:moveTo>
                  <a:lnTo>
                    <a:pt x="0" y="0"/>
                  </a:lnTo>
                </a:path>
                <a:path w="2633979" h="2359660">
                  <a:moveTo>
                    <a:pt x="0" y="2359152"/>
                  </a:moveTo>
                  <a:lnTo>
                    <a:pt x="235902" y="2359152"/>
                  </a:lnTo>
                </a:path>
                <a:path w="2633979" h="2359660">
                  <a:moveTo>
                    <a:pt x="0" y="0"/>
                  </a:moveTo>
                  <a:lnTo>
                    <a:pt x="235902" y="0"/>
                  </a:lnTo>
                </a:path>
                <a:path w="2633979" h="2359660">
                  <a:moveTo>
                    <a:pt x="0" y="2241169"/>
                  </a:moveTo>
                  <a:lnTo>
                    <a:pt x="117983" y="2241169"/>
                  </a:lnTo>
                </a:path>
                <a:path w="2633979" h="2359660">
                  <a:moveTo>
                    <a:pt x="0" y="1651380"/>
                  </a:moveTo>
                  <a:lnTo>
                    <a:pt x="117983" y="1651380"/>
                  </a:lnTo>
                </a:path>
                <a:path w="2633979" h="2359660">
                  <a:moveTo>
                    <a:pt x="0" y="1061593"/>
                  </a:moveTo>
                  <a:lnTo>
                    <a:pt x="117983" y="1061593"/>
                  </a:lnTo>
                </a:path>
                <a:path w="2633979" h="2359660">
                  <a:moveTo>
                    <a:pt x="0" y="471804"/>
                  </a:moveTo>
                  <a:lnTo>
                    <a:pt x="117983" y="471804"/>
                  </a:lnTo>
                </a:path>
                <a:path w="2633979" h="2359660">
                  <a:moveTo>
                    <a:pt x="88773" y="2359152"/>
                  </a:moveTo>
                  <a:lnTo>
                    <a:pt x="88773" y="2288349"/>
                  </a:lnTo>
                </a:path>
                <a:path w="2633979" h="2359660">
                  <a:moveTo>
                    <a:pt x="228600" y="2359152"/>
                  </a:moveTo>
                  <a:lnTo>
                    <a:pt x="228600" y="2288349"/>
                  </a:lnTo>
                </a:path>
                <a:path w="2633979" h="2359660">
                  <a:moveTo>
                    <a:pt x="298513" y="2359152"/>
                  </a:moveTo>
                  <a:lnTo>
                    <a:pt x="298513" y="2288349"/>
                  </a:lnTo>
                </a:path>
                <a:path w="2633979" h="2359660">
                  <a:moveTo>
                    <a:pt x="368427" y="2359152"/>
                  </a:moveTo>
                  <a:lnTo>
                    <a:pt x="368427" y="2288349"/>
                  </a:lnTo>
                </a:path>
                <a:path w="2633979" h="2359660">
                  <a:moveTo>
                    <a:pt x="438340" y="2359152"/>
                  </a:moveTo>
                  <a:lnTo>
                    <a:pt x="438340" y="2288349"/>
                  </a:lnTo>
                </a:path>
                <a:path w="2633979" h="2359660">
                  <a:moveTo>
                    <a:pt x="578231" y="2359152"/>
                  </a:moveTo>
                  <a:lnTo>
                    <a:pt x="578231" y="2288349"/>
                  </a:lnTo>
                </a:path>
                <a:path w="2633979" h="2359660">
                  <a:moveTo>
                    <a:pt x="648144" y="2359152"/>
                  </a:moveTo>
                  <a:lnTo>
                    <a:pt x="648144" y="2288349"/>
                  </a:lnTo>
                </a:path>
                <a:path w="2633979" h="2359660">
                  <a:moveTo>
                    <a:pt x="718058" y="2359152"/>
                  </a:moveTo>
                  <a:lnTo>
                    <a:pt x="718058" y="2288349"/>
                  </a:lnTo>
                </a:path>
                <a:path w="2633979" h="2359660">
                  <a:moveTo>
                    <a:pt x="787971" y="2359152"/>
                  </a:moveTo>
                  <a:lnTo>
                    <a:pt x="787971" y="2288349"/>
                  </a:lnTo>
                </a:path>
                <a:path w="2633979" h="2359660">
                  <a:moveTo>
                    <a:pt x="927798" y="2359152"/>
                  </a:moveTo>
                  <a:lnTo>
                    <a:pt x="927798" y="2288349"/>
                  </a:lnTo>
                </a:path>
                <a:path w="2633979" h="2359660">
                  <a:moveTo>
                    <a:pt x="997712" y="2359152"/>
                  </a:moveTo>
                  <a:lnTo>
                    <a:pt x="997712" y="2288349"/>
                  </a:lnTo>
                </a:path>
                <a:path w="2633979" h="2359660">
                  <a:moveTo>
                    <a:pt x="1067625" y="2359152"/>
                  </a:moveTo>
                  <a:lnTo>
                    <a:pt x="1067625" y="2288349"/>
                  </a:lnTo>
                </a:path>
                <a:path w="2633979" h="2359660">
                  <a:moveTo>
                    <a:pt x="1137539" y="2359152"/>
                  </a:moveTo>
                  <a:lnTo>
                    <a:pt x="1137539" y="2288349"/>
                  </a:lnTo>
                </a:path>
                <a:path w="2633979" h="2359660">
                  <a:moveTo>
                    <a:pt x="1277366" y="2359152"/>
                  </a:moveTo>
                  <a:lnTo>
                    <a:pt x="1277366" y="2288349"/>
                  </a:lnTo>
                </a:path>
                <a:path w="2633979" h="2359660">
                  <a:moveTo>
                    <a:pt x="1347279" y="2359152"/>
                  </a:moveTo>
                  <a:lnTo>
                    <a:pt x="1347279" y="2288349"/>
                  </a:lnTo>
                </a:path>
                <a:path w="2633979" h="2359660">
                  <a:moveTo>
                    <a:pt x="1417193" y="2359152"/>
                  </a:moveTo>
                  <a:lnTo>
                    <a:pt x="1417193" y="2288349"/>
                  </a:lnTo>
                </a:path>
                <a:path w="2633979" h="2359660">
                  <a:moveTo>
                    <a:pt x="1487106" y="2359152"/>
                  </a:moveTo>
                  <a:lnTo>
                    <a:pt x="1487106" y="2288349"/>
                  </a:lnTo>
                </a:path>
                <a:path w="2633979" h="2359660">
                  <a:moveTo>
                    <a:pt x="1626933" y="2359152"/>
                  </a:moveTo>
                  <a:lnTo>
                    <a:pt x="1626933" y="2288349"/>
                  </a:lnTo>
                </a:path>
                <a:path w="2633979" h="2359660">
                  <a:moveTo>
                    <a:pt x="1696847" y="2359152"/>
                  </a:moveTo>
                  <a:lnTo>
                    <a:pt x="1696847" y="2288349"/>
                  </a:lnTo>
                </a:path>
                <a:path w="2633979" h="2359660">
                  <a:moveTo>
                    <a:pt x="1766760" y="2359152"/>
                  </a:moveTo>
                  <a:lnTo>
                    <a:pt x="1766760" y="2288349"/>
                  </a:lnTo>
                </a:path>
                <a:path w="2633979" h="2359660">
                  <a:moveTo>
                    <a:pt x="1836674" y="2359152"/>
                  </a:moveTo>
                  <a:lnTo>
                    <a:pt x="1836674" y="2288349"/>
                  </a:lnTo>
                </a:path>
                <a:path w="2633979" h="2359660">
                  <a:moveTo>
                    <a:pt x="1976564" y="2359152"/>
                  </a:moveTo>
                  <a:lnTo>
                    <a:pt x="1976564" y="2288349"/>
                  </a:lnTo>
                </a:path>
                <a:path w="2633979" h="2359660">
                  <a:moveTo>
                    <a:pt x="2046477" y="2359152"/>
                  </a:moveTo>
                  <a:lnTo>
                    <a:pt x="2046477" y="2288349"/>
                  </a:lnTo>
                </a:path>
                <a:path w="2633979" h="2359660">
                  <a:moveTo>
                    <a:pt x="2116391" y="2359152"/>
                  </a:moveTo>
                  <a:lnTo>
                    <a:pt x="2116391" y="2288349"/>
                  </a:lnTo>
                </a:path>
                <a:path w="2633979" h="2359660">
                  <a:moveTo>
                    <a:pt x="2186304" y="2359152"/>
                  </a:moveTo>
                  <a:lnTo>
                    <a:pt x="2186304" y="2288349"/>
                  </a:lnTo>
                </a:path>
                <a:path w="2633979" h="2359660">
                  <a:moveTo>
                    <a:pt x="2326132" y="2359152"/>
                  </a:moveTo>
                  <a:lnTo>
                    <a:pt x="2326132" y="2288349"/>
                  </a:lnTo>
                </a:path>
                <a:path w="2633979" h="2359660">
                  <a:moveTo>
                    <a:pt x="158686" y="2359152"/>
                  </a:moveTo>
                  <a:lnTo>
                    <a:pt x="158686" y="2241169"/>
                  </a:lnTo>
                </a:path>
                <a:path w="2633979" h="2359660">
                  <a:moveTo>
                    <a:pt x="508254" y="2359152"/>
                  </a:moveTo>
                  <a:lnTo>
                    <a:pt x="508254" y="2241169"/>
                  </a:lnTo>
                </a:path>
                <a:path w="2633979" h="2359660">
                  <a:moveTo>
                    <a:pt x="857885" y="2359152"/>
                  </a:moveTo>
                  <a:lnTo>
                    <a:pt x="857885" y="2241169"/>
                  </a:lnTo>
                </a:path>
                <a:path w="2633979" h="2359660">
                  <a:moveTo>
                    <a:pt x="1207452" y="2359152"/>
                  </a:moveTo>
                  <a:lnTo>
                    <a:pt x="1207452" y="2241169"/>
                  </a:lnTo>
                </a:path>
                <a:path w="2633979" h="2359660">
                  <a:moveTo>
                    <a:pt x="1557020" y="2359152"/>
                  </a:moveTo>
                  <a:lnTo>
                    <a:pt x="1557020" y="2241169"/>
                  </a:lnTo>
                </a:path>
                <a:path w="2633979" h="2359660">
                  <a:moveTo>
                    <a:pt x="1906587" y="2359152"/>
                  </a:moveTo>
                  <a:lnTo>
                    <a:pt x="1906587" y="2241169"/>
                  </a:lnTo>
                </a:path>
                <a:path w="2633979" h="2359660">
                  <a:moveTo>
                    <a:pt x="2256218" y="2359152"/>
                  </a:moveTo>
                  <a:lnTo>
                    <a:pt x="2256218" y="2241169"/>
                  </a:lnTo>
                </a:path>
                <a:path w="2633979" h="2359660">
                  <a:moveTo>
                    <a:pt x="2633472" y="2241169"/>
                  </a:moveTo>
                  <a:lnTo>
                    <a:pt x="2515489" y="2241169"/>
                  </a:lnTo>
                </a:path>
                <a:path w="2633979" h="2359660">
                  <a:moveTo>
                    <a:pt x="2633472" y="1651380"/>
                  </a:moveTo>
                  <a:lnTo>
                    <a:pt x="2515489" y="1651380"/>
                  </a:lnTo>
                </a:path>
                <a:path w="2633979" h="2359660">
                  <a:moveTo>
                    <a:pt x="2633472" y="1061593"/>
                  </a:moveTo>
                  <a:lnTo>
                    <a:pt x="2515489" y="1061593"/>
                  </a:lnTo>
                </a:path>
                <a:path w="2633979" h="2359660">
                  <a:moveTo>
                    <a:pt x="2633472" y="471804"/>
                  </a:moveTo>
                  <a:lnTo>
                    <a:pt x="2515489" y="471804"/>
                  </a:lnTo>
                </a:path>
                <a:path w="2633979" h="2359660">
                  <a:moveTo>
                    <a:pt x="2633472" y="2359152"/>
                  </a:moveTo>
                  <a:lnTo>
                    <a:pt x="2633472" y="0"/>
                  </a:lnTo>
                  <a:lnTo>
                    <a:pt x="2397569" y="0"/>
                  </a:lnTo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582390" y="2745295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0.5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2390" y="2155507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1.0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82390" y="1565719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82390" y="975931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2.0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9340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1990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68971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1995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8538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2000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68106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2005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17673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2010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67304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2015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6872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2020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23137" y="732282"/>
            <a:ext cx="2633980" cy="2195195"/>
            <a:chOff x="923137" y="732282"/>
            <a:chExt cx="2633980" cy="2195195"/>
          </a:xfrm>
        </p:grpSpPr>
        <p:sp>
          <p:nvSpPr>
            <p:cNvPr id="21" name="object 21"/>
            <p:cNvSpPr/>
            <p:nvPr/>
          </p:nvSpPr>
          <p:spPr>
            <a:xfrm>
              <a:off x="923137" y="2924810"/>
              <a:ext cx="2633980" cy="0"/>
            </a:xfrm>
            <a:custGeom>
              <a:avLst/>
              <a:gdLst/>
              <a:ahLst/>
              <a:cxnLst/>
              <a:rect l="l" t="t" r="r" b="b"/>
              <a:pathLst>
                <a:path w="2633979">
                  <a:moveTo>
                    <a:pt x="0" y="0"/>
                  </a:moveTo>
                  <a:lnTo>
                    <a:pt x="2633472" y="0"/>
                  </a:lnTo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70711" y="737044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70711" y="846772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70711" y="956500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70711" y="1066228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102269" y="449326"/>
            <a:ext cx="146748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Real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wealth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per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household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relative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to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1989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13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263751" y="657161"/>
            <a:ext cx="1089025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8480">
              <a:lnSpc>
                <a:spcPct val="12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College Degree  Some</a:t>
            </a:r>
            <a:r>
              <a:rPr sz="600" spc="-3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College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dirty="0">
                <a:latin typeface="Arial"/>
                <a:cs typeface="Arial"/>
              </a:rPr>
              <a:t>High</a:t>
            </a:r>
            <a:r>
              <a:rPr sz="600" spc="-2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School</a:t>
            </a:r>
            <a:r>
              <a:rPr sz="600" spc="-2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Diploma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600" dirty="0">
                <a:latin typeface="Arial"/>
                <a:cs typeface="Arial"/>
              </a:rPr>
              <a:t>Less</a:t>
            </a:r>
            <a:r>
              <a:rPr sz="600" spc="-2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than</a:t>
            </a:r>
            <a:r>
              <a:rPr sz="600" spc="-2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High</a:t>
            </a:r>
            <a:r>
              <a:rPr sz="600" spc="-2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School</a:t>
            </a:r>
            <a:r>
              <a:rPr sz="600" spc="-2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Diploma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11690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Wealth</a:t>
            </a:r>
            <a:r>
              <a:rPr spc="105" dirty="0"/>
              <a:t> </a:t>
            </a:r>
            <a:r>
              <a:rPr spc="-40" dirty="0"/>
              <a:t>by</a:t>
            </a:r>
            <a:r>
              <a:rPr spc="105" dirty="0"/>
              <a:t> </a:t>
            </a:r>
            <a:r>
              <a:rPr dirty="0"/>
              <a:t>Race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20597" y="563118"/>
            <a:ext cx="2639060" cy="2364740"/>
            <a:chOff x="920597" y="563118"/>
            <a:chExt cx="2639060" cy="2364740"/>
          </a:xfrm>
        </p:grpSpPr>
        <p:sp>
          <p:nvSpPr>
            <p:cNvPr id="4" name="object 4"/>
            <p:cNvSpPr/>
            <p:nvPr/>
          </p:nvSpPr>
          <p:spPr>
            <a:xfrm>
              <a:off x="1064044" y="1017968"/>
              <a:ext cx="2167890" cy="1507490"/>
            </a:xfrm>
            <a:custGeom>
              <a:avLst/>
              <a:gdLst/>
              <a:ahLst/>
              <a:cxnLst/>
              <a:rect l="l" t="t" r="r" b="b"/>
              <a:pathLst>
                <a:path w="2167890" h="1507489">
                  <a:moveTo>
                    <a:pt x="0" y="1477899"/>
                  </a:moveTo>
                  <a:lnTo>
                    <a:pt x="17589" y="1470850"/>
                  </a:lnTo>
                  <a:lnTo>
                    <a:pt x="34861" y="1479740"/>
                  </a:lnTo>
                  <a:lnTo>
                    <a:pt x="52260" y="1483868"/>
                  </a:lnTo>
                  <a:lnTo>
                    <a:pt x="69913" y="1506982"/>
                  </a:lnTo>
                  <a:lnTo>
                    <a:pt x="87502" y="1498727"/>
                  </a:lnTo>
                  <a:lnTo>
                    <a:pt x="104774" y="1485963"/>
                  </a:lnTo>
                  <a:lnTo>
                    <a:pt x="122173" y="1497266"/>
                  </a:lnTo>
                  <a:lnTo>
                    <a:pt x="139826" y="1498409"/>
                  </a:lnTo>
                  <a:lnTo>
                    <a:pt x="157416" y="1483423"/>
                  </a:lnTo>
                  <a:lnTo>
                    <a:pt x="174815" y="1494472"/>
                  </a:lnTo>
                  <a:lnTo>
                    <a:pt x="192214" y="1504569"/>
                  </a:lnTo>
                  <a:lnTo>
                    <a:pt x="209803" y="1500822"/>
                  </a:lnTo>
                  <a:lnTo>
                    <a:pt x="227329" y="1484630"/>
                  </a:lnTo>
                  <a:lnTo>
                    <a:pt x="244601" y="1484058"/>
                  </a:lnTo>
                  <a:lnTo>
                    <a:pt x="262000" y="1485392"/>
                  </a:lnTo>
                  <a:lnTo>
                    <a:pt x="279653" y="1479105"/>
                  </a:lnTo>
                  <a:lnTo>
                    <a:pt x="297243" y="1471104"/>
                  </a:lnTo>
                  <a:lnTo>
                    <a:pt x="314515" y="1475486"/>
                  </a:lnTo>
                  <a:lnTo>
                    <a:pt x="331914" y="1480312"/>
                  </a:lnTo>
                  <a:lnTo>
                    <a:pt x="349567" y="1476819"/>
                  </a:lnTo>
                  <a:lnTo>
                    <a:pt x="367156" y="1477708"/>
                  </a:lnTo>
                  <a:lnTo>
                    <a:pt x="384428" y="1465897"/>
                  </a:lnTo>
                  <a:lnTo>
                    <a:pt x="401827" y="1455039"/>
                  </a:lnTo>
                  <a:lnTo>
                    <a:pt x="419480" y="1440053"/>
                  </a:lnTo>
                  <a:lnTo>
                    <a:pt x="437070" y="1420304"/>
                  </a:lnTo>
                  <a:lnTo>
                    <a:pt x="454469" y="1404620"/>
                  </a:lnTo>
                  <a:lnTo>
                    <a:pt x="471868" y="1395793"/>
                  </a:lnTo>
                  <a:lnTo>
                    <a:pt x="489457" y="1391729"/>
                  </a:lnTo>
                  <a:lnTo>
                    <a:pt x="507047" y="1374775"/>
                  </a:lnTo>
                  <a:lnTo>
                    <a:pt x="524255" y="1373187"/>
                  </a:lnTo>
                  <a:lnTo>
                    <a:pt x="541718" y="1330579"/>
                  </a:lnTo>
                  <a:lnTo>
                    <a:pt x="559307" y="1298384"/>
                  </a:lnTo>
                  <a:lnTo>
                    <a:pt x="576960" y="1284478"/>
                  </a:lnTo>
                  <a:lnTo>
                    <a:pt x="594169" y="1226375"/>
                  </a:lnTo>
                  <a:lnTo>
                    <a:pt x="611632" y="1207071"/>
                  </a:lnTo>
                  <a:lnTo>
                    <a:pt x="629221" y="1235710"/>
                  </a:lnTo>
                  <a:lnTo>
                    <a:pt x="646874" y="1165733"/>
                  </a:lnTo>
                  <a:lnTo>
                    <a:pt x="664082" y="1159192"/>
                  </a:lnTo>
                  <a:lnTo>
                    <a:pt x="681545" y="1126617"/>
                  </a:lnTo>
                  <a:lnTo>
                    <a:pt x="699135" y="1135697"/>
                  </a:lnTo>
                  <a:lnTo>
                    <a:pt x="716788" y="1051052"/>
                  </a:lnTo>
                  <a:lnTo>
                    <a:pt x="734123" y="1016190"/>
                  </a:lnTo>
                  <a:lnTo>
                    <a:pt x="751522" y="1030795"/>
                  </a:lnTo>
                  <a:lnTo>
                    <a:pt x="769111" y="1016889"/>
                  </a:lnTo>
                  <a:lnTo>
                    <a:pt x="786701" y="1044067"/>
                  </a:lnTo>
                  <a:lnTo>
                    <a:pt x="803910" y="1057783"/>
                  </a:lnTo>
                  <a:lnTo>
                    <a:pt x="821372" y="1022540"/>
                  </a:lnTo>
                  <a:lnTo>
                    <a:pt x="838961" y="1064641"/>
                  </a:lnTo>
                  <a:lnTo>
                    <a:pt x="856614" y="1017968"/>
                  </a:lnTo>
                  <a:lnTo>
                    <a:pt x="873823" y="1003935"/>
                  </a:lnTo>
                  <a:lnTo>
                    <a:pt x="891285" y="1034605"/>
                  </a:lnTo>
                  <a:lnTo>
                    <a:pt x="908875" y="1080706"/>
                  </a:lnTo>
                  <a:lnTo>
                    <a:pt x="926528" y="1047877"/>
                  </a:lnTo>
                  <a:lnTo>
                    <a:pt x="943736" y="1050798"/>
                  </a:lnTo>
                  <a:lnTo>
                    <a:pt x="961199" y="994283"/>
                  </a:lnTo>
                  <a:lnTo>
                    <a:pt x="978788" y="973582"/>
                  </a:lnTo>
                  <a:lnTo>
                    <a:pt x="996441" y="918019"/>
                  </a:lnTo>
                  <a:lnTo>
                    <a:pt x="1013840" y="849185"/>
                  </a:lnTo>
                  <a:lnTo>
                    <a:pt x="1031176" y="843851"/>
                  </a:lnTo>
                  <a:lnTo>
                    <a:pt x="1048765" y="816610"/>
                  </a:lnTo>
                  <a:lnTo>
                    <a:pt x="1066355" y="759396"/>
                  </a:lnTo>
                  <a:lnTo>
                    <a:pt x="1083564" y="750062"/>
                  </a:lnTo>
                  <a:lnTo>
                    <a:pt x="1101026" y="717359"/>
                  </a:lnTo>
                  <a:lnTo>
                    <a:pt x="1118615" y="682371"/>
                  </a:lnTo>
                  <a:lnTo>
                    <a:pt x="1136269" y="654431"/>
                  </a:lnTo>
                  <a:lnTo>
                    <a:pt x="1153477" y="619823"/>
                  </a:lnTo>
                  <a:lnTo>
                    <a:pt x="1170939" y="642683"/>
                  </a:lnTo>
                  <a:lnTo>
                    <a:pt x="1188593" y="628840"/>
                  </a:lnTo>
                  <a:lnTo>
                    <a:pt x="1206182" y="600011"/>
                  </a:lnTo>
                  <a:lnTo>
                    <a:pt x="1223454" y="589343"/>
                  </a:lnTo>
                  <a:lnTo>
                    <a:pt x="1240853" y="591883"/>
                  </a:lnTo>
                  <a:lnTo>
                    <a:pt x="1258506" y="581469"/>
                  </a:lnTo>
                  <a:lnTo>
                    <a:pt x="1276095" y="613473"/>
                  </a:lnTo>
                  <a:lnTo>
                    <a:pt x="1293495" y="669988"/>
                  </a:lnTo>
                  <a:lnTo>
                    <a:pt x="1310894" y="711581"/>
                  </a:lnTo>
                  <a:lnTo>
                    <a:pt x="1328420" y="780224"/>
                  </a:lnTo>
                  <a:lnTo>
                    <a:pt x="1346009" y="862457"/>
                  </a:lnTo>
                  <a:lnTo>
                    <a:pt x="1363281" y="890968"/>
                  </a:lnTo>
                  <a:lnTo>
                    <a:pt x="1380680" y="863917"/>
                  </a:lnTo>
                  <a:lnTo>
                    <a:pt x="1398333" y="809180"/>
                  </a:lnTo>
                  <a:lnTo>
                    <a:pt x="1415922" y="812736"/>
                  </a:lnTo>
                  <a:lnTo>
                    <a:pt x="1433195" y="779018"/>
                  </a:lnTo>
                  <a:lnTo>
                    <a:pt x="1450594" y="802640"/>
                  </a:lnTo>
                  <a:lnTo>
                    <a:pt x="1468246" y="750570"/>
                  </a:lnTo>
                  <a:lnTo>
                    <a:pt x="1485836" y="728662"/>
                  </a:lnTo>
                  <a:lnTo>
                    <a:pt x="1503108" y="706755"/>
                  </a:lnTo>
                  <a:lnTo>
                    <a:pt x="1520507" y="708088"/>
                  </a:lnTo>
                  <a:lnTo>
                    <a:pt x="1538160" y="766572"/>
                  </a:lnTo>
                  <a:lnTo>
                    <a:pt x="1555750" y="747395"/>
                  </a:lnTo>
                  <a:lnTo>
                    <a:pt x="1573149" y="712406"/>
                  </a:lnTo>
                  <a:lnTo>
                    <a:pt x="1590547" y="724408"/>
                  </a:lnTo>
                  <a:lnTo>
                    <a:pt x="1608137" y="684339"/>
                  </a:lnTo>
                  <a:lnTo>
                    <a:pt x="1625663" y="675132"/>
                  </a:lnTo>
                  <a:lnTo>
                    <a:pt x="1642935" y="612965"/>
                  </a:lnTo>
                  <a:lnTo>
                    <a:pt x="1660334" y="600837"/>
                  </a:lnTo>
                  <a:lnTo>
                    <a:pt x="1677987" y="553910"/>
                  </a:lnTo>
                  <a:lnTo>
                    <a:pt x="1695577" y="521779"/>
                  </a:lnTo>
                  <a:lnTo>
                    <a:pt x="1712849" y="488950"/>
                  </a:lnTo>
                  <a:lnTo>
                    <a:pt x="1730247" y="458216"/>
                  </a:lnTo>
                  <a:lnTo>
                    <a:pt x="1747901" y="454787"/>
                  </a:lnTo>
                  <a:lnTo>
                    <a:pt x="1765490" y="419227"/>
                  </a:lnTo>
                  <a:lnTo>
                    <a:pt x="1782762" y="382079"/>
                  </a:lnTo>
                  <a:lnTo>
                    <a:pt x="1800161" y="380238"/>
                  </a:lnTo>
                  <a:lnTo>
                    <a:pt x="1817814" y="412940"/>
                  </a:lnTo>
                  <a:lnTo>
                    <a:pt x="1835467" y="381444"/>
                  </a:lnTo>
                  <a:lnTo>
                    <a:pt x="1852802" y="357250"/>
                  </a:lnTo>
                  <a:lnTo>
                    <a:pt x="1870202" y="335025"/>
                  </a:lnTo>
                  <a:lnTo>
                    <a:pt x="1887791" y="306641"/>
                  </a:lnTo>
                  <a:lnTo>
                    <a:pt x="1905381" y="301498"/>
                  </a:lnTo>
                  <a:lnTo>
                    <a:pt x="1922589" y="252158"/>
                  </a:lnTo>
                  <a:lnTo>
                    <a:pt x="1940052" y="226377"/>
                  </a:lnTo>
                  <a:lnTo>
                    <a:pt x="1957641" y="194754"/>
                  </a:lnTo>
                  <a:lnTo>
                    <a:pt x="1975294" y="151701"/>
                  </a:lnTo>
                  <a:lnTo>
                    <a:pt x="1992502" y="153924"/>
                  </a:lnTo>
                  <a:lnTo>
                    <a:pt x="2009965" y="144399"/>
                  </a:lnTo>
                  <a:lnTo>
                    <a:pt x="2027554" y="111823"/>
                  </a:lnTo>
                  <a:lnTo>
                    <a:pt x="2045208" y="220980"/>
                  </a:lnTo>
                  <a:lnTo>
                    <a:pt x="2062416" y="102933"/>
                  </a:lnTo>
                  <a:lnTo>
                    <a:pt x="2079878" y="86614"/>
                  </a:lnTo>
                  <a:lnTo>
                    <a:pt x="2097468" y="91630"/>
                  </a:lnTo>
                  <a:lnTo>
                    <a:pt x="2115121" y="30035"/>
                  </a:lnTo>
                  <a:lnTo>
                    <a:pt x="2132457" y="216979"/>
                  </a:lnTo>
                  <a:lnTo>
                    <a:pt x="2149856" y="42925"/>
                  </a:lnTo>
                  <a:lnTo>
                    <a:pt x="2167445" y="0"/>
                  </a:lnTo>
                </a:path>
              </a:pathLst>
            </a:custGeom>
            <a:ln w="9524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4044" y="1245997"/>
              <a:ext cx="2167890" cy="1250315"/>
            </a:xfrm>
            <a:custGeom>
              <a:avLst/>
              <a:gdLst/>
              <a:ahLst/>
              <a:cxnLst/>
              <a:rect l="l" t="t" r="r" b="b"/>
              <a:pathLst>
                <a:path w="2167890" h="1250314">
                  <a:moveTo>
                    <a:pt x="0" y="1249870"/>
                  </a:moveTo>
                  <a:lnTo>
                    <a:pt x="17589" y="1223581"/>
                  </a:lnTo>
                  <a:lnTo>
                    <a:pt x="34861" y="1221740"/>
                  </a:lnTo>
                  <a:lnTo>
                    <a:pt x="52260" y="1212723"/>
                  </a:lnTo>
                  <a:lnTo>
                    <a:pt x="69913" y="1231455"/>
                  </a:lnTo>
                  <a:lnTo>
                    <a:pt x="87502" y="1213548"/>
                  </a:lnTo>
                  <a:lnTo>
                    <a:pt x="104774" y="1165987"/>
                  </a:lnTo>
                  <a:lnTo>
                    <a:pt x="122173" y="1167066"/>
                  </a:lnTo>
                  <a:lnTo>
                    <a:pt x="139826" y="1154620"/>
                  </a:lnTo>
                  <a:lnTo>
                    <a:pt x="157416" y="1117092"/>
                  </a:lnTo>
                  <a:lnTo>
                    <a:pt x="174815" y="1097407"/>
                  </a:lnTo>
                  <a:lnTo>
                    <a:pt x="192214" y="1083627"/>
                  </a:lnTo>
                  <a:lnTo>
                    <a:pt x="209803" y="1068768"/>
                  </a:lnTo>
                  <a:lnTo>
                    <a:pt x="227329" y="1071054"/>
                  </a:lnTo>
                  <a:lnTo>
                    <a:pt x="244601" y="1061910"/>
                  </a:lnTo>
                  <a:lnTo>
                    <a:pt x="262000" y="1076515"/>
                  </a:lnTo>
                  <a:lnTo>
                    <a:pt x="279653" y="1091945"/>
                  </a:lnTo>
                  <a:lnTo>
                    <a:pt x="297243" y="1098613"/>
                  </a:lnTo>
                  <a:lnTo>
                    <a:pt x="314515" y="1109091"/>
                  </a:lnTo>
                  <a:lnTo>
                    <a:pt x="331914" y="1141031"/>
                  </a:lnTo>
                  <a:lnTo>
                    <a:pt x="349567" y="1160272"/>
                  </a:lnTo>
                  <a:lnTo>
                    <a:pt x="367156" y="1197800"/>
                  </a:lnTo>
                  <a:lnTo>
                    <a:pt x="384428" y="1196340"/>
                  </a:lnTo>
                  <a:lnTo>
                    <a:pt x="401827" y="1197991"/>
                  </a:lnTo>
                  <a:lnTo>
                    <a:pt x="419480" y="1191196"/>
                  </a:lnTo>
                  <a:lnTo>
                    <a:pt x="437070" y="1181290"/>
                  </a:lnTo>
                  <a:lnTo>
                    <a:pt x="454469" y="1157223"/>
                  </a:lnTo>
                  <a:lnTo>
                    <a:pt x="471868" y="1157478"/>
                  </a:lnTo>
                  <a:lnTo>
                    <a:pt x="489457" y="1156652"/>
                  </a:lnTo>
                  <a:lnTo>
                    <a:pt x="507047" y="1135062"/>
                  </a:lnTo>
                  <a:lnTo>
                    <a:pt x="524255" y="1118044"/>
                  </a:lnTo>
                  <a:lnTo>
                    <a:pt x="541718" y="1085850"/>
                  </a:lnTo>
                  <a:lnTo>
                    <a:pt x="559307" y="1059815"/>
                  </a:lnTo>
                  <a:lnTo>
                    <a:pt x="576960" y="1037907"/>
                  </a:lnTo>
                  <a:lnTo>
                    <a:pt x="594169" y="977645"/>
                  </a:lnTo>
                  <a:lnTo>
                    <a:pt x="611632" y="973709"/>
                  </a:lnTo>
                  <a:lnTo>
                    <a:pt x="629221" y="1018222"/>
                  </a:lnTo>
                  <a:lnTo>
                    <a:pt x="646874" y="943229"/>
                  </a:lnTo>
                  <a:lnTo>
                    <a:pt x="664082" y="951229"/>
                  </a:lnTo>
                  <a:lnTo>
                    <a:pt x="681545" y="932497"/>
                  </a:lnTo>
                  <a:lnTo>
                    <a:pt x="699135" y="982662"/>
                  </a:lnTo>
                  <a:lnTo>
                    <a:pt x="716788" y="920686"/>
                  </a:lnTo>
                  <a:lnTo>
                    <a:pt x="734123" y="896366"/>
                  </a:lnTo>
                  <a:lnTo>
                    <a:pt x="751522" y="923988"/>
                  </a:lnTo>
                  <a:lnTo>
                    <a:pt x="769111" y="934466"/>
                  </a:lnTo>
                  <a:lnTo>
                    <a:pt x="786701" y="979106"/>
                  </a:lnTo>
                  <a:lnTo>
                    <a:pt x="803910" y="994537"/>
                  </a:lnTo>
                  <a:lnTo>
                    <a:pt x="821372" y="967168"/>
                  </a:lnTo>
                  <a:lnTo>
                    <a:pt x="838961" y="1021397"/>
                  </a:lnTo>
                  <a:lnTo>
                    <a:pt x="856614" y="967295"/>
                  </a:lnTo>
                  <a:lnTo>
                    <a:pt x="873823" y="921257"/>
                  </a:lnTo>
                  <a:lnTo>
                    <a:pt x="891285" y="939863"/>
                  </a:lnTo>
                  <a:lnTo>
                    <a:pt x="908875" y="983805"/>
                  </a:lnTo>
                  <a:lnTo>
                    <a:pt x="926528" y="948880"/>
                  </a:lnTo>
                  <a:lnTo>
                    <a:pt x="943736" y="920686"/>
                  </a:lnTo>
                  <a:lnTo>
                    <a:pt x="961199" y="856107"/>
                  </a:lnTo>
                  <a:lnTo>
                    <a:pt x="978788" y="821690"/>
                  </a:lnTo>
                  <a:lnTo>
                    <a:pt x="996441" y="756348"/>
                  </a:lnTo>
                  <a:lnTo>
                    <a:pt x="1013840" y="695769"/>
                  </a:lnTo>
                  <a:lnTo>
                    <a:pt x="1031176" y="652208"/>
                  </a:lnTo>
                  <a:lnTo>
                    <a:pt x="1048765" y="608774"/>
                  </a:lnTo>
                  <a:lnTo>
                    <a:pt x="1066355" y="547052"/>
                  </a:lnTo>
                  <a:lnTo>
                    <a:pt x="1083564" y="529209"/>
                  </a:lnTo>
                  <a:lnTo>
                    <a:pt x="1101026" y="484377"/>
                  </a:lnTo>
                  <a:lnTo>
                    <a:pt x="1118615" y="440055"/>
                  </a:lnTo>
                  <a:lnTo>
                    <a:pt x="1136269" y="412051"/>
                  </a:lnTo>
                  <a:lnTo>
                    <a:pt x="1153477" y="370077"/>
                  </a:lnTo>
                  <a:lnTo>
                    <a:pt x="1170939" y="383920"/>
                  </a:lnTo>
                  <a:lnTo>
                    <a:pt x="1188593" y="372935"/>
                  </a:lnTo>
                  <a:lnTo>
                    <a:pt x="1206182" y="338581"/>
                  </a:lnTo>
                  <a:lnTo>
                    <a:pt x="1223454" y="320675"/>
                  </a:lnTo>
                  <a:lnTo>
                    <a:pt x="1240853" y="303847"/>
                  </a:lnTo>
                  <a:lnTo>
                    <a:pt x="1258506" y="324167"/>
                  </a:lnTo>
                  <a:lnTo>
                    <a:pt x="1276095" y="371157"/>
                  </a:lnTo>
                  <a:lnTo>
                    <a:pt x="1293495" y="443483"/>
                  </a:lnTo>
                  <a:lnTo>
                    <a:pt x="1310894" y="487044"/>
                  </a:lnTo>
                  <a:lnTo>
                    <a:pt x="1328420" y="582739"/>
                  </a:lnTo>
                  <a:lnTo>
                    <a:pt x="1346009" y="690753"/>
                  </a:lnTo>
                  <a:lnTo>
                    <a:pt x="1363281" y="738695"/>
                  </a:lnTo>
                  <a:lnTo>
                    <a:pt x="1380680" y="736854"/>
                  </a:lnTo>
                  <a:lnTo>
                    <a:pt x="1398333" y="721423"/>
                  </a:lnTo>
                  <a:lnTo>
                    <a:pt x="1415922" y="733806"/>
                  </a:lnTo>
                  <a:lnTo>
                    <a:pt x="1433195" y="691959"/>
                  </a:lnTo>
                  <a:lnTo>
                    <a:pt x="1450594" y="714882"/>
                  </a:lnTo>
                  <a:lnTo>
                    <a:pt x="1468246" y="666940"/>
                  </a:lnTo>
                  <a:lnTo>
                    <a:pt x="1485836" y="693547"/>
                  </a:lnTo>
                  <a:lnTo>
                    <a:pt x="1503108" y="671322"/>
                  </a:lnTo>
                  <a:lnTo>
                    <a:pt x="1520507" y="683069"/>
                  </a:lnTo>
                  <a:lnTo>
                    <a:pt x="1538160" y="753046"/>
                  </a:lnTo>
                  <a:lnTo>
                    <a:pt x="1555750" y="740600"/>
                  </a:lnTo>
                  <a:lnTo>
                    <a:pt x="1573149" y="684276"/>
                  </a:lnTo>
                  <a:lnTo>
                    <a:pt x="1590547" y="703516"/>
                  </a:lnTo>
                  <a:lnTo>
                    <a:pt x="1608137" y="689356"/>
                  </a:lnTo>
                  <a:lnTo>
                    <a:pt x="1625663" y="679069"/>
                  </a:lnTo>
                  <a:lnTo>
                    <a:pt x="1642935" y="634555"/>
                  </a:lnTo>
                  <a:lnTo>
                    <a:pt x="1660334" y="592137"/>
                  </a:lnTo>
                  <a:lnTo>
                    <a:pt x="1677987" y="556513"/>
                  </a:lnTo>
                  <a:lnTo>
                    <a:pt x="1695577" y="505968"/>
                  </a:lnTo>
                  <a:lnTo>
                    <a:pt x="1712849" y="470979"/>
                  </a:lnTo>
                  <a:lnTo>
                    <a:pt x="1730247" y="434467"/>
                  </a:lnTo>
                  <a:lnTo>
                    <a:pt x="1747901" y="416496"/>
                  </a:lnTo>
                  <a:lnTo>
                    <a:pt x="1765490" y="391287"/>
                  </a:lnTo>
                  <a:lnTo>
                    <a:pt x="1782762" y="354393"/>
                  </a:lnTo>
                  <a:lnTo>
                    <a:pt x="1800161" y="346519"/>
                  </a:lnTo>
                  <a:lnTo>
                    <a:pt x="1817814" y="382905"/>
                  </a:lnTo>
                  <a:lnTo>
                    <a:pt x="1835467" y="353504"/>
                  </a:lnTo>
                  <a:lnTo>
                    <a:pt x="1852802" y="339217"/>
                  </a:lnTo>
                  <a:lnTo>
                    <a:pt x="1870202" y="316928"/>
                  </a:lnTo>
                  <a:lnTo>
                    <a:pt x="1887791" y="300164"/>
                  </a:lnTo>
                  <a:lnTo>
                    <a:pt x="1905381" y="306196"/>
                  </a:lnTo>
                  <a:lnTo>
                    <a:pt x="1922589" y="257746"/>
                  </a:lnTo>
                  <a:lnTo>
                    <a:pt x="1940052" y="233425"/>
                  </a:lnTo>
                  <a:lnTo>
                    <a:pt x="1957641" y="205739"/>
                  </a:lnTo>
                  <a:lnTo>
                    <a:pt x="1975294" y="179196"/>
                  </a:lnTo>
                  <a:lnTo>
                    <a:pt x="1992502" y="179133"/>
                  </a:lnTo>
                  <a:lnTo>
                    <a:pt x="2009965" y="165290"/>
                  </a:lnTo>
                  <a:lnTo>
                    <a:pt x="2027554" y="135762"/>
                  </a:lnTo>
                  <a:lnTo>
                    <a:pt x="2045208" y="266064"/>
                  </a:lnTo>
                  <a:lnTo>
                    <a:pt x="2062416" y="163449"/>
                  </a:lnTo>
                  <a:lnTo>
                    <a:pt x="2079878" y="149796"/>
                  </a:lnTo>
                  <a:lnTo>
                    <a:pt x="2097468" y="164147"/>
                  </a:lnTo>
                  <a:lnTo>
                    <a:pt x="2115121" y="95504"/>
                  </a:lnTo>
                  <a:lnTo>
                    <a:pt x="2132457" y="248094"/>
                  </a:lnTo>
                  <a:lnTo>
                    <a:pt x="2149856" y="73342"/>
                  </a:lnTo>
                  <a:lnTo>
                    <a:pt x="2167445" y="0"/>
                  </a:lnTo>
                </a:path>
              </a:pathLst>
            </a:custGeom>
            <a:ln w="9525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4044" y="1217676"/>
              <a:ext cx="2167890" cy="1278255"/>
            </a:xfrm>
            <a:custGeom>
              <a:avLst/>
              <a:gdLst/>
              <a:ahLst/>
              <a:cxnLst/>
              <a:rect l="l" t="t" r="r" b="b"/>
              <a:pathLst>
                <a:path w="2167890" h="1278255">
                  <a:moveTo>
                    <a:pt x="0" y="1278191"/>
                  </a:moveTo>
                  <a:lnTo>
                    <a:pt x="17589" y="1264030"/>
                  </a:lnTo>
                  <a:lnTo>
                    <a:pt x="34861" y="1264856"/>
                  </a:lnTo>
                  <a:lnTo>
                    <a:pt x="52260" y="1251013"/>
                  </a:lnTo>
                  <a:lnTo>
                    <a:pt x="69913" y="1256156"/>
                  </a:lnTo>
                  <a:lnTo>
                    <a:pt x="87502" y="1270508"/>
                  </a:lnTo>
                  <a:lnTo>
                    <a:pt x="104774" y="1267904"/>
                  </a:lnTo>
                  <a:lnTo>
                    <a:pt x="122173" y="1268094"/>
                  </a:lnTo>
                  <a:lnTo>
                    <a:pt x="139826" y="1274444"/>
                  </a:lnTo>
                  <a:lnTo>
                    <a:pt x="157416" y="1276477"/>
                  </a:lnTo>
                  <a:lnTo>
                    <a:pt x="174815" y="1251521"/>
                  </a:lnTo>
                  <a:lnTo>
                    <a:pt x="192214" y="1234757"/>
                  </a:lnTo>
                  <a:lnTo>
                    <a:pt x="209803" y="1233296"/>
                  </a:lnTo>
                  <a:lnTo>
                    <a:pt x="227329" y="1242694"/>
                  </a:lnTo>
                  <a:lnTo>
                    <a:pt x="244601" y="1185164"/>
                  </a:lnTo>
                  <a:lnTo>
                    <a:pt x="262000" y="1179575"/>
                  </a:lnTo>
                  <a:lnTo>
                    <a:pt x="279653" y="1170495"/>
                  </a:lnTo>
                  <a:lnTo>
                    <a:pt x="297243" y="1154811"/>
                  </a:lnTo>
                  <a:lnTo>
                    <a:pt x="314515" y="1106296"/>
                  </a:lnTo>
                  <a:lnTo>
                    <a:pt x="331914" y="1077975"/>
                  </a:lnTo>
                  <a:lnTo>
                    <a:pt x="349567" y="1055242"/>
                  </a:lnTo>
                  <a:lnTo>
                    <a:pt x="367156" y="1041844"/>
                  </a:lnTo>
                  <a:lnTo>
                    <a:pt x="384428" y="999553"/>
                  </a:lnTo>
                  <a:lnTo>
                    <a:pt x="401827" y="996441"/>
                  </a:lnTo>
                  <a:lnTo>
                    <a:pt x="419480" y="986980"/>
                  </a:lnTo>
                  <a:lnTo>
                    <a:pt x="437070" y="969327"/>
                  </a:lnTo>
                  <a:lnTo>
                    <a:pt x="454469" y="953896"/>
                  </a:lnTo>
                  <a:lnTo>
                    <a:pt x="471868" y="947927"/>
                  </a:lnTo>
                  <a:lnTo>
                    <a:pt x="489457" y="951039"/>
                  </a:lnTo>
                  <a:lnTo>
                    <a:pt x="507047" y="903160"/>
                  </a:lnTo>
                  <a:lnTo>
                    <a:pt x="524255" y="826007"/>
                  </a:lnTo>
                  <a:lnTo>
                    <a:pt x="541718" y="825690"/>
                  </a:lnTo>
                  <a:lnTo>
                    <a:pt x="559307" y="791654"/>
                  </a:lnTo>
                  <a:lnTo>
                    <a:pt x="576960" y="731583"/>
                  </a:lnTo>
                  <a:lnTo>
                    <a:pt x="594169" y="664209"/>
                  </a:lnTo>
                  <a:lnTo>
                    <a:pt x="611632" y="671702"/>
                  </a:lnTo>
                  <a:lnTo>
                    <a:pt x="629221" y="677544"/>
                  </a:lnTo>
                  <a:lnTo>
                    <a:pt x="646874" y="678687"/>
                  </a:lnTo>
                  <a:lnTo>
                    <a:pt x="664082" y="717295"/>
                  </a:lnTo>
                  <a:lnTo>
                    <a:pt x="681545" y="758507"/>
                  </a:lnTo>
                  <a:lnTo>
                    <a:pt x="699135" y="785240"/>
                  </a:lnTo>
                  <a:lnTo>
                    <a:pt x="716788" y="766127"/>
                  </a:lnTo>
                  <a:lnTo>
                    <a:pt x="734123" y="736599"/>
                  </a:lnTo>
                  <a:lnTo>
                    <a:pt x="751522" y="752220"/>
                  </a:lnTo>
                  <a:lnTo>
                    <a:pt x="769111" y="726757"/>
                  </a:lnTo>
                  <a:lnTo>
                    <a:pt x="786701" y="744664"/>
                  </a:lnTo>
                  <a:lnTo>
                    <a:pt x="803910" y="750887"/>
                  </a:lnTo>
                  <a:lnTo>
                    <a:pt x="821372" y="788479"/>
                  </a:lnTo>
                  <a:lnTo>
                    <a:pt x="838961" y="844168"/>
                  </a:lnTo>
                  <a:lnTo>
                    <a:pt x="856614" y="889126"/>
                  </a:lnTo>
                  <a:lnTo>
                    <a:pt x="873823" y="859408"/>
                  </a:lnTo>
                  <a:lnTo>
                    <a:pt x="891285" y="849947"/>
                  </a:lnTo>
                  <a:lnTo>
                    <a:pt x="908875" y="896302"/>
                  </a:lnTo>
                  <a:lnTo>
                    <a:pt x="926528" y="914399"/>
                  </a:lnTo>
                  <a:lnTo>
                    <a:pt x="943736" y="856995"/>
                  </a:lnTo>
                  <a:lnTo>
                    <a:pt x="961199" y="827912"/>
                  </a:lnTo>
                  <a:lnTo>
                    <a:pt x="978788" y="819594"/>
                  </a:lnTo>
                  <a:lnTo>
                    <a:pt x="996441" y="801052"/>
                  </a:lnTo>
                  <a:lnTo>
                    <a:pt x="1013840" y="709802"/>
                  </a:lnTo>
                  <a:lnTo>
                    <a:pt x="1031176" y="649287"/>
                  </a:lnTo>
                  <a:lnTo>
                    <a:pt x="1048765" y="550163"/>
                  </a:lnTo>
                  <a:lnTo>
                    <a:pt x="1066355" y="497204"/>
                  </a:lnTo>
                  <a:lnTo>
                    <a:pt x="1083564" y="459041"/>
                  </a:lnTo>
                  <a:lnTo>
                    <a:pt x="1101026" y="407098"/>
                  </a:lnTo>
                  <a:lnTo>
                    <a:pt x="1118615" y="364807"/>
                  </a:lnTo>
                  <a:lnTo>
                    <a:pt x="1136269" y="323024"/>
                  </a:lnTo>
                  <a:lnTo>
                    <a:pt x="1153477" y="264604"/>
                  </a:lnTo>
                  <a:lnTo>
                    <a:pt x="1170939" y="231965"/>
                  </a:lnTo>
                  <a:lnTo>
                    <a:pt x="1188593" y="217042"/>
                  </a:lnTo>
                  <a:lnTo>
                    <a:pt x="1206182" y="214883"/>
                  </a:lnTo>
                  <a:lnTo>
                    <a:pt x="1223454" y="144208"/>
                  </a:lnTo>
                  <a:lnTo>
                    <a:pt x="1240853" y="102806"/>
                  </a:lnTo>
                  <a:lnTo>
                    <a:pt x="1258506" y="114045"/>
                  </a:lnTo>
                  <a:lnTo>
                    <a:pt x="1276095" y="179069"/>
                  </a:lnTo>
                  <a:lnTo>
                    <a:pt x="1293495" y="307594"/>
                  </a:lnTo>
                  <a:lnTo>
                    <a:pt x="1310894" y="406019"/>
                  </a:lnTo>
                  <a:lnTo>
                    <a:pt x="1328420" y="502665"/>
                  </a:lnTo>
                  <a:lnTo>
                    <a:pt x="1346009" y="695134"/>
                  </a:lnTo>
                  <a:lnTo>
                    <a:pt x="1363281" y="707135"/>
                  </a:lnTo>
                  <a:lnTo>
                    <a:pt x="1380680" y="827150"/>
                  </a:lnTo>
                  <a:lnTo>
                    <a:pt x="1398333" y="874712"/>
                  </a:lnTo>
                  <a:lnTo>
                    <a:pt x="1415922" y="997902"/>
                  </a:lnTo>
                  <a:lnTo>
                    <a:pt x="1433195" y="914907"/>
                  </a:lnTo>
                  <a:lnTo>
                    <a:pt x="1450594" y="877823"/>
                  </a:lnTo>
                  <a:lnTo>
                    <a:pt x="1468246" y="850518"/>
                  </a:lnTo>
                  <a:lnTo>
                    <a:pt x="1485836" y="1097724"/>
                  </a:lnTo>
                  <a:lnTo>
                    <a:pt x="1503108" y="1039113"/>
                  </a:lnTo>
                  <a:lnTo>
                    <a:pt x="1520507" y="1063878"/>
                  </a:lnTo>
                  <a:lnTo>
                    <a:pt x="1538160" y="1096009"/>
                  </a:lnTo>
                  <a:lnTo>
                    <a:pt x="1555750" y="1149540"/>
                  </a:lnTo>
                  <a:lnTo>
                    <a:pt x="1573149" y="1076515"/>
                  </a:lnTo>
                  <a:lnTo>
                    <a:pt x="1590547" y="1087310"/>
                  </a:lnTo>
                  <a:lnTo>
                    <a:pt x="1608137" y="1108265"/>
                  </a:lnTo>
                  <a:lnTo>
                    <a:pt x="1625663" y="1093977"/>
                  </a:lnTo>
                  <a:lnTo>
                    <a:pt x="1642935" y="1084706"/>
                  </a:lnTo>
                  <a:lnTo>
                    <a:pt x="1660334" y="1004760"/>
                  </a:lnTo>
                  <a:lnTo>
                    <a:pt x="1677987" y="987805"/>
                  </a:lnTo>
                  <a:lnTo>
                    <a:pt x="1695577" y="915987"/>
                  </a:lnTo>
                  <a:lnTo>
                    <a:pt x="1712849" y="790574"/>
                  </a:lnTo>
                  <a:lnTo>
                    <a:pt x="1730247" y="684720"/>
                  </a:lnTo>
                  <a:lnTo>
                    <a:pt x="1747901" y="581278"/>
                  </a:lnTo>
                  <a:lnTo>
                    <a:pt x="1765490" y="524382"/>
                  </a:lnTo>
                  <a:lnTo>
                    <a:pt x="1782762" y="381507"/>
                  </a:lnTo>
                  <a:lnTo>
                    <a:pt x="1800161" y="292226"/>
                  </a:lnTo>
                  <a:lnTo>
                    <a:pt x="1817814" y="237744"/>
                  </a:lnTo>
                  <a:lnTo>
                    <a:pt x="1835467" y="205358"/>
                  </a:lnTo>
                  <a:lnTo>
                    <a:pt x="1852802" y="149669"/>
                  </a:lnTo>
                  <a:lnTo>
                    <a:pt x="1870202" y="62547"/>
                  </a:lnTo>
                  <a:lnTo>
                    <a:pt x="1887791" y="0"/>
                  </a:lnTo>
                  <a:lnTo>
                    <a:pt x="1905381" y="66293"/>
                  </a:lnTo>
                  <a:lnTo>
                    <a:pt x="1922589" y="38226"/>
                  </a:lnTo>
                  <a:lnTo>
                    <a:pt x="1940052" y="15811"/>
                  </a:lnTo>
                  <a:lnTo>
                    <a:pt x="1957641" y="14033"/>
                  </a:lnTo>
                  <a:lnTo>
                    <a:pt x="1975294" y="31813"/>
                  </a:lnTo>
                  <a:lnTo>
                    <a:pt x="1992502" y="34543"/>
                  </a:lnTo>
                  <a:lnTo>
                    <a:pt x="2009965" y="20954"/>
                  </a:lnTo>
                  <a:lnTo>
                    <a:pt x="2027554" y="64896"/>
                  </a:lnTo>
                  <a:lnTo>
                    <a:pt x="2045208" y="142811"/>
                  </a:lnTo>
                  <a:lnTo>
                    <a:pt x="2062416" y="104076"/>
                  </a:lnTo>
                  <a:lnTo>
                    <a:pt x="2079878" y="108521"/>
                  </a:lnTo>
                  <a:lnTo>
                    <a:pt x="2097468" y="149161"/>
                  </a:lnTo>
                  <a:lnTo>
                    <a:pt x="2115121" y="146430"/>
                  </a:lnTo>
                  <a:lnTo>
                    <a:pt x="2132457" y="188785"/>
                  </a:lnTo>
                  <a:lnTo>
                    <a:pt x="2149856" y="121284"/>
                  </a:lnTo>
                  <a:lnTo>
                    <a:pt x="2167445" y="98678"/>
                  </a:lnTo>
                </a:path>
              </a:pathLst>
            </a:custGeom>
            <a:ln w="952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4044" y="1036510"/>
              <a:ext cx="2167890" cy="1459865"/>
            </a:xfrm>
            <a:custGeom>
              <a:avLst/>
              <a:gdLst/>
              <a:ahLst/>
              <a:cxnLst/>
              <a:rect l="l" t="t" r="r" b="b"/>
              <a:pathLst>
                <a:path w="2167890" h="1459864">
                  <a:moveTo>
                    <a:pt x="0" y="1459357"/>
                  </a:moveTo>
                  <a:lnTo>
                    <a:pt x="17589" y="1425257"/>
                  </a:lnTo>
                  <a:lnTo>
                    <a:pt x="34861" y="1398905"/>
                  </a:lnTo>
                  <a:lnTo>
                    <a:pt x="52260" y="1381379"/>
                  </a:lnTo>
                  <a:lnTo>
                    <a:pt x="69913" y="1359281"/>
                  </a:lnTo>
                  <a:lnTo>
                    <a:pt x="87502" y="1319339"/>
                  </a:lnTo>
                  <a:lnTo>
                    <a:pt x="104774" y="1281938"/>
                  </a:lnTo>
                  <a:lnTo>
                    <a:pt x="122173" y="1262570"/>
                  </a:lnTo>
                  <a:lnTo>
                    <a:pt x="139826" y="1235329"/>
                  </a:lnTo>
                  <a:lnTo>
                    <a:pt x="157416" y="1200277"/>
                  </a:lnTo>
                  <a:lnTo>
                    <a:pt x="174815" y="1171702"/>
                  </a:lnTo>
                  <a:lnTo>
                    <a:pt x="192214" y="1148397"/>
                  </a:lnTo>
                  <a:lnTo>
                    <a:pt x="209803" y="1107694"/>
                  </a:lnTo>
                  <a:lnTo>
                    <a:pt x="227329" y="1092263"/>
                  </a:lnTo>
                  <a:lnTo>
                    <a:pt x="244601" y="1084834"/>
                  </a:lnTo>
                  <a:lnTo>
                    <a:pt x="262000" y="1079373"/>
                  </a:lnTo>
                  <a:lnTo>
                    <a:pt x="279653" y="1062101"/>
                  </a:lnTo>
                  <a:lnTo>
                    <a:pt x="297243" y="1043241"/>
                  </a:lnTo>
                  <a:lnTo>
                    <a:pt x="314515" y="1036764"/>
                  </a:lnTo>
                  <a:lnTo>
                    <a:pt x="331914" y="1029398"/>
                  </a:lnTo>
                  <a:lnTo>
                    <a:pt x="349567" y="1014285"/>
                  </a:lnTo>
                  <a:lnTo>
                    <a:pt x="367156" y="1005268"/>
                  </a:lnTo>
                  <a:lnTo>
                    <a:pt x="384428" y="994092"/>
                  </a:lnTo>
                  <a:lnTo>
                    <a:pt x="401827" y="976312"/>
                  </a:lnTo>
                  <a:lnTo>
                    <a:pt x="419480" y="957453"/>
                  </a:lnTo>
                  <a:lnTo>
                    <a:pt x="437070" y="995044"/>
                  </a:lnTo>
                  <a:lnTo>
                    <a:pt x="454469" y="1032002"/>
                  </a:lnTo>
                  <a:lnTo>
                    <a:pt x="471868" y="1074229"/>
                  </a:lnTo>
                  <a:lnTo>
                    <a:pt x="489457" y="1120140"/>
                  </a:lnTo>
                  <a:lnTo>
                    <a:pt x="507047" y="1150683"/>
                  </a:lnTo>
                  <a:lnTo>
                    <a:pt x="524255" y="1159700"/>
                  </a:lnTo>
                  <a:lnTo>
                    <a:pt x="541718" y="1192149"/>
                  </a:lnTo>
                  <a:lnTo>
                    <a:pt x="559307" y="1202182"/>
                  </a:lnTo>
                  <a:lnTo>
                    <a:pt x="576960" y="1214755"/>
                  </a:lnTo>
                  <a:lnTo>
                    <a:pt x="594169" y="1207262"/>
                  </a:lnTo>
                  <a:lnTo>
                    <a:pt x="611632" y="1251013"/>
                  </a:lnTo>
                  <a:lnTo>
                    <a:pt x="629221" y="1290320"/>
                  </a:lnTo>
                  <a:lnTo>
                    <a:pt x="646874" y="1241806"/>
                  </a:lnTo>
                  <a:lnTo>
                    <a:pt x="664082" y="1251648"/>
                  </a:lnTo>
                  <a:lnTo>
                    <a:pt x="681545" y="1247394"/>
                  </a:lnTo>
                  <a:lnTo>
                    <a:pt x="699135" y="1238440"/>
                  </a:lnTo>
                  <a:lnTo>
                    <a:pt x="716788" y="1150493"/>
                  </a:lnTo>
                  <a:lnTo>
                    <a:pt x="734123" y="1137031"/>
                  </a:lnTo>
                  <a:lnTo>
                    <a:pt x="751522" y="1152461"/>
                  </a:lnTo>
                  <a:lnTo>
                    <a:pt x="769111" y="1096327"/>
                  </a:lnTo>
                  <a:lnTo>
                    <a:pt x="786701" y="1107186"/>
                  </a:lnTo>
                  <a:lnTo>
                    <a:pt x="803910" y="1111567"/>
                  </a:lnTo>
                  <a:lnTo>
                    <a:pt x="821372" y="1095629"/>
                  </a:lnTo>
                  <a:lnTo>
                    <a:pt x="838961" y="1110996"/>
                  </a:lnTo>
                  <a:lnTo>
                    <a:pt x="856614" y="1110424"/>
                  </a:lnTo>
                  <a:lnTo>
                    <a:pt x="873823" y="1128649"/>
                  </a:lnTo>
                  <a:lnTo>
                    <a:pt x="891285" y="1201483"/>
                  </a:lnTo>
                  <a:lnTo>
                    <a:pt x="908875" y="1243711"/>
                  </a:lnTo>
                  <a:lnTo>
                    <a:pt x="926528" y="1236789"/>
                  </a:lnTo>
                  <a:lnTo>
                    <a:pt x="943736" y="1243139"/>
                  </a:lnTo>
                  <a:lnTo>
                    <a:pt x="961199" y="1241234"/>
                  </a:lnTo>
                  <a:lnTo>
                    <a:pt x="978788" y="1253617"/>
                  </a:lnTo>
                  <a:lnTo>
                    <a:pt x="996441" y="1243584"/>
                  </a:lnTo>
                  <a:lnTo>
                    <a:pt x="1013840" y="1209675"/>
                  </a:lnTo>
                  <a:lnTo>
                    <a:pt x="1031176" y="1206881"/>
                  </a:lnTo>
                  <a:lnTo>
                    <a:pt x="1048765" y="1190688"/>
                  </a:lnTo>
                  <a:lnTo>
                    <a:pt x="1066355" y="1126680"/>
                  </a:lnTo>
                  <a:lnTo>
                    <a:pt x="1083564" y="1138999"/>
                  </a:lnTo>
                  <a:lnTo>
                    <a:pt x="1101026" y="1113028"/>
                  </a:lnTo>
                  <a:lnTo>
                    <a:pt x="1118615" y="1076515"/>
                  </a:lnTo>
                  <a:lnTo>
                    <a:pt x="1136269" y="1039177"/>
                  </a:lnTo>
                  <a:lnTo>
                    <a:pt x="1153477" y="1027430"/>
                  </a:lnTo>
                  <a:lnTo>
                    <a:pt x="1170939" y="1033907"/>
                  </a:lnTo>
                  <a:lnTo>
                    <a:pt x="1188593" y="995680"/>
                  </a:lnTo>
                  <a:lnTo>
                    <a:pt x="1206182" y="964438"/>
                  </a:lnTo>
                  <a:lnTo>
                    <a:pt x="1223454" y="962406"/>
                  </a:lnTo>
                  <a:lnTo>
                    <a:pt x="1240853" y="939736"/>
                  </a:lnTo>
                  <a:lnTo>
                    <a:pt x="1258506" y="914717"/>
                  </a:lnTo>
                  <a:lnTo>
                    <a:pt x="1276095" y="920178"/>
                  </a:lnTo>
                  <a:lnTo>
                    <a:pt x="1293495" y="1010158"/>
                  </a:lnTo>
                  <a:lnTo>
                    <a:pt x="1310894" y="1077214"/>
                  </a:lnTo>
                  <a:lnTo>
                    <a:pt x="1328420" y="1131506"/>
                  </a:lnTo>
                  <a:lnTo>
                    <a:pt x="1346009" y="1149921"/>
                  </a:lnTo>
                  <a:lnTo>
                    <a:pt x="1363281" y="1225042"/>
                  </a:lnTo>
                  <a:lnTo>
                    <a:pt x="1380680" y="1248918"/>
                  </a:lnTo>
                  <a:lnTo>
                    <a:pt x="1398333" y="1272730"/>
                  </a:lnTo>
                  <a:lnTo>
                    <a:pt x="1415922" y="1192149"/>
                  </a:lnTo>
                  <a:lnTo>
                    <a:pt x="1433195" y="1227391"/>
                  </a:lnTo>
                  <a:lnTo>
                    <a:pt x="1450594" y="1228534"/>
                  </a:lnTo>
                  <a:lnTo>
                    <a:pt x="1468246" y="1167066"/>
                  </a:lnTo>
                  <a:lnTo>
                    <a:pt x="1485836" y="1104455"/>
                  </a:lnTo>
                  <a:lnTo>
                    <a:pt x="1503108" y="1128522"/>
                  </a:lnTo>
                  <a:lnTo>
                    <a:pt x="1520507" y="1137793"/>
                  </a:lnTo>
                  <a:lnTo>
                    <a:pt x="1538160" y="1205166"/>
                  </a:lnTo>
                  <a:lnTo>
                    <a:pt x="1555750" y="1143317"/>
                  </a:lnTo>
                  <a:lnTo>
                    <a:pt x="1573149" y="1140269"/>
                  </a:lnTo>
                  <a:lnTo>
                    <a:pt x="1590547" y="1170114"/>
                  </a:lnTo>
                  <a:lnTo>
                    <a:pt x="1608137" y="1120902"/>
                  </a:lnTo>
                  <a:lnTo>
                    <a:pt x="1625663" y="1097978"/>
                  </a:lnTo>
                  <a:lnTo>
                    <a:pt x="1642935" y="1044130"/>
                  </a:lnTo>
                  <a:lnTo>
                    <a:pt x="1660334" y="1034669"/>
                  </a:lnTo>
                  <a:lnTo>
                    <a:pt x="1677987" y="950468"/>
                  </a:lnTo>
                  <a:lnTo>
                    <a:pt x="1695577" y="886587"/>
                  </a:lnTo>
                  <a:lnTo>
                    <a:pt x="1712849" y="876935"/>
                  </a:lnTo>
                  <a:lnTo>
                    <a:pt x="1730247" y="833501"/>
                  </a:lnTo>
                  <a:lnTo>
                    <a:pt x="1747901" y="853503"/>
                  </a:lnTo>
                  <a:lnTo>
                    <a:pt x="1765490" y="792480"/>
                  </a:lnTo>
                  <a:lnTo>
                    <a:pt x="1782762" y="754570"/>
                  </a:lnTo>
                  <a:lnTo>
                    <a:pt x="1800161" y="760094"/>
                  </a:lnTo>
                  <a:lnTo>
                    <a:pt x="1817814" y="784352"/>
                  </a:lnTo>
                  <a:lnTo>
                    <a:pt x="1835467" y="720725"/>
                  </a:lnTo>
                  <a:lnTo>
                    <a:pt x="1852802" y="735965"/>
                  </a:lnTo>
                  <a:lnTo>
                    <a:pt x="1870202" y="731647"/>
                  </a:lnTo>
                  <a:lnTo>
                    <a:pt x="1887791" y="677354"/>
                  </a:lnTo>
                  <a:lnTo>
                    <a:pt x="1905381" y="611695"/>
                  </a:lnTo>
                  <a:lnTo>
                    <a:pt x="1922589" y="563054"/>
                  </a:lnTo>
                  <a:lnTo>
                    <a:pt x="1940052" y="502538"/>
                  </a:lnTo>
                  <a:lnTo>
                    <a:pt x="1957641" y="438594"/>
                  </a:lnTo>
                  <a:lnTo>
                    <a:pt x="1975294" y="349567"/>
                  </a:lnTo>
                  <a:lnTo>
                    <a:pt x="1992502" y="347662"/>
                  </a:lnTo>
                  <a:lnTo>
                    <a:pt x="2009965" y="292354"/>
                  </a:lnTo>
                  <a:lnTo>
                    <a:pt x="2027554" y="257810"/>
                  </a:lnTo>
                  <a:lnTo>
                    <a:pt x="2045208" y="302641"/>
                  </a:lnTo>
                  <a:lnTo>
                    <a:pt x="2062416" y="161798"/>
                  </a:lnTo>
                  <a:lnTo>
                    <a:pt x="2079878" y="100583"/>
                  </a:lnTo>
                  <a:lnTo>
                    <a:pt x="2097468" y="65722"/>
                  </a:lnTo>
                  <a:lnTo>
                    <a:pt x="2115121" y="36068"/>
                  </a:lnTo>
                  <a:lnTo>
                    <a:pt x="2132457" y="157480"/>
                  </a:lnTo>
                  <a:lnTo>
                    <a:pt x="2149856" y="24193"/>
                  </a:lnTo>
                  <a:lnTo>
                    <a:pt x="2167445" y="0"/>
                  </a:lnTo>
                </a:path>
              </a:pathLst>
            </a:custGeom>
            <a:ln w="952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3137" y="565658"/>
              <a:ext cx="2633980" cy="2359660"/>
            </a:xfrm>
            <a:custGeom>
              <a:avLst/>
              <a:gdLst/>
              <a:ahLst/>
              <a:cxnLst/>
              <a:rect l="l" t="t" r="r" b="b"/>
              <a:pathLst>
                <a:path w="2633979" h="2359660">
                  <a:moveTo>
                    <a:pt x="0" y="2359152"/>
                  </a:moveTo>
                  <a:lnTo>
                    <a:pt x="0" y="0"/>
                  </a:lnTo>
                </a:path>
                <a:path w="2633979" h="2359660">
                  <a:moveTo>
                    <a:pt x="0" y="2359152"/>
                  </a:moveTo>
                  <a:lnTo>
                    <a:pt x="235902" y="2359152"/>
                  </a:lnTo>
                </a:path>
                <a:path w="2633979" h="2359660">
                  <a:moveTo>
                    <a:pt x="0" y="0"/>
                  </a:moveTo>
                  <a:lnTo>
                    <a:pt x="235902" y="0"/>
                  </a:lnTo>
                </a:path>
                <a:path w="2633979" h="2359660">
                  <a:moveTo>
                    <a:pt x="0" y="1930209"/>
                  </a:moveTo>
                  <a:lnTo>
                    <a:pt x="117983" y="1930209"/>
                  </a:lnTo>
                </a:path>
                <a:path w="2633979" h="2359660">
                  <a:moveTo>
                    <a:pt x="0" y="1394015"/>
                  </a:moveTo>
                  <a:lnTo>
                    <a:pt x="117983" y="1394015"/>
                  </a:lnTo>
                </a:path>
                <a:path w="2633979" h="2359660">
                  <a:moveTo>
                    <a:pt x="0" y="857884"/>
                  </a:moveTo>
                  <a:lnTo>
                    <a:pt x="117983" y="857884"/>
                  </a:lnTo>
                </a:path>
                <a:path w="2633979" h="2359660">
                  <a:moveTo>
                    <a:pt x="0" y="321690"/>
                  </a:moveTo>
                  <a:lnTo>
                    <a:pt x="117983" y="321690"/>
                  </a:lnTo>
                </a:path>
                <a:path w="2633979" h="2359660">
                  <a:moveTo>
                    <a:pt x="88773" y="2359152"/>
                  </a:moveTo>
                  <a:lnTo>
                    <a:pt x="88773" y="2288349"/>
                  </a:lnTo>
                </a:path>
                <a:path w="2633979" h="2359660">
                  <a:moveTo>
                    <a:pt x="228600" y="2359152"/>
                  </a:moveTo>
                  <a:lnTo>
                    <a:pt x="228600" y="2288349"/>
                  </a:lnTo>
                </a:path>
                <a:path w="2633979" h="2359660">
                  <a:moveTo>
                    <a:pt x="298513" y="2359152"/>
                  </a:moveTo>
                  <a:lnTo>
                    <a:pt x="298513" y="2288349"/>
                  </a:lnTo>
                </a:path>
                <a:path w="2633979" h="2359660">
                  <a:moveTo>
                    <a:pt x="368427" y="2359152"/>
                  </a:moveTo>
                  <a:lnTo>
                    <a:pt x="368427" y="2288349"/>
                  </a:lnTo>
                </a:path>
                <a:path w="2633979" h="2359660">
                  <a:moveTo>
                    <a:pt x="438340" y="2359152"/>
                  </a:moveTo>
                  <a:lnTo>
                    <a:pt x="438340" y="2288349"/>
                  </a:lnTo>
                </a:path>
                <a:path w="2633979" h="2359660">
                  <a:moveTo>
                    <a:pt x="578231" y="2359152"/>
                  </a:moveTo>
                  <a:lnTo>
                    <a:pt x="578231" y="2288349"/>
                  </a:lnTo>
                </a:path>
                <a:path w="2633979" h="2359660">
                  <a:moveTo>
                    <a:pt x="648144" y="2359152"/>
                  </a:moveTo>
                  <a:lnTo>
                    <a:pt x="648144" y="2288349"/>
                  </a:lnTo>
                </a:path>
                <a:path w="2633979" h="2359660">
                  <a:moveTo>
                    <a:pt x="718058" y="2359152"/>
                  </a:moveTo>
                  <a:lnTo>
                    <a:pt x="718058" y="2288349"/>
                  </a:lnTo>
                </a:path>
                <a:path w="2633979" h="2359660">
                  <a:moveTo>
                    <a:pt x="787971" y="2359152"/>
                  </a:moveTo>
                  <a:lnTo>
                    <a:pt x="787971" y="2288349"/>
                  </a:lnTo>
                </a:path>
                <a:path w="2633979" h="2359660">
                  <a:moveTo>
                    <a:pt x="927798" y="2359152"/>
                  </a:moveTo>
                  <a:lnTo>
                    <a:pt x="927798" y="2288349"/>
                  </a:lnTo>
                </a:path>
                <a:path w="2633979" h="2359660">
                  <a:moveTo>
                    <a:pt x="997712" y="2359152"/>
                  </a:moveTo>
                  <a:lnTo>
                    <a:pt x="997712" y="2288349"/>
                  </a:lnTo>
                </a:path>
                <a:path w="2633979" h="2359660">
                  <a:moveTo>
                    <a:pt x="1067625" y="2359152"/>
                  </a:moveTo>
                  <a:lnTo>
                    <a:pt x="1067625" y="2288349"/>
                  </a:lnTo>
                </a:path>
                <a:path w="2633979" h="2359660">
                  <a:moveTo>
                    <a:pt x="1137539" y="2359152"/>
                  </a:moveTo>
                  <a:lnTo>
                    <a:pt x="1137539" y="2288349"/>
                  </a:lnTo>
                </a:path>
                <a:path w="2633979" h="2359660">
                  <a:moveTo>
                    <a:pt x="1277366" y="2359152"/>
                  </a:moveTo>
                  <a:lnTo>
                    <a:pt x="1277366" y="2288349"/>
                  </a:lnTo>
                </a:path>
                <a:path w="2633979" h="2359660">
                  <a:moveTo>
                    <a:pt x="1347279" y="2359152"/>
                  </a:moveTo>
                  <a:lnTo>
                    <a:pt x="1347279" y="2288349"/>
                  </a:lnTo>
                </a:path>
                <a:path w="2633979" h="2359660">
                  <a:moveTo>
                    <a:pt x="1417193" y="2359152"/>
                  </a:moveTo>
                  <a:lnTo>
                    <a:pt x="1417193" y="2288349"/>
                  </a:lnTo>
                </a:path>
                <a:path w="2633979" h="2359660">
                  <a:moveTo>
                    <a:pt x="1487106" y="2359152"/>
                  </a:moveTo>
                  <a:lnTo>
                    <a:pt x="1487106" y="2288349"/>
                  </a:lnTo>
                </a:path>
                <a:path w="2633979" h="2359660">
                  <a:moveTo>
                    <a:pt x="1626933" y="2359152"/>
                  </a:moveTo>
                  <a:lnTo>
                    <a:pt x="1626933" y="2288349"/>
                  </a:lnTo>
                </a:path>
                <a:path w="2633979" h="2359660">
                  <a:moveTo>
                    <a:pt x="1696847" y="2359152"/>
                  </a:moveTo>
                  <a:lnTo>
                    <a:pt x="1696847" y="2288349"/>
                  </a:lnTo>
                </a:path>
                <a:path w="2633979" h="2359660">
                  <a:moveTo>
                    <a:pt x="1766760" y="2359152"/>
                  </a:moveTo>
                  <a:lnTo>
                    <a:pt x="1766760" y="2288349"/>
                  </a:lnTo>
                </a:path>
                <a:path w="2633979" h="2359660">
                  <a:moveTo>
                    <a:pt x="1836674" y="2359152"/>
                  </a:moveTo>
                  <a:lnTo>
                    <a:pt x="1836674" y="2288349"/>
                  </a:lnTo>
                </a:path>
                <a:path w="2633979" h="2359660">
                  <a:moveTo>
                    <a:pt x="1976564" y="2359152"/>
                  </a:moveTo>
                  <a:lnTo>
                    <a:pt x="1976564" y="2288349"/>
                  </a:lnTo>
                </a:path>
                <a:path w="2633979" h="2359660">
                  <a:moveTo>
                    <a:pt x="2046477" y="2359152"/>
                  </a:moveTo>
                  <a:lnTo>
                    <a:pt x="2046477" y="2288349"/>
                  </a:lnTo>
                </a:path>
                <a:path w="2633979" h="2359660">
                  <a:moveTo>
                    <a:pt x="2116391" y="2359152"/>
                  </a:moveTo>
                  <a:lnTo>
                    <a:pt x="2116391" y="2288349"/>
                  </a:lnTo>
                </a:path>
                <a:path w="2633979" h="2359660">
                  <a:moveTo>
                    <a:pt x="2186304" y="2359152"/>
                  </a:moveTo>
                  <a:lnTo>
                    <a:pt x="2186304" y="2288349"/>
                  </a:lnTo>
                </a:path>
                <a:path w="2633979" h="2359660">
                  <a:moveTo>
                    <a:pt x="2326132" y="2359152"/>
                  </a:moveTo>
                  <a:lnTo>
                    <a:pt x="2326132" y="2288349"/>
                  </a:lnTo>
                </a:path>
                <a:path w="2633979" h="2359660">
                  <a:moveTo>
                    <a:pt x="158686" y="2359152"/>
                  </a:moveTo>
                  <a:lnTo>
                    <a:pt x="158686" y="2241169"/>
                  </a:lnTo>
                </a:path>
                <a:path w="2633979" h="2359660">
                  <a:moveTo>
                    <a:pt x="508254" y="2359152"/>
                  </a:moveTo>
                  <a:lnTo>
                    <a:pt x="508254" y="2241169"/>
                  </a:lnTo>
                </a:path>
                <a:path w="2633979" h="2359660">
                  <a:moveTo>
                    <a:pt x="857885" y="2359152"/>
                  </a:moveTo>
                  <a:lnTo>
                    <a:pt x="857885" y="2241169"/>
                  </a:lnTo>
                </a:path>
                <a:path w="2633979" h="2359660">
                  <a:moveTo>
                    <a:pt x="1207452" y="2359152"/>
                  </a:moveTo>
                  <a:lnTo>
                    <a:pt x="1207452" y="2241169"/>
                  </a:lnTo>
                </a:path>
                <a:path w="2633979" h="2359660">
                  <a:moveTo>
                    <a:pt x="1557020" y="2359152"/>
                  </a:moveTo>
                  <a:lnTo>
                    <a:pt x="1557020" y="2241169"/>
                  </a:lnTo>
                </a:path>
                <a:path w="2633979" h="2359660">
                  <a:moveTo>
                    <a:pt x="1906587" y="2359152"/>
                  </a:moveTo>
                  <a:lnTo>
                    <a:pt x="1906587" y="2241169"/>
                  </a:lnTo>
                </a:path>
                <a:path w="2633979" h="2359660">
                  <a:moveTo>
                    <a:pt x="2256218" y="2359152"/>
                  </a:moveTo>
                  <a:lnTo>
                    <a:pt x="2256218" y="2241169"/>
                  </a:lnTo>
                </a:path>
                <a:path w="2633979" h="2359660">
                  <a:moveTo>
                    <a:pt x="2633472" y="1930209"/>
                  </a:moveTo>
                  <a:lnTo>
                    <a:pt x="2515489" y="1930209"/>
                  </a:lnTo>
                </a:path>
                <a:path w="2633979" h="2359660">
                  <a:moveTo>
                    <a:pt x="2633472" y="1394015"/>
                  </a:moveTo>
                  <a:lnTo>
                    <a:pt x="2515489" y="1394015"/>
                  </a:lnTo>
                </a:path>
                <a:path w="2633979" h="2359660">
                  <a:moveTo>
                    <a:pt x="2633472" y="857884"/>
                  </a:moveTo>
                  <a:lnTo>
                    <a:pt x="2515489" y="857884"/>
                  </a:lnTo>
                </a:path>
                <a:path w="2633979" h="2359660">
                  <a:moveTo>
                    <a:pt x="2633472" y="321690"/>
                  </a:moveTo>
                  <a:lnTo>
                    <a:pt x="2515489" y="321690"/>
                  </a:lnTo>
                </a:path>
                <a:path w="2633979" h="2359660">
                  <a:moveTo>
                    <a:pt x="2633472" y="2359152"/>
                  </a:moveTo>
                  <a:lnTo>
                    <a:pt x="2633472" y="0"/>
                  </a:lnTo>
                  <a:lnTo>
                    <a:pt x="2397569" y="0"/>
                  </a:lnTo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582390" y="2434336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1.0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2390" y="1898142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82390" y="1362011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2.0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82390" y="825817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9340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1990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68971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1995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8538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2000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68106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2005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17673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2010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67304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2015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6872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2020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23137" y="732282"/>
            <a:ext cx="2633980" cy="2195195"/>
            <a:chOff x="923137" y="732282"/>
            <a:chExt cx="2633980" cy="2195195"/>
          </a:xfrm>
        </p:grpSpPr>
        <p:sp>
          <p:nvSpPr>
            <p:cNvPr id="21" name="object 21"/>
            <p:cNvSpPr/>
            <p:nvPr/>
          </p:nvSpPr>
          <p:spPr>
            <a:xfrm>
              <a:off x="923137" y="2924810"/>
              <a:ext cx="2633980" cy="0"/>
            </a:xfrm>
            <a:custGeom>
              <a:avLst/>
              <a:gdLst/>
              <a:ahLst/>
              <a:cxnLst/>
              <a:rect l="l" t="t" r="r" b="b"/>
              <a:pathLst>
                <a:path w="2633979">
                  <a:moveTo>
                    <a:pt x="0" y="0"/>
                  </a:moveTo>
                  <a:lnTo>
                    <a:pt x="2633472" y="0"/>
                  </a:lnTo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70711" y="737044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70711" y="846772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70711" y="956500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70711" y="1066228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102269" y="449326"/>
            <a:ext cx="146748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Real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wealth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per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household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relative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to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1989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14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263751" y="657161"/>
            <a:ext cx="318135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White </a:t>
            </a:r>
            <a:r>
              <a:rPr sz="600" spc="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Black </a:t>
            </a:r>
            <a:r>
              <a:rPr sz="600" spc="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Hispanic  Other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10991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Wealth</a:t>
            </a:r>
            <a:r>
              <a:rPr spc="100" dirty="0"/>
              <a:t> </a:t>
            </a:r>
            <a:r>
              <a:rPr spc="-40" dirty="0"/>
              <a:t>by</a:t>
            </a:r>
            <a:r>
              <a:rPr spc="105" dirty="0"/>
              <a:t> </a:t>
            </a:r>
            <a:r>
              <a:rPr spc="5" dirty="0"/>
              <a:t>Age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20597" y="563118"/>
            <a:ext cx="2639060" cy="2364740"/>
            <a:chOff x="920597" y="563118"/>
            <a:chExt cx="2639060" cy="2364740"/>
          </a:xfrm>
        </p:grpSpPr>
        <p:sp>
          <p:nvSpPr>
            <p:cNvPr id="4" name="object 4"/>
            <p:cNvSpPr/>
            <p:nvPr/>
          </p:nvSpPr>
          <p:spPr>
            <a:xfrm>
              <a:off x="1064044" y="907859"/>
              <a:ext cx="2167890" cy="1236980"/>
            </a:xfrm>
            <a:custGeom>
              <a:avLst/>
              <a:gdLst/>
              <a:ahLst/>
              <a:cxnLst/>
              <a:rect l="l" t="t" r="r" b="b"/>
              <a:pathLst>
                <a:path w="2167890" h="1236980">
                  <a:moveTo>
                    <a:pt x="0" y="1230566"/>
                  </a:moveTo>
                  <a:lnTo>
                    <a:pt x="17589" y="1214310"/>
                  </a:lnTo>
                  <a:lnTo>
                    <a:pt x="34861" y="1223772"/>
                  </a:lnTo>
                  <a:lnTo>
                    <a:pt x="52260" y="1216850"/>
                  </a:lnTo>
                  <a:lnTo>
                    <a:pt x="69913" y="1236472"/>
                  </a:lnTo>
                  <a:lnTo>
                    <a:pt x="87502" y="1227264"/>
                  </a:lnTo>
                  <a:lnTo>
                    <a:pt x="104774" y="1211135"/>
                  </a:lnTo>
                  <a:lnTo>
                    <a:pt x="122173" y="1218882"/>
                  </a:lnTo>
                  <a:lnTo>
                    <a:pt x="139826" y="1228407"/>
                  </a:lnTo>
                  <a:lnTo>
                    <a:pt x="157416" y="1215580"/>
                  </a:lnTo>
                  <a:lnTo>
                    <a:pt x="174815" y="1219454"/>
                  </a:lnTo>
                  <a:lnTo>
                    <a:pt x="192214" y="1224280"/>
                  </a:lnTo>
                  <a:lnTo>
                    <a:pt x="209803" y="1226820"/>
                  </a:lnTo>
                  <a:lnTo>
                    <a:pt x="227329" y="1207198"/>
                  </a:lnTo>
                  <a:lnTo>
                    <a:pt x="244601" y="1189863"/>
                  </a:lnTo>
                  <a:lnTo>
                    <a:pt x="262000" y="1189228"/>
                  </a:lnTo>
                  <a:lnTo>
                    <a:pt x="279653" y="1183767"/>
                  </a:lnTo>
                  <a:lnTo>
                    <a:pt x="297243" y="1167701"/>
                  </a:lnTo>
                  <a:lnTo>
                    <a:pt x="314515" y="1158113"/>
                  </a:lnTo>
                  <a:lnTo>
                    <a:pt x="331914" y="1157351"/>
                  </a:lnTo>
                  <a:lnTo>
                    <a:pt x="349567" y="1155319"/>
                  </a:lnTo>
                  <a:lnTo>
                    <a:pt x="367156" y="1151382"/>
                  </a:lnTo>
                  <a:lnTo>
                    <a:pt x="384428" y="1140714"/>
                  </a:lnTo>
                  <a:lnTo>
                    <a:pt x="401827" y="1136840"/>
                  </a:lnTo>
                  <a:lnTo>
                    <a:pt x="419480" y="1126870"/>
                  </a:lnTo>
                  <a:lnTo>
                    <a:pt x="437070" y="1113536"/>
                  </a:lnTo>
                  <a:lnTo>
                    <a:pt x="454469" y="1104074"/>
                  </a:lnTo>
                  <a:lnTo>
                    <a:pt x="471868" y="1105662"/>
                  </a:lnTo>
                  <a:lnTo>
                    <a:pt x="489457" y="1109345"/>
                  </a:lnTo>
                  <a:lnTo>
                    <a:pt x="507047" y="1096200"/>
                  </a:lnTo>
                  <a:lnTo>
                    <a:pt x="524255" y="1101153"/>
                  </a:lnTo>
                  <a:lnTo>
                    <a:pt x="541718" y="1078166"/>
                  </a:lnTo>
                  <a:lnTo>
                    <a:pt x="559307" y="1062228"/>
                  </a:lnTo>
                  <a:lnTo>
                    <a:pt x="576960" y="1046162"/>
                  </a:lnTo>
                  <a:lnTo>
                    <a:pt x="594169" y="1011047"/>
                  </a:lnTo>
                  <a:lnTo>
                    <a:pt x="611632" y="1001712"/>
                  </a:lnTo>
                  <a:lnTo>
                    <a:pt x="629221" y="1045082"/>
                  </a:lnTo>
                  <a:lnTo>
                    <a:pt x="646874" y="967359"/>
                  </a:lnTo>
                  <a:lnTo>
                    <a:pt x="664082" y="968057"/>
                  </a:lnTo>
                  <a:lnTo>
                    <a:pt x="681545" y="937387"/>
                  </a:lnTo>
                  <a:lnTo>
                    <a:pt x="699135" y="949070"/>
                  </a:lnTo>
                  <a:lnTo>
                    <a:pt x="716788" y="866266"/>
                  </a:lnTo>
                  <a:lnTo>
                    <a:pt x="734123" y="852360"/>
                  </a:lnTo>
                  <a:lnTo>
                    <a:pt x="751522" y="867600"/>
                  </a:lnTo>
                  <a:lnTo>
                    <a:pt x="769111" y="858138"/>
                  </a:lnTo>
                  <a:lnTo>
                    <a:pt x="786701" y="868679"/>
                  </a:lnTo>
                  <a:lnTo>
                    <a:pt x="803910" y="877506"/>
                  </a:lnTo>
                  <a:lnTo>
                    <a:pt x="821372" y="848169"/>
                  </a:lnTo>
                  <a:lnTo>
                    <a:pt x="838961" y="884809"/>
                  </a:lnTo>
                  <a:lnTo>
                    <a:pt x="856614" y="831532"/>
                  </a:lnTo>
                  <a:lnTo>
                    <a:pt x="873823" y="821817"/>
                  </a:lnTo>
                  <a:lnTo>
                    <a:pt x="891285" y="854329"/>
                  </a:lnTo>
                  <a:lnTo>
                    <a:pt x="908875" y="889635"/>
                  </a:lnTo>
                  <a:lnTo>
                    <a:pt x="926528" y="861441"/>
                  </a:lnTo>
                  <a:lnTo>
                    <a:pt x="943736" y="862647"/>
                  </a:lnTo>
                  <a:lnTo>
                    <a:pt x="961199" y="823849"/>
                  </a:lnTo>
                  <a:lnTo>
                    <a:pt x="978788" y="817752"/>
                  </a:lnTo>
                  <a:lnTo>
                    <a:pt x="996441" y="771779"/>
                  </a:lnTo>
                  <a:lnTo>
                    <a:pt x="1013840" y="714819"/>
                  </a:lnTo>
                  <a:lnTo>
                    <a:pt x="1031176" y="725995"/>
                  </a:lnTo>
                  <a:lnTo>
                    <a:pt x="1048765" y="702627"/>
                  </a:lnTo>
                  <a:lnTo>
                    <a:pt x="1066355" y="655955"/>
                  </a:lnTo>
                  <a:lnTo>
                    <a:pt x="1083564" y="660717"/>
                  </a:lnTo>
                  <a:lnTo>
                    <a:pt x="1101026" y="628650"/>
                  </a:lnTo>
                  <a:lnTo>
                    <a:pt x="1118615" y="609663"/>
                  </a:lnTo>
                  <a:lnTo>
                    <a:pt x="1136269" y="590740"/>
                  </a:lnTo>
                  <a:lnTo>
                    <a:pt x="1153477" y="570039"/>
                  </a:lnTo>
                  <a:lnTo>
                    <a:pt x="1170939" y="598424"/>
                  </a:lnTo>
                  <a:lnTo>
                    <a:pt x="1188593" y="584898"/>
                  </a:lnTo>
                  <a:lnTo>
                    <a:pt x="1206182" y="557657"/>
                  </a:lnTo>
                  <a:lnTo>
                    <a:pt x="1223454" y="554736"/>
                  </a:lnTo>
                  <a:lnTo>
                    <a:pt x="1240853" y="556132"/>
                  </a:lnTo>
                  <a:lnTo>
                    <a:pt x="1258506" y="540067"/>
                  </a:lnTo>
                  <a:lnTo>
                    <a:pt x="1276095" y="546100"/>
                  </a:lnTo>
                  <a:lnTo>
                    <a:pt x="1293495" y="607949"/>
                  </a:lnTo>
                  <a:lnTo>
                    <a:pt x="1310894" y="660082"/>
                  </a:lnTo>
                  <a:lnTo>
                    <a:pt x="1328420" y="716343"/>
                  </a:lnTo>
                  <a:lnTo>
                    <a:pt x="1346009" y="744537"/>
                  </a:lnTo>
                  <a:lnTo>
                    <a:pt x="1363281" y="786002"/>
                  </a:lnTo>
                  <a:lnTo>
                    <a:pt x="1380680" y="767778"/>
                  </a:lnTo>
                  <a:lnTo>
                    <a:pt x="1398333" y="751903"/>
                  </a:lnTo>
                  <a:lnTo>
                    <a:pt x="1415922" y="702754"/>
                  </a:lnTo>
                  <a:lnTo>
                    <a:pt x="1433195" y="712914"/>
                  </a:lnTo>
                  <a:lnTo>
                    <a:pt x="1450594" y="737806"/>
                  </a:lnTo>
                  <a:lnTo>
                    <a:pt x="1468246" y="694308"/>
                  </a:lnTo>
                  <a:lnTo>
                    <a:pt x="1485836" y="644588"/>
                  </a:lnTo>
                  <a:lnTo>
                    <a:pt x="1503108" y="650557"/>
                  </a:lnTo>
                  <a:lnTo>
                    <a:pt x="1520507" y="639254"/>
                  </a:lnTo>
                  <a:lnTo>
                    <a:pt x="1538160" y="693038"/>
                  </a:lnTo>
                  <a:lnTo>
                    <a:pt x="1555750" y="637032"/>
                  </a:lnTo>
                  <a:lnTo>
                    <a:pt x="1573149" y="621855"/>
                  </a:lnTo>
                  <a:lnTo>
                    <a:pt x="1590547" y="642937"/>
                  </a:lnTo>
                  <a:lnTo>
                    <a:pt x="1608137" y="595439"/>
                  </a:lnTo>
                  <a:lnTo>
                    <a:pt x="1625663" y="584454"/>
                  </a:lnTo>
                  <a:lnTo>
                    <a:pt x="1642935" y="527621"/>
                  </a:lnTo>
                  <a:lnTo>
                    <a:pt x="1660334" y="535939"/>
                  </a:lnTo>
                  <a:lnTo>
                    <a:pt x="1677987" y="487489"/>
                  </a:lnTo>
                  <a:lnTo>
                    <a:pt x="1695577" y="438150"/>
                  </a:lnTo>
                  <a:lnTo>
                    <a:pt x="1712849" y="412242"/>
                  </a:lnTo>
                  <a:lnTo>
                    <a:pt x="1730247" y="376427"/>
                  </a:lnTo>
                  <a:lnTo>
                    <a:pt x="1747901" y="376237"/>
                  </a:lnTo>
                  <a:lnTo>
                    <a:pt x="1765490" y="316039"/>
                  </a:lnTo>
                  <a:lnTo>
                    <a:pt x="1782762" y="287718"/>
                  </a:lnTo>
                  <a:lnTo>
                    <a:pt x="1800161" y="286512"/>
                  </a:lnTo>
                  <a:lnTo>
                    <a:pt x="1817814" y="314007"/>
                  </a:lnTo>
                  <a:lnTo>
                    <a:pt x="1835467" y="261619"/>
                  </a:lnTo>
                  <a:lnTo>
                    <a:pt x="1852802" y="250380"/>
                  </a:lnTo>
                  <a:lnTo>
                    <a:pt x="1870202" y="233362"/>
                  </a:lnTo>
                  <a:lnTo>
                    <a:pt x="1887791" y="208851"/>
                  </a:lnTo>
                  <a:lnTo>
                    <a:pt x="1905381" y="200659"/>
                  </a:lnTo>
                  <a:lnTo>
                    <a:pt x="1922589" y="183769"/>
                  </a:lnTo>
                  <a:lnTo>
                    <a:pt x="1940052" y="178879"/>
                  </a:lnTo>
                  <a:lnTo>
                    <a:pt x="1957641" y="166877"/>
                  </a:lnTo>
                  <a:lnTo>
                    <a:pt x="1975294" y="137159"/>
                  </a:lnTo>
                  <a:lnTo>
                    <a:pt x="1992502" y="162559"/>
                  </a:lnTo>
                  <a:lnTo>
                    <a:pt x="2009965" y="162369"/>
                  </a:lnTo>
                  <a:lnTo>
                    <a:pt x="2027554" y="143319"/>
                  </a:lnTo>
                  <a:lnTo>
                    <a:pt x="2045208" y="235584"/>
                  </a:lnTo>
                  <a:lnTo>
                    <a:pt x="2062416" y="134112"/>
                  </a:lnTo>
                  <a:lnTo>
                    <a:pt x="2079878" y="114426"/>
                  </a:lnTo>
                  <a:lnTo>
                    <a:pt x="2097468" y="125349"/>
                  </a:lnTo>
                  <a:lnTo>
                    <a:pt x="2115121" y="70802"/>
                  </a:lnTo>
                  <a:lnTo>
                    <a:pt x="2132457" y="200215"/>
                  </a:lnTo>
                  <a:lnTo>
                    <a:pt x="2149856" y="50292"/>
                  </a:lnTo>
                  <a:lnTo>
                    <a:pt x="2167445" y="0"/>
                  </a:lnTo>
                </a:path>
              </a:pathLst>
            </a:custGeom>
            <a:ln w="9525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4044" y="1263840"/>
              <a:ext cx="2167890" cy="892175"/>
            </a:xfrm>
            <a:custGeom>
              <a:avLst/>
              <a:gdLst/>
              <a:ahLst/>
              <a:cxnLst/>
              <a:rect l="l" t="t" r="r" b="b"/>
              <a:pathLst>
                <a:path w="2167890" h="892175">
                  <a:moveTo>
                    <a:pt x="0" y="874585"/>
                  </a:moveTo>
                  <a:lnTo>
                    <a:pt x="17589" y="871283"/>
                  </a:lnTo>
                  <a:lnTo>
                    <a:pt x="34861" y="876236"/>
                  </a:lnTo>
                  <a:lnTo>
                    <a:pt x="52260" y="881888"/>
                  </a:lnTo>
                  <a:lnTo>
                    <a:pt x="69913" y="891857"/>
                  </a:lnTo>
                  <a:lnTo>
                    <a:pt x="87502" y="882586"/>
                  </a:lnTo>
                  <a:lnTo>
                    <a:pt x="104774" y="874267"/>
                  </a:lnTo>
                  <a:lnTo>
                    <a:pt x="122173" y="879601"/>
                  </a:lnTo>
                  <a:lnTo>
                    <a:pt x="139826" y="875664"/>
                  </a:lnTo>
                  <a:lnTo>
                    <a:pt x="157416" y="859409"/>
                  </a:lnTo>
                  <a:lnTo>
                    <a:pt x="174815" y="864997"/>
                  </a:lnTo>
                  <a:lnTo>
                    <a:pt x="192214" y="870585"/>
                  </a:lnTo>
                  <a:lnTo>
                    <a:pt x="209803" y="860932"/>
                  </a:lnTo>
                  <a:lnTo>
                    <a:pt x="227329" y="845248"/>
                  </a:lnTo>
                  <a:lnTo>
                    <a:pt x="244601" y="843788"/>
                  </a:lnTo>
                  <a:lnTo>
                    <a:pt x="262000" y="840803"/>
                  </a:lnTo>
                  <a:lnTo>
                    <a:pt x="279653" y="831405"/>
                  </a:lnTo>
                  <a:lnTo>
                    <a:pt x="297243" y="822451"/>
                  </a:lnTo>
                  <a:lnTo>
                    <a:pt x="314515" y="821499"/>
                  </a:lnTo>
                  <a:lnTo>
                    <a:pt x="331914" y="823722"/>
                  </a:lnTo>
                  <a:lnTo>
                    <a:pt x="349567" y="816991"/>
                  </a:lnTo>
                  <a:lnTo>
                    <a:pt x="401827" y="793114"/>
                  </a:lnTo>
                  <a:lnTo>
                    <a:pt x="437070" y="755650"/>
                  </a:lnTo>
                  <a:lnTo>
                    <a:pt x="454469" y="740663"/>
                  </a:lnTo>
                  <a:lnTo>
                    <a:pt x="471868" y="727519"/>
                  </a:lnTo>
                  <a:lnTo>
                    <a:pt x="489457" y="721360"/>
                  </a:lnTo>
                  <a:lnTo>
                    <a:pt x="507047" y="704595"/>
                  </a:lnTo>
                  <a:lnTo>
                    <a:pt x="524255" y="700023"/>
                  </a:lnTo>
                  <a:lnTo>
                    <a:pt x="541718" y="669607"/>
                  </a:lnTo>
                  <a:lnTo>
                    <a:pt x="559307" y="640841"/>
                  </a:lnTo>
                  <a:lnTo>
                    <a:pt x="576960" y="629919"/>
                  </a:lnTo>
                  <a:lnTo>
                    <a:pt x="594169" y="585025"/>
                  </a:lnTo>
                  <a:lnTo>
                    <a:pt x="611632" y="570357"/>
                  </a:lnTo>
                  <a:lnTo>
                    <a:pt x="629221" y="579882"/>
                  </a:lnTo>
                  <a:lnTo>
                    <a:pt x="646874" y="544639"/>
                  </a:lnTo>
                  <a:lnTo>
                    <a:pt x="664082" y="545972"/>
                  </a:lnTo>
                  <a:lnTo>
                    <a:pt x="681545" y="531367"/>
                  </a:lnTo>
                  <a:lnTo>
                    <a:pt x="699135" y="539178"/>
                  </a:lnTo>
                  <a:lnTo>
                    <a:pt x="716788" y="492887"/>
                  </a:lnTo>
                  <a:lnTo>
                    <a:pt x="734123" y="467613"/>
                  </a:lnTo>
                  <a:lnTo>
                    <a:pt x="751522" y="483615"/>
                  </a:lnTo>
                  <a:lnTo>
                    <a:pt x="769111" y="474662"/>
                  </a:lnTo>
                  <a:lnTo>
                    <a:pt x="786701" y="498475"/>
                  </a:lnTo>
                  <a:lnTo>
                    <a:pt x="803910" y="512381"/>
                  </a:lnTo>
                  <a:lnTo>
                    <a:pt x="821372" y="492251"/>
                  </a:lnTo>
                  <a:lnTo>
                    <a:pt x="838961" y="519810"/>
                  </a:lnTo>
                  <a:lnTo>
                    <a:pt x="856614" y="499935"/>
                  </a:lnTo>
                  <a:lnTo>
                    <a:pt x="873823" y="490346"/>
                  </a:lnTo>
                  <a:lnTo>
                    <a:pt x="891285" y="500252"/>
                  </a:lnTo>
                  <a:lnTo>
                    <a:pt x="908875" y="530351"/>
                  </a:lnTo>
                  <a:lnTo>
                    <a:pt x="926528" y="513334"/>
                  </a:lnTo>
                  <a:lnTo>
                    <a:pt x="943736" y="514286"/>
                  </a:lnTo>
                  <a:lnTo>
                    <a:pt x="961199" y="477202"/>
                  </a:lnTo>
                  <a:lnTo>
                    <a:pt x="978788" y="461073"/>
                  </a:lnTo>
                  <a:lnTo>
                    <a:pt x="996441" y="427926"/>
                  </a:lnTo>
                  <a:lnTo>
                    <a:pt x="1013840" y="371538"/>
                  </a:lnTo>
                  <a:lnTo>
                    <a:pt x="1031176" y="366140"/>
                  </a:lnTo>
                  <a:lnTo>
                    <a:pt x="1048765" y="343153"/>
                  </a:lnTo>
                  <a:lnTo>
                    <a:pt x="1066355" y="315531"/>
                  </a:lnTo>
                  <a:lnTo>
                    <a:pt x="1083564" y="312610"/>
                  </a:lnTo>
                  <a:lnTo>
                    <a:pt x="1101026" y="297561"/>
                  </a:lnTo>
                  <a:lnTo>
                    <a:pt x="1118615" y="281622"/>
                  </a:lnTo>
                  <a:lnTo>
                    <a:pt x="1136269" y="269684"/>
                  </a:lnTo>
                  <a:lnTo>
                    <a:pt x="1153477" y="238887"/>
                  </a:lnTo>
                  <a:lnTo>
                    <a:pt x="1170939" y="251206"/>
                  </a:lnTo>
                  <a:lnTo>
                    <a:pt x="1188593" y="247840"/>
                  </a:lnTo>
                  <a:lnTo>
                    <a:pt x="1206182" y="238823"/>
                  </a:lnTo>
                  <a:lnTo>
                    <a:pt x="1223454" y="219837"/>
                  </a:lnTo>
                  <a:lnTo>
                    <a:pt x="1240853" y="220090"/>
                  </a:lnTo>
                  <a:lnTo>
                    <a:pt x="1258506" y="213169"/>
                  </a:lnTo>
                  <a:lnTo>
                    <a:pt x="1276095" y="236537"/>
                  </a:lnTo>
                  <a:lnTo>
                    <a:pt x="1293495" y="258762"/>
                  </a:lnTo>
                  <a:lnTo>
                    <a:pt x="1310894" y="279019"/>
                  </a:lnTo>
                  <a:lnTo>
                    <a:pt x="1328420" y="321246"/>
                  </a:lnTo>
                  <a:lnTo>
                    <a:pt x="1346009" y="384492"/>
                  </a:lnTo>
                  <a:lnTo>
                    <a:pt x="1363281" y="387731"/>
                  </a:lnTo>
                  <a:lnTo>
                    <a:pt x="1380680" y="389318"/>
                  </a:lnTo>
                  <a:lnTo>
                    <a:pt x="1398333" y="351281"/>
                  </a:lnTo>
                  <a:lnTo>
                    <a:pt x="1415922" y="388683"/>
                  </a:lnTo>
                  <a:lnTo>
                    <a:pt x="1433195" y="351408"/>
                  </a:lnTo>
                  <a:lnTo>
                    <a:pt x="1450594" y="355028"/>
                  </a:lnTo>
                  <a:lnTo>
                    <a:pt x="1468246" y="323786"/>
                  </a:lnTo>
                  <a:lnTo>
                    <a:pt x="1485836" y="353250"/>
                  </a:lnTo>
                  <a:lnTo>
                    <a:pt x="1503108" y="332803"/>
                  </a:lnTo>
                  <a:lnTo>
                    <a:pt x="1520507" y="344424"/>
                  </a:lnTo>
                  <a:lnTo>
                    <a:pt x="1538160" y="374332"/>
                  </a:lnTo>
                  <a:lnTo>
                    <a:pt x="1555750" y="391477"/>
                  </a:lnTo>
                  <a:lnTo>
                    <a:pt x="1573149" y="370776"/>
                  </a:lnTo>
                  <a:lnTo>
                    <a:pt x="1590547" y="377951"/>
                  </a:lnTo>
                  <a:lnTo>
                    <a:pt x="1608137" y="370077"/>
                  </a:lnTo>
                  <a:lnTo>
                    <a:pt x="1625663" y="370776"/>
                  </a:lnTo>
                  <a:lnTo>
                    <a:pt x="1642935" y="347725"/>
                  </a:lnTo>
                  <a:lnTo>
                    <a:pt x="1660334" y="339725"/>
                  </a:lnTo>
                  <a:lnTo>
                    <a:pt x="1677987" y="325500"/>
                  </a:lnTo>
                  <a:lnTo>
                    <a:pt x="1695577" y="316864"/>
                  </a:lnTo>
                  <a:lnTo>
                    <a:pt x="1712849" y="288670"/>
                  </a:lnTo>
                  <a:lnTo>
                    <a:pt x="1730247" y="271462"/>
                  </a:lnTo>
                  <a:lnTo>
                    <a:pt x="1747901" y="264921"/>
                  </a:lnTo>
                  <a:lnTo>
                    <a:pt x="1765490" y="256031"/>
                  </a:lnTo>
                  <a:lnTo>
                    <a:pt x="1782762" y="226758"/>
                  </a:lnTo>
                  <a:lnTo>
                    <a:pt x="1800161" y="223202"/>
                  </a:lnTo>
                  <a:lnTo>
                    <a:pt x="1817814" y="235140"/>
                  </a:lnTo>
                  <a:lnTo>
                    <a:pt x="1835467" y="234061"/>
                  </a:lnTo>
                  <a:lnTo>
                    <a:pt x="1852802" y="217106"/>
                  </a:lnTo>
                  <a:lnTo>
                    <a:pt x="1870202" y="202056"/>
                  </a:lnTo>
                  <a:lnTo>
                    <a:pt x="1887791" y="186753"/>
                  </a:lnTo>
                  <a:lnTo>
                    <a:pt x="1905381" y="204215"/>
                  </a:lnTo>
                  <a:lnTo>
                    <a:pt x="1922589" y="179705"/>
                  </a:lnTo>
                  <a:lnTo>
                    <a:pt x="1940052" y="166179"/>
                  </a:lnTo>
                  <a:lnTo>
                    <a:pt x="1957641" y="152336"/>
                  </a:lnTo>
                  <a:lnTo>
                    <a:pt x="1975294" y="136017"/>
                  </a:lnTo>
                  <a:lnTo>
                    <a:pt x="1992502" y="130873"/>
                  </a:lnTo>
                  <a:lnTo>
                    <a:pt x="2009965" y="124396"/>
                  </a:lnTo>
                  <a:lnTo>
                    <a:pt x="2027554" y="110236"/>
                  </a:lnTo>
                  <a:lnTo>
                    <a:pt x="2045208" y="162115"/>
                  </a:lnTo>
                  <a:lnTo>
                    <a:pt x="2062416" y="100393"/>
                  </a:lnTo>
                  <a:lnTo>
                    <a:pt x="2079878" y="87058"/>
                  </a:lnTo>
                  <a:lnTo>
                    <a:pt x="2097468" y="80327"/>
                  </a:lnTo>
                  <a:lnTo>
                    <a:pt x="2115121" y="40893"/>
                  </a:lnTo>
                  <a:lnTo>
                    <a:pt x="2132457" y="134556"/>
                  </a:lnTo>
                  <a:lnTo>
                    <a:pt x="2149856" y="31813"/>
                  </a:lnTo>
                  <a:lnTo>
                    <a:pt x="2167445" y="0"/>
                  </a:lnTo>
                </a:path>
              </a:pathLst>
            </a:custGeom>
            <a:ln w="9525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4044" y="1473771"/>
              <a:ext cx="2167890" cy="684530"/>
            </a:xfrm>
            <a:custGeom>
              <a:avLst/>
              <a:gdLst/>
              <a:ahLst/>
              <a:cxnLst/>
              <a:rect l="l" t="t" r="r" b="b"/>
              <a:pathLst>
                <a:path w="2167890" h="684530">
                  <a:moveTo>
                    <a:pt x="0" y="664654"/>
                  </a:moveTo>
                  <a:lnTo>
                    <a:pt x="17589" y="659320"/>
                  </a:lnTo>
                  <a:lnTo>
                    <a:pt x="34861" y="664972"/>
                  </a:lnTo>
                  <a:lnTo>
                    <a:pt x="52260" y="667511"/>
                  </a:lnTo>
                  <a:lnTo>
                    <a:pt x="69913" y="684276"/>
                  </a:lnTo>
                  <a:lnTo>
                    <a:pt x="87502" y="675322"/>
                  </a:lnTo>
                  <a:lnTo>
                    <a:pt x="104774" y="660272"/>
                  </a:lnTo>
                  <a:lnTo>
                    <a:pt x="122173" y="665289"/>
                  </a:lnTo>
                  <a:lnTo>
                    <a:pt x="139826" y="661923"/>
                  </a:lnTo>
                  <a:lnTo>
                    <a:pt x="157416" y="647382"/>
                  </a:lnTo>
                  <a:lnTo>
                    <a:pt x="174815" y="654685"/>
                  </a:lnTo>
                  <a:lnTo>
                    <a:pt x="192214" y="659574"/>
                  </a:lnTo>
                  <a:lnTo>
                    <a:pt x="209803" y="652398"/>
                  </a:lnTo>
                  <a:lnTo>
                    <a:pt x="227329" y="644525"/>
                  </a:lnTo>
                  <a:lnTo>
                    <a:pt x="244601" y="648271"/>
                  </a:lnTo>
                  <a:lnTo>
                    <a:pt x="262000" y="649795"/>
                  </a:lnTo>
                  <a:lnTo>
                    <a:pt x="279653" y="645286"/>
                  </a:lnTo>
                  <a:lnTo>
                    <a:pt x="297243" y="642048"/>
                  </a:lnTo>
                  <a:lnTo>
                    <a:pt x="314515" y="649985"/>
                  </a:lnTo>
                  <a:lnTo>
                    <a:pt x="331914" y="655701"/>
                  </a:lnTo>
                  <a:lnTo>
                    <a:pt x="349567" y="653541"/>
                  </a:lnTo>
                  <a:lnTo>
                    <a:pt x="367156" y="658113"/>
                  </a:lnTo>
                  <a:lnTo>
                    <a:pt x="384428" y="648398"/>
                  </a:lnTo>
                  <a:lnTo>
                    <a:pt x="401827" y="637413"/>
                  </a:lnTo>
                  <a:lnTo>
                    <a:pt x="419480" y="625220"/>
                  </a:lnTo>
                  <a:lnTo>
                    <a:pt x="437070" y="618172"/>
                  </a:lnTo>
                  <a:lnTo>
                    <a:pt x="454469" y="613346"/>
                  </a:lnTo>
                  <a:lnTo>
                    <a:pt x="471868" y="615124"/>
                  </a:lnTo>
                  <a:lnTo>
                    <a:pt x="489457" y="620648"/>
                  </a:lnTo>
                  <a:lnTo>
                    <a:pt x="507047" y="617410"/>
                  </a:lnTo>
                  <a:lnTo>
                    <a:pt x="524255" y="621220"/>
                  </a:lnTo>
                  <a:lnTo>
                    <a:pt x="541718" y="594423"/>
                  </a:lnTo>
                  <a:lnTo>
                    <a:pt x="559307" y="576770"/>
                  </a:lnTo>
                  <a:lnTo>
                    <a:pt x="576960" y="576072"/>
                  </a:lnTo>
                  <a:lnTo>
                    <a:pt x="594169" y="537908"/>
                  </a:lnTo>
                  <a:lnTo>
                    <a:pt x="611632" y="532764"/>
                  </a:lnTo>
                  <a:lnTo>
                    <a:pt x="629221" y="562229"/>
                  </a:lnTo>
                  <a:lnTo>
                    <a:pt x="646874" y="512127"/>
                  </a:lnTo>
                  <a:lnTo>
                    <a:pt x="664082" y="504697"/>
                  </a:lnTo>
                  <a:lnTo>
                    <a:pt x="681545" y="481710"/>
                  </a:lnTo>
                  <a:lnTo>
                    <a:pt x="699135" y="490156"/>
                  </a:lnTo>
                  <a:lnTo>
                    <a:pt x="716788" y="434466"/>
                  </a:lnTo>
                  <a:lnTo>
                    <a:pt x="734123" y="410972"/>
                  </a:lnTo>
                  <a:lnTo>
                    <a:pt x="751522" y="422782"/>
                  </a:lnTo>
                  <a:lnTo>
                    <a:pt x="769111" y="414972"/>
                  </a:lnTo>
                  <a:lnTo>
                    <a:pt x="786701" y="441007"/>
                  </a:lnTo>
                  <a:lnTo>
                    <a:pt x="803910" y="456819"/>
                  </a:lnTo>
                  <a:lnTo>
                    <a:pt x="821372" y="433831"/>
                  </a:lnTo>
                  <a:lnTo>
                    <a:pt x="838961" y="468883"/>
                  </a:lnTo>
                  <a:lnTo>
                    <a:pt x="856614" y="445452"/>
                  </a:lnTo>
                  <a:lnTo>
                    <a:pt x="873823" y="444500"/>
                  </a:lnTo>
                  <a:lnTo>
                    <a:pt x="891285" y="475805"/>
                  </a:lnTo>
                  <a:lnTo>
                    <a:pt x="908875" y="517080"/>
                  </a:lnTo>
                  <a:lnTo>
                    <a:pt x="926528" y="502729"/>
                  </a:lnTo>
                  <a:lnTo>
                    <a:pt x="943736" y="512508"/>
                  </a:lnTo>
                  <a:lnTo>
                    <a:pt x="961199" y="481774"/>
                  </a:lnTo>
                  <a:lnTo>
                    <a:pt x="978788" y="475741"/>
                  </a:lnTo>
                  <a:lnTo>
                    <a:pt x="996441" y="445452"/>
                  </a:lnTo>
                  <a:lnTo>
                    <a:pt x="1013840" y="419481"/>
                  </a:lnTo>
                  <a:lnTo>
                    <a:pt x="1031176" y="416941"/>
                  </a:lnTo>
                  <a:lnTo>
                    <a:pt x="1048765" y="406653"/>
                  </a:lnTo>
                  <a:lnTo>
                    <a:pt x="1066355" y="373379"/>
                  </a:lnTo>
                  <a:lnTo>
                    <a:pt x="1083564" y="365632"/>
                  </a:lnTo>
                  <a:lnTo>
                    <a:pt x="1101026" y="346646"/>
                  </a:lnTo>
                  <a:lnTo>
                    <a:pt x="1118615" y="319595"/>
                  </a:lnTo>
                  <a:lnTo>
                    <a:pt x="1136269" y="300926"/>
                  </a:lnTo>
                  <a:lnTo>
                    <a:pt x="1153477" y="280479"/>
                  </a:lnTo>
                  <a:lnTo>
                    <a:pt x="1170939" y="292544"/>
                  </a:lnTo>
                  <a:lnTo>
                    <a:pt x="1188593" y="282638"/>
                  </a:lnTo>
                  <a:lnTo>
                    <a:pt x="1206182" y="262699"/>
                  </a:lnTo>
                  <a:lnTo>
                    <a:pt x="1223454" y="261365"/>
                  </a:lnTo>
                  <a:lnTo>
                    <a:pt x="1240853" y="262381"/>
                  </a:lnTo>
                  <a:lnTo>
                    <a:pt x="1258506" y="263144"/>
                  </a:lnTo>
                  <a:lnTo>
                    <a:pt x="1276095" y="295846"/>
                  </a:lnTo>
                  <a:lnTo>
                    <a:pt x="1293495" y="344550"/>
                  </a:lnTo>
                  <a:lnTo>
                    <a:pt x="1310894" y="382333"/>
                  </a:lnTo>
                  <a:lnTo>
                    <a:pt x="1328420" y="435356"/>
                  </a:lnTo>
                  <a:lnTo>
                    <a:pt x="1346009" y="504951"/>
                  </a:lnTo>
                  <a:lnTo>
                    <a:pt x="1363281" y="531622"/>
                  </a:lnTo>
                  <a:lnTo>
                    <a:pt x="1380680" y="524891"/>
                  </a:lnTo>
                  <a:lnTo>
                    <a:pt x="1398333" y="504253"/>
                  </a:lnTo>
                  <a:lnTo>
                    <a:pt x="1415922" y="517080"/>
                  </a:lnTo>
                  <a:lnTo>
                    <a:pt x="1433195" y="507047"/>
                  </a:lnTo>
                  <a:lnTo>
                    <a:pt x="1450594" y="536511"/>
                  </a:lnTo>
                  <a:lnTo>
                    <a:pt x="1468246" y="514731"/>
                  </a:lnTo>
                  <a:lnTo>
                    <a:pt x="1485836" y="498538"/>
                  </a:lnTo>
                  <a:lnTo>
                    <a:pt x="1503108" y="494601"/>
                  </a:lnTo>
                  <a:lnTo>
                    <a:pt x="1520507" y="506094"/>
                  </a:lnTo>
                  <a:lnTo>
                    <a:pt x="1538160" y="552259"/>
                  </a:lnTo>
                  <a:lnTo>
                    <a:pt x="1555750" y="543686"/>
                  </a:lnTo>
                  <a:lnTo>
                    <a:pt x="1573149" y="523684"/>
                  </a:lnTo>
                  <a:lnTo>
                    <a:pt x="1590547" y="537082"/>
                  </a:lnTo>
                  <a:lnTo>
                    <a:pt x="1608137" y="516889"/>
                  </a:lnTo>
                  <a:lnTo>
                    <a:pt x="1625663" y="517906"/>
                  </a:lnTo>
                  <a:lnTo>
                    <a:pt x="1642935" y="484123"/>
                  </a:lnTo>
                  <a:lnTo>
                    <a:pt x="1660334" y="475360"/>
                  </a:lnTo>
                  <a:lnTo>
                    <a:pt x="1677987" y="452691"/>
                  </a:lnTo>
                  <a:lnTo>
                    <a:pt x="1695577" y="440245"/>
                  </a:lnTo>
                  <a:lnTo>
                    <a:pt x="1712849" y="436244"/>
                  </a:lnTo>
                  <a:lnTo>
                    <a:pt x="1730247" y="427989"/>
                  </a:lnTo>
                  <a:lnTo>
                    <a:pt x="1747901" y="436943"/>
                  </a:lnTo>
                  <a:lnTo>
                    <a:pt x="1765490" y="430910"/>
                  </a:lnTo>
                  <a:lnTo>
                    <a:pt x="1782762" y="423672"/>
                  </a:lnTo>
                  <a:lnTo>
                    <a:pt x="1800161" y="432879"/>
                  </a:lnTo>
                  <a:lnTo>
                    <a:pt x="1817814" y="466470"/>
                  </a:lnTo>
                  <a:lnTo>
                    <a:pt x="1835467" y="458152"/>
                  </a:lnTo>
                  <a:lnTo>
                    <a:pt x="1852802" y="456882"/>
                  </a:lnTo>
                  <a:lnTo>
                    <a:pt x="1870202" y="452564"/>
                  </a:lnTo>
                  <a:lnTo>
                    <a:pt x="1887791" y="441070"/>
                  </a:lnTo>
                  <a:lnTo>
                    <a:pt x="1905381" y="422528"/>
                  </a:lnTo>
                  <a:lnTo>
                    <a:pt x="1922589" y="383031"/>
                  </a:lnTo>
                  <a:lnTo>
                    <a:pt x="1940052" y="354266"/>
                  </a:lnTo>
                  <a:lnTo>
                    <a:pt x="1957641" y="320992"/>
                  </a:lnTo>
                  <a:lnTo>
                    <a:pt x="1975294" y="280479"/>
                  </a:lnTo>
                  <a:lnTo>
                    <a:pt x="1992502" y="267779"/>
                  </a:lnTo>
                  <a:lnTo>
                    <a:pt x="2009965" y="242887"/>
                  </a:lnTo>
                  <a:lnTo>
                    <a:pt x="2027554" y="206120"/>
                  </a:lnTo>
                  <a:lnTo>
                    <a:pt x="2045208" y="257428"/>
                  </a:lnTo>
                  <a:lnTo>
                    <a:pt x="2062416" y="171386"/>
                  </a:lnTo>
                  <a:lnTo>
                    <a:pt x="2079878" y="140081"/>
                  </a:lnTo>
                  <a:lnTo>
                    <a:pt x="2097468" y="117665"/>
                  </a:lnTo>
                  <a:lnTo>
                    <a:pt x="2115121" y="68262"/>
                  </a:lnTo>
                  <a:lnTo>
                    <a:pt x="2132457" y="170370"/>
                  </a:lnTo>
                  <a:lnTo>
                    <a:pt x="2149856" y="47117"/>
                  </a:lnTo>
                  <a:lnTo>
                    <a:pt x="2167445" y="0"/>
                  </a:lnTo>
                </a:path>
              </a:pathLst>
            </a:custGeom>
            <a:ln w="952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4044" y="1883600"/>
              <a:ext cx="2167890" cy="547370"/>
            </a:xfrm>
            <a:custGeom>
              <a:avLst/>
              <a:gdLst/>
              <a:ahLst/>
              <a:cxnLst/>
              <a:rect l="l" t="t" r="r" b="b"/>
              <a:pathLst>
                <a:path w="2167890" h="547369">
                  <a:moveTo>
                    <a:pt x="0" y="254825"/>
                  </a:moveTo>
                  <a:lnTo>
                    <a:pt x="17589" y="260350"/>
                  </a:lnTo>
                  <a:lnTo>
                    <a:pt x="34861" y="265747"/>
                  </a:lnTo>
                  <a:lnTo>
                    <a:pt x="52260" y="272732"/>
                  </a:lnTo>
                  <a:lnTo>
                    <a:pt x="69913" y="294386"/>
                  </a:lnTo>
                  <a:lnTo>
                    <a:pt x="87502" y="304419"/>
                  </a:lnTo>
                  <a:lnTo>
                    <a:pt x="104774" y="304609"/>
                  </a:lnTo>
                  <a:lnTo>
                    <a:pt x="122173" y="317754"/>
                  </a:lnTo>
                  <a:lnTo>
                    <a:pt x="139826" y="317182"/>
                  </a:lnTo>
                  <a:lnTo>
                    <a:pt x="157416" y="320548"/>
                  </a:lnTo>
                  <a:lnTo>
                    <a:pt x="174815" y="319532"/>
                  </a:lnTo>
                  <a:lnTo>
                    <a:pt x="192214" y="320802"/>
                  </a:lnTo>
                  <a:lnTo>
                    <a:pt x="209803" y="323342"/>
                  </a:lnTo>
                  <a:lnTo>
                    <a:pt x="227329" y="322453"/>
                  </a:lnTo>
                  <a:lnTo>
                    <a:pt x="244601" y="323024"/>
                  </a:lnTo>
                  <a:lnTo>
                    <a:pt x="262000" y="328549"/>
                  </a:lnTo>
                  <a:lnTo>
                    <a:pt x="279653" y="331914"/>
                  </a:lnTo>
                  <a:lnTo>
                    <a:pt x="297243" y="335788"/>
                  </a:lnTo>
                  <a:lnTo>
                    <a:pt x="314515" y="344678"/>
                  </a:lnTo>
                  <a:lnTo>
                    <a:pt x="331914" y="347916"/>
                  </a:lnTo>
                  <a:lnTo>
                    <a:pt x="349567" y="349821"/>
                  </a:lnTo>
                  <a:lnTo>
                    <a:pt x="367156" y="357314"/>
                  </a:lnTo>
                  <a:lnTo>
                    <a:pt x="384428" y="351663"/>
                  </a:lnTo>
                  <a:lnTo>
                    <a:pt x="401827" y="356298"/>
                  </a:lnTo>
                  <a:lnTo>
                    <a:pt x="419480" y="362839"/>
                  </a:lnTo>
                  <a:lnTo>
                    <a:pt x="437070" y="354393"/>
                  </a:lnTo>
                  <a:lnTo>
                    <a:pt x="454469" y="339852"/>
                  </a:lnTo>
                  <a:lnTo>
                    <a:pt x="471868" y="330136"/>
                  </a:lnTo>
                  <a:lnTo>
                    <a:pt x="489457" y="317373"/>
                  </a:lnTo>
                  <a:lnTo>
                    <a:pt x="507047" y="302831"/>
                  </a:lnTo>
                  <a:lnTo>
                    <a:pt x="524255" y="287274"/>
                  </a:lnTo>
                  <a:lnTo>
                    <a:pt x="541718" y="258000"/>
                  </a:lnTo>
                  <a:lnTo>
                    <a:pt x="559307" y="239141"/>
                  </a:lnTo>
                  <a:lnTo>
                    <a:pt x="576960" y="224218"/>
                  </a:lnTo>
                  <a:lnTo>
                    <a:pt x="594169" y="185547"/>
                  </a:lnTo>
                  <a:lnTo>
                    <a:pt x="611632" y="172529"/>
                  </a:lnTo>
                  <a:lnTo>
                    <a:pt x="629221" y="179260"/>
                  </a:lnTo>
                  <a:lnTo>
                    <a:pt x="646874" y="156527"/>
                  </a:lnTo>
                  <a:lnTo>
                    <a:pt x="664082" y="164782"/>
                  </a:lnTo>
                  <a:lnTo>
                    <a:pt x="681545" y="162941"/>
                  </a:lnTo>
                  <a:lnTo>
                    <a:pt x="699135" y="178435"/>
                  </a:lnTo>
                  <a:lnTo>
                    <a:pt x="716788" y="129159"/>
                  </a:lnTo>
                  <a:lnTo>
                    <a:pt x="734123" y="110236"/>
                  </a:lnTo>
                  <a:lnTo>
                    <a:pt x="751522" y="121031"/>
                  </a:lnTo>
                  <a:lnTo>
                    <a:pt x="769111" y="121475"/>
                  </a:lnTo>
                  <a:lnTo>
                    <a:pt x="786701" y="149098"/>
                  </a:lnTo>
                  <a:lnTo>
                    <a:pt x="803910" y="154749"/>
                  </a:lnTo>
                  <a:lnTo>
                    <a:pt x="821372" y="163639"/>
                  </a:lnTo>
                  <a:lnTo>
                    <a:pt x="838961" y="202628"/>
                  </a:lnTo>
                  <a:lnTo>
                    <a:pt x="856614" y="191579"/>
                  </a:lnTo>
                  <a:lnTo>
                    <a:pt x="873823" y="185356"/>
                  </a:lnTo>
                  <a:lnTo>
                    <a:pt x="891285" y="227965"/>
                  </a:lnTo>
                  <a:lnTo>
                    <a:pt x="908875" y="267843"/>
                  </a:lnTo>
                  <a:lnTo>
                    <a:pt x="926528" y="261493"/>
                  </a:lnTo>
                  <a:lnTo>
                    <a:pt x="943736" y="266319"/>
                  </a:lnTo>
                  <a:lnTo>
                    <a:pt x="961199" y="248094"/>
                  </a:lnTo>
                  <a:lnTo>
                    <a:pt x="978788" y="244094"/>
                  </a:lnTo>
                  <a:lnTo>
                    <a:pt x="996441" y="232791"/>
                  </a:lnTo>
                  <a:lnTo>
                    <a:pt x="1013840" y="206502"/>
                  </a:lnTo>
                  <a:lnTo>
                    <a:pt x="1031176" y="198310"/>
                  </a:lnTo>
                  <a:lnTo>
                    <a:pt x="1048765" y="196405"/>
                  </a:lnTo>
                  <a:lnTo>
                    <a:pt x="1066355" y="144081"/>
                  </a:lnTo>
                  <a:lnTo>
                    <a:pt x="1083564" y="138620"/>
                  </a:lnTo>
                  <a:lnTo>
                    <a:pt x="1101026" y="121666"/>
                  </a:lnTo>
                  <a:lnTo>
                    <a:pt x="1118615" y="93853"/>
                  </a:lnTo>
                  <a:lnTo>
                    <a:pt x="1136269" y="66548"/>
                  </a:lnTo>
                  <a:lnTo>
                    <a:pt x="1153477" y="78930"/>
                  </a:lnTo>
                  <a:lnTo>
                    <a:pt x="1170939" y="99060"/>
                  </a:lnTo>
                  <a:lnTo>
                    <a:pt x="1188593" y="92392"/>
                  </a:lnTo>
                  <a:lnTo>
                    <a:pt x="1206182" y="80010"/>
                  </a:lnTo>
                  <a:lnTo>
                    <a:pt x="1223454" y="108966"/>
                  </a:lnTo>
                  <a:lnTo>
                    <a:pt x="1240853" y="129794"/>
                  </a:lnTo>
                  <a:lnTo>
                    <a:pt x="1258506" y="154749"/>
                  </a:lnTo>
                  <a:lnTo>
                    <a:pt x="1276095" y="196977"/>
                  </a:lnTo>
                  <a:lnTo>
                    <a:pt x="1293495" y="287401"/>
                  </a:lnTo>
                  <a:lnTo>
                    <a:pt x="1310894" y="334518"/>
                  </a:lnTo>
                  <a:lnTo>
                    <a:pt x="1328420" y="401891"/>
                  </a:lnTo>
                  <a:lnTo>
                    <a:pt x="1346009" y="459549"/>
                  </a:lnTo>
                  <a:lnTo>
                    <a:pt x="1363281" y="547116"/>
                  </a:lnTo>
                  <a:lnTo>
                    <a:pt x="1380680" y="528764"/>
                  </a:lnTo>
                  <a:lnTo>
                    <a:pt x="1398333" y="535432"/>
                  </a:lnTo>
                  <a:lnTo>
                    <a:pt x="1415922" y="492569"/>
                  </a:lnTo>
                  <a:lnTo>
                    <a:pt x="1433195" y="505396"/>
                  </a:lnTo>
                  <a:lnTo>
                    <a:pt x="1450594" y="520827"/>
                  </a:lnTo>
                  <a:lnTo>
                    <a:pt x="1468246" y="499872"/>
                  </a:lnTo>
                  <a:lnTo>
                    <a:pt x="1485836" y="467233"/>
                  </a:lnTo>
                  <a:lnTo>
                    <a:pt x="1503108" y="455104"/>
                  </a:lnTo>
                  <a:lnTo>
                    <a:pt x="1520507" y="438277"/>
                  </a:lnTo>
                  <a:lnTo>
                    <a:pt x="1538160" y="469582"/>
                  </a:lnTo>
                  <a:lnTo>
                    <a:pt x="1555750" y="424243"/>
                  </a:lnTo>
                  <a:lnTo>
                    <a:pt x="1573149" y="399161"/>
                  </a:lnTo>
                  <a:lnTo>
                    <a:pt x="1590547" y="393763"/>
                  </a:lnTo>
                  <a:lnTo>
                    <a:pt x="1608137" y="353949"/>
                  </a:lnTo>
                  <a:lnTo>
                    <a:pt x="1625663" y="320294"/>
                  </a:lnTo>
                  <a:lnTo>
                    <a:pt x="1642935" y="270383"/>
                  </a:lnTo>
                  <a:lnTo>
                    <a:pt x="1660334" y="245110"/>
                  </a:lnTo>
                  <a:lnTo>
                    <a:pt x="1677987" y="183451"/>
                  </a:lnTo>
                  <a:lnTo>
                    <a:pt x="1695577" y="154813"/>
                  </a:lnTo>
                  <a:lnTo>
                    <a:pt x="1712849" y="163258"/>
                  </a:lnTo>
                  <a:lnTo>
                    <a:pt x="1730247" y="159956"/>
                  </a:lnTo>
                  <a:lnTo>
                    <a:pt x="1747901" y="181419"/>
                  </a:lnTo>
                  <a:lnTo>
                    <a:pt x="1765490" y="164846"/>
                  </a:lnTo>
                  <a:lnTo>
                    <a:pt x="1782762" y="166878"/>
                  </a:lnTo>
                  <a:lnTo>
                    <a:pt x="1800161" y="188087"/>
                  </a:lnTo>
                  <a:lnTo>
                    <a:pt x="1817814" y="224218"/>
                  </a:lnTo>
                  <a:lnTo>
                    <a:pt x="1835467" y="191008"/>
                  </a:lnTo>
                  <a:lnTo>
                    <a:pt x="1852802" y="207073"/>
                  </a:lnTo>
                  <a:lnTo>
                    <a:pt x="1870202" y="225234"/>
                  </a:lnTo>
                  <a:lnTo>
                    <a:pt x="1887791" y="221424"/>
                  </a:lnTo>
                  <a:lnTo>
                    <a:pt x="1905381" y="202819"/>
                  </a:lnTo>
                  <a:lnTo>
                    <a:pt x="1922589" y="184848"/>
                  </a:lnTo>
                  <a:lnTo>
                    <a:pt x="1940052" y="181673"/>
                  </a:lnTo>
                  <a:lnTo>
                    <a:pt x="1957641" y="168211"/>
                  </a:lnTo>
                  <a:lnTo>
                    <a:pt x="1975294" y="142303"/>
                  </a:lnTo>
                  <a:lnTo>
                    <a:pt x="1992502" y="156273"/>
                  </a:lnTo>
                  <a:lnTo>
                    <a:pt x="2009965" y="153479"/>
                  </a:lnTo>
                  <a:lnTo>
                    <a:pt x="2027554" y="142811"/>
                  </a:lnTo>
                  <a:lnTo>
                    <a:pt x="2045208" y="188595"/>
                  </a:lnTo>
                  <a:lnTo>
                    <a:pt x="2062416" y="124142"/>
                  </a:lnTo>
                  <a:lnTo>
                    <a:pt x="2079878" y="121666"/>
                  </a:lnTo>
                  <a:lnTo>
                    <a:pt x="2097468" y="127825"/>
                  </a:lnTo>
                  <a:lnTo>
                    <a:pt x="2115121" y="90614"/>
                  </a:lnTo>
                  <a:lnTo>
                    <a:pt x="2132457" y="141859"/>
                  </a:lnTo>
                  <a:lnTo>
                    <a:pt x="2149856" y="42862"/>
                  </a:lnTo>
                  <a:lnTo>
                    <a:pt x="2167445" y="0"/>
                  </a:lnTo>
                </a:path>
              </a:pathLst>
            </a:custGeom>
            <a:ln w="952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3137" y="565658"/>
              <a:ext cx="2633980" cy="2359660"/>
            </a:xfrm>
            <a:custGeom>
              <a:avLst/>
              <a:gdLst/>
              <a:ahLst/>
              <a:cxnLst/>
              <a:rect l="l" t="t" r="r" b="b"/>
              <a:pathLst>
                <a:path w="2633979" h="2359660">
                  <a:moveTo>
                    <a:pt x="0" y="2359152"/>
                  </a:moveTo>
                  <a:lnTo>
                    <a:pt x="0" y="0"/>
                  </a:lnTo>
                </a:path>
                <a:path w="2633979" h="2359660">
                  <a:moveTo>
                    <a:pt x="0" y="2359152"/>
                  </a:moveTo>
                  <a:lnTo>
                    <a:pt x="235902" y="2359152"/>
                  </a:lnTo>
                </a:path>
                <a:path w="2633979" h="2359660">
                  <a:moveTo>
                    <a:pt x="0" y="0"/>
                  </a:moveTo>
                  <a:lnTo>
                    <a:pt x="235902" y="0"/>
                  </a:lnTo>
                </a:path>
                <a:path w="2633979" h="2359660">
                  <a:moveTo>
                    <a:pt x="0" y="2359152"/>
                  </a:moveTo>
                  <a:lnTo>
                    <a:pt x="117983" y="2359152"/>
                  </a:lnTo>
                </a:path>
                <a:path w="2633979" h="2359660">
                  <a:moveTo>
                    <a:pt x="0" y="1965959"/>
                  </a:moveTo>
                  <a:lnTo>
                    <a:pt x="117983" y="1965959"/>
                  </a:lnTo>
                </a:path>
                <a:path w="2633979" h="2359660">
                  <a:moveTo>
                    <a:pt x="0" y="1572767"/>
                  </a:moveTo>
                  <a:lnTo>
                    <a:pt x="117983" y="1572767"/>
                  </a:lnTo>
                </a:path>
                <a:path w="2633979" h="2359660">
                  <a:moveTo>
                    <a:pt x="0" y="1179576"/>
                  </a:moveTo>
                  <a:lnTo>
                    <a:pt x="117983" y="1179576"/>
                  </a:lnTo>
                </a:path>
                <a:path w="2633979" h="2359660">
                  <a:moveTo>
                    <a:pt x="0" y="786383"/>
                  </a:moveTo>
                  <a:lnTo>
                    <a:pt x="117983" y="786383"/>
                  </a:lnTo>
                </a:path>
                <a:path w="2633979" h="2359660">
                  <a:moveTo>
                    <a:pt x="0" y="393191"/>
                  </a:moveTo>
                  <a:lnTo>
                    <a:pt x="117983" y="393191"/>
                  </a:lnTo>
                </a:path>
                <a:path w="2633979" h="2359660">
                  <a:moveTo>
                    <a:pt x="0" y="0"/>
                  </a:moveTo>
                  <a:lnTo>
                    <a:pt x="117983" y="0"/>
                  </a:lnTo>
                </a:path>
                <a:path w="2633979" h="2359660">
                  <a:moveTo>
                    <a:pt x="88773" y="2359152"/>
                  </a:moveTo>
                  <a:lnTo>
                    <a:pt x="88773" y="2288349"/>
                  </a:lnTo>
                </a:path>
                <a:path w="2633979" h="2359660">
                  <a:moveTo>
                    <a:pt x="228600" y="2359152"/>
                  </a:moveTo>
                  <a:lnTo>
                    <a:pt x="228600" y="2288349"/>
                  </a:lnTo>
                </a:path>
                <a:path w="2633979" h="2359660">
                  <a:moveTo>
                    <a:pt x="298513" y="2359152"/>
                  </a:moveTo>
                  <a:lnTo>
                    <a:pt x="298513" y="2288349"/>
                  </a:lnTo>
                </a:path>
                <a:path w="2633979" h="2359660">
                  <a:moveTo>
                    <a:pt x="368427" y="2359152"/>
                  </a:moveTo>
                  <a:lnTo>
                    <a:pt x="368427" y="2288349"/>
                  </a:lnTo>
                </a:path>
                <a:path w="2633979" h="2359660">
                  <a:moveTo>
                    <a:pt x="438340" y="2359152"/>
                  </a:moveTo>
                  <a:lnTo>
                    <a:pt x="438340" y="2288349"/>
                  </a:lnTo>
                </a:path>
                <a:path w="2633979" h="2359660">
                  <a:moveTo>
                    <a:pt x="578231" y="2359152"/>
                  </a:moveTo>
                  <a:lnTo>
                    <a:pt x="578231" y="2288349"/>
                  </a:lnTo>
                </a:path>
                <a:path w="2633979" h="2359660">
                  <a:moveTo>
                    <a:pt x="648144" y="2359152"/>
                  </a:moveTo>
                  <a:lnTo>
                    <a:pt x="648144" y="2288349"/>
                  </a:lnTo>
                </a:path>
                <a:path w="2633979" h="2359660">
                  <a:moveTo>
                    <a:pt x="718058" y="2359152"/>
                  </a:moveTo>
                  <a:lnTo>
                    <a:pt x="718058" y="2288349"/>
                  </a:lnTo>
                </a:path>
                <a:path w="2633979" h="2359660">
                  <a:moveTo>
                    <a:pt x="787971" y="2359152"/>
                  </a:moveTo>
                  <a:lnTo>
                    <a:pt x="787971" y="2288349"/>
                  </a:lnTo>
                </a:path>
                <a:path w="2633979" h="2359660">
                  <a:moveTo>
                    <a:pt x="927798" y="2359152"/>
                  </a:moveTo>
                  <a:lnTo>
                    <a:pt x="927798" y="2288349"/>
                  </a:lnTo>
                </a:path>
                <a:path w="2633979" h="2359660">
                  <a:moveTo>
                    <a:pt x="997712" y="2359152"/>
                  </a:moveTo>
                  <a:lnTo>
                    <a:pt x="997712" y="2288349"/>
                  </a:lnTo>
                </a:path>
                <a:path w="2633979" h="2359660">
                  <a:moveTo>
                    <a:pt x="1067625" y="2359152"/>
                  </a:moveTo>
                  <a:lnTo>
                    <a:pt x="1067625" y="2288349"/>
                  </a:lnTo>
                </a:path>
                <a:path w="2633979" h="2359660">
                  <a:moveTo>
                    <a:pt x="1137539" y="2359152"/>
                  </a:moveTo>
                  <a:lnTo>
                    <a:pt x="1137539" y="2288349"/>
                  </a:lnTo>
                </a:path>
                <a:path w="2633979" h="2359660">
                  <a:moveTo>
                    <a:pt x="1277366" y="2359152"/>
                  </a:moveTo>
                  <a:lnTo>
                    <a:pt x="1277366" y="2288349"/>
                  </a:lnTo>
                </a:path>
                <a:path w="2633979" h="2359660">
                  <a:moveTo>
                    <a:pt x="1347279" y="2359152"/>
                  </a:moveTo>
                  <a:lnTo>
                    <a:pt x="1347279" y="2288349"/>
                  </a:lnTo>
                </a:path>
                <a:path w="2633979" h="2359660">
                  <a:moveTo>
                    <a:pt x="1417193" y="2359152"/>
                  </a:moveTo>
                  <a:lnTo>
                    <a:pt x="1417193" y="2288349"/>
                  </a:lnTo>
                </a:path>
                <a:path w="2633979" h="2359660">
                  <a:moveTo>
                    <a:pt x="1487106" y="2359152"/>
                  </a:moveTo>
                  <a:lnTo>
                    <a:pt x="1487106" y="2288349"/>
                  </a:lnTo>
                </a:path>
                <a:path w="2633979" h="2359660">
                  <a:moveTo>
                    <a:pt x="1626933" y="2359152"/>
                  </a:moveTo>
                  <a:lnTo>
                    <a:pt x="1626933" y="2288349"/>
                  </a:lnTo>
                </a:path>
                <a:path w="2633979" h="2359660">
                  <a:moveTo>
                    <a:pt x="1696847" y="2359152"/>
                  </a:moveTo>
                  <a:lnTo>
                    <a:pt x="1696847" y="2288349"/>
                  </a:lnTo>
                </a:path>
                <a:path w="2633979" h="2359660">
                  <a:moveTo>
                    <a:pt x="1766760" y="2359152"/>
                  </a:moveTo>
                  <a:lnTo>
                    <a:pt x="1766760" y="2288349"/>
                  </a:lnTo>
                </a:path>
                <a:path w="2633979" h="2359660">
                  <a:moveTo>
                    <a:pt x="1836674" y="2359152"/>
                  </a:moveTo>
                  <a:lnTo>
                    <a:pt x="1836674" y="2288349"/>
                  </a:lnTo>
                </a:path>
                <a:path w="2633979" h="2359660">
                  <a:moveTo>
                    <a:pt x="1976564" y="2359152"/>
                  </a:moveTo>
                  <a:lnTo>
                    <a:pt x="1976564" y="2288349"/>
                  </a:lnTo>
                </a:path>
                <a:path w="2633979" h="2359660">
                  <a:moveTo>
                    <a:pt x="2046477" y="2359152"/>
                  </a:moveTo>
                  <a:lnTo>
                    <a:pt x="2046477" y="2288349"/>
                  </a:lnTo>
                </a:path>
                <a:path w="2633979" h="2359660">
                  <a:moveTo>
                    <a:pt x="2116391" y="2359152"/>
                  </a:moveTo>
                  <a:lnTo>
                    <a:pt x="2116391" y="2288349"/>
                  </a:lnTo>
                </a:path>
                <a:path w="2633979" h="2359660">
                  <a:moveTo>
                    <a:pt x="2186304" y="2359152"/>
                  </a:moveTo>
                  <a:lnTo>
                    <a:pt x="2186304" y="2288349"/>
                  </a:lnTo>
                </a:path>
                <a:path w="2633979" h="2359660">
                  <a:moveTo>
                    <a:pt x="2326132" y="2359152"/>
                  </a:moveTo>
                  <a:lnTo>
                    <a:pt x="2326132" y="2288349"/>
                  </a:lnTo>
                </a:path>
                <a:path w="2633979" h="2359660">
                  <a:moveTo>
                    <a:pt x="158686" y="2359152"/>
                  </a:moveTo>
                  <a:lnTo>
                    <a:pt x="158686" y="2241169"/>
                  </a:lnTo>
                </a:path>
                <a:path w="2633979" h="2359660">
                  <a:moveTo>
                    <a:pt x="508254" y="2359152"/>
                  </a:moveTo>
                  <a:lnTo>
                    <a:pt x="508254" y="2241169"/>
                  </a:lnTo>
                </a:path>
                <a:path w="2633979" h="2359660">
                  <a:moveTo>
                    <a:pt x="857885" y="2359152"/>
                  </a:moveTo>
                  <a:lnTo>
                    <a:pt x="857885" y="2241169"/>
                  </a:lnTo>
                </a:path>
                <a:path w="2633979" h="2359660">
                  <a:moveTo>
                    <a:pt x="1207452" y="2359152"/>
                  </a:moveTo>
                  <a:lnTo>
                    <a:pt x="1207452" y="2241169"/>
                  </a:lnTo>
                </a:path>
                <a:path w="2633979" h="2359660">
                  <a:moveTo>
                    <a:pt x="1557020" y="2359152"/>
                  </a:moveTo>
                  <a:lnTo>
                    <a:pt x="1557020" y="2241169"/>
                  </a:lnTo>
                </a:path>
                <a:path w="2633979" h="2359660">
                  <a:moveTo>
                    <a:pt x="1906587" y="2359152"/>
                  </a:moveTo>
                  <a:lnTo>
                    <a:pt x="1906587" y="2241169"/>
                  </a:lnTo>
                </a:path>
                <a:path w="2633979" h="2359660">
                  <a:moveTo>
                    <a:pt x="2256218" y="2359152"/>
                  </a:moveTo>
                  <a:lnTo>
                    <a:pt x="2256218" y="2241169"/>
                  </a:lnTo>
                </a:path>
                <a:path w="2633979" h="2359660">
                  <a:moveTo>
                    <a:pt x="2633472" y="2359152"/>
                  </a:moveTo>
                  <a:lnTo>
                    <a:pt x="2515489" y="2359152"/>
                  </a:lnTo>
                </a:path>
                <a:path w="2633979" h="2359660">
                  <a:moveTo>
                    <a:pt x="2633472" y="1965959"/>
                  </a:moveTo>
                  <a:lnTo>
                    <a:pt x="2515489" y="1965959"/>
                  </a:lnTo>
                </a:path>
                <a:path w="2633979" h="2359660">
                  <a:moveTo>
                    <a:pt x="2633472" y="1572767"/>
                  </a:moveTo>
                  <a:lnTo>
                    <a:pt x="2515489" y="1572767"/>
                  </a:lnTo>
                </a:path>
                <a:path w="2633979" h="2359660">
                  <a:moveTo>
                    <a:pt x="2633472" y="1179576"/>
                  </a:moveTo>
                  <a:lnTo>
                    <a:pt x="2515489" y="1179576"/>
                  </a:lnTo>
                </a:path>
                <a:path w="2633979" h="2359660">
                  <a:moveTo>
                    <a:pt x="2633472" y="786383"/>
                  </a:moveTo>
                  <a:lnTo>
                    <a:pt x="2515489" y="786383"/>
                  </a:lnTo>
                </a:path>
                <a:path w="2633979" h="2359660">
                  <a:moveTo>
                    <a:pt x="2633472" y="393191"/>
                  </a:moveTo>
                  <a:lnTo>
                    <a:pt x="2515489" y="393191"/>
                  </a:lnTo>
                </a:path>
                <a:path w="2633979" h="2359660">
                  <a:moveTo>
                    <a:pt x="2633472" y="0"/>
                  </a:moveTo>
                  <a:lnTo>
                    <a:pt x="2515489" y="0"/>
                  </a:lnTo>
                </a:path>
                <a:path w="2633979" h="2359660">
                  <a:moveTo>
                    <a:pt x="2633472" y="2359152"/>
                  </a:moveTo>
                  <a:lnTo>
                    <a:pt x="2633472" y="0"/>
                  </a:lnTo>
                  <a:lnTo>
                    <a:pt x="2397569" y="0"/>
                  </a:lnTo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582390" y="2863278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0.0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2390" y="2470086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0.5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82390" y="2076894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1.0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82390" y="1683702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2390" y="1290510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2.0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82390" y="897318"/>
            <a:ext cx="131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2.5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9340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1990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68971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1995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18538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2000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68106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2005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17673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2010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67304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2015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16872" y="2918205"/>
            <a:ext cx="1949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2020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23137" y="732282"/>
            <a:ext cx="2633980" cy="2195195"/>
            <a:chOff x="923137" y="732282"/>
            <a:chExt cx="2633980" cy="2195195"/>
          </a:xfrm>
        </p:grpSpPr>
        <p:sp>
          <p:nvSpPr>
            <p:cNvPr id="23" name="object 23"/>
            <p:cNvSpPr/>
            <p:nvPr/>
          </p:nvSpPr>
          <p:spPr>
            <a:xfrm>
              <a:off x="923137" y="2924810"/>
              <a:ext cx="2633980" cy="0"/>
            </a:xfrm>
            <a:custGeom>
              <a:avLst/>
              <a:gdLst/>
              <a:ahLst/>
              <a:cxnLst/>
              <a:rect l="l" t="t" r="r" b="b"/>
              <a:pathLst>
                <a:path w="2633979">
                  <a:moveTo>
                    <a:pt x="0" y="0"/>
                  </a:moveTo>
                  <a:lnTo>
                    <a:pt x="2633472" y="0"/>
                  </a:lnTo>
                </a:path>
              </a:pathLst>
            </a:custGeom>
            <a:ln w="4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70711" y="737044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70711" y="846772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0711" y="956500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70711" y="1066228"/>
              <a:ext cx="137160" cy="0"/>
            </a:xfrm>
            <a:custGeom>
              <a:avLst/>
              <a:gdLst/>
              <a:ahLst/>
              <a:cxnLst/>
              <a:rect l="l" t="t" r="r" b="b"/>
              <a:pathLst>
                <a:path w="137159">
                  <a:moveTo>
                    <a:pt x="0" y="0"/>
                  </a:moveTo>
                  <a:lnTo>
                    <a:pt x="137159" y="0"/>
                  </a:lnTo>
                </a:path>
              </a:pathLst>
            </a:custGeom>
            <a:ln w="9525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076869" y="449326"/>
            <a:ext cx="16624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Real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wealth </a:t>
            </a:r>
            <a:r>
              <a:rPr sz="600" dirty="0">
                <a:latin typeface="Arial"/>
                <a:cs typeface="Arial"/>
              </a:rPr>
              <a:t>per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household</a:t>
            </a:r>
            <a:r>
              <a:rPr sz="600" spc="-5" dirty="0">
                <a:latin typeface="Arial"/>
                <a:cs typeface="Arial"/>
              </a:rPr>
              <a:t> relative </a:t>
            </a:r>
            <a:r>
              <a:rPr sz="600" dirty="0">
                <a:latin typeface="Arial"/>
                <a:cs typeface="Arial"/>
              </a:rPr>
              <a:t>to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1989</a:t>
            </a:r>
            <a:r>
              <a:rPr sz="600" spc="120" dirty="0">
                <a:latin typeface="Arial"/>
                <a:cs typeface="Arial"/>
              </a:rPr>
              <a:t> </a:t>
            </a:r>
            <a:r>
              <a:rPr sz="900" baseline="-41666" dirty="0">
                <a:latin typeface="Arial"/>
                <a:cs typeface="Arial"/>
              </a:rPr>
              <a:t>3.0</a:t>
            </a:r>
            <a:endParaRPr sz="900" baseline="-41666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15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263751" y="657161"/>
            <a:ext cx="339090" cy="35496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600" dirty="0">
                <a:latin typeface="Arial"/>
                <a:cs typeface="Arial"/>
              </a:rPr>
              <a:t>Under 40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600" dirty="0">
                <a:latin typeface="Arial"/>
                <a:cs typeface="Arial"/>
              </a:rPr>
              <a:t>40 − 54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600" dirty="0">
                <a:latin typeface="Arial"/>
                <a:cs typeface="Arial"/>
              </a:rPr>
              <a:t>55 − 69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63751" y="1004633"/>
            <a:ext cx="1549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70+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16027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Wealth</a:t>
            </a:r>
            <a:r>
              <a:rPr spc="110" dirty="0"/>
              <a:t> </a:t>
            </a:r>
            <a:r>
              <a:rPr spc="-40" dirty="0"/>
              <a:t>by</a:t>
            </a:r>
            <a:r>
              <a:rPr spc="110" dirty="0"/>
              <a:t> </a:t>
            </a:r>
            <a:r>
              <a:rPr spc="-30" dirty="0"/>
              <a:t>Generation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90881" y="504240"/>
            <a:ext cx="2165350" cy="2148840"/>
            <a:chOff x="1190881" y="504240"/>
            <a:chExt cx="2165350" cy="2148840"/>
          </a:xfrm>
        </p:grpSpPr>
        <p:sp>
          <p:nvSpPr>
            <p:cNvPr id="4" name="object 4"/>
            <p:cNvSpPr/>
            <p:nvPr/>
          </p:nvSpPr>
          <p:spPr>
            <a:xfrm>
              <a:off x="2308630" y="890635"/>
              <a:ext cx="946150" cy="923290"/>
            </a:xfrm>
            <a:custGeom>
              <a:avLst/>
              <a:gdLst/>
              <a:ahLst/>
              <a:cxnLst/>
              <a:rect l="l" t="t" r="r" b="b"/>
              <a:pathLst>
                <a:path w="946150" h="923289">
                  <a:moveTo>
                    <a:pt x="0" y="906903"/>
                  </a:moveTo>
                  <a:lnTo>
                    <a:pt x="7706" y="900967"/>
                  </a:lnTo>
                  <a:lnTo>
                    <a:pt x="15204" y="907684"/>
                  </a:lnTo>
                  <a:lnTo>
                    <a:pt x="22806" y="907580"/>
                  </a:lnTo>
                  <a:lnTo>
                    <a:pt x="30513" y="923253"/>
                  </a:lnTo>
                  <a:lnTo>
                    <a:pt x="38219" y="912578"/>
                  </a:lnTo>
                  <a:lnTo>
                    <a:pt x="45717" y="896489"/>
                  </a:lnTo>
                  <a:lnTo>
                    <a:pt x="53319" y="898519"/>
                  </a:lnTo>
                  <a:lnTo>
                    <a:pt x="61026" y="894146"/>
                  </a:lnTo>
                  <a:lnTo>
                    <a:pt x="68732" y="882117"/>
                  </a:lnTo>
                  <a:lnTo>
                    <a:pt x="76282" y="881545"/>
                  </a:lnTo>
                  <a:lnTo>
                    <a:pt x="83884" y="881440"/>
                  </a:lnTo>
                  <a:lnTo>
                    <a:pt x="91539" y="876910"/>
                  </a:lnTo>
                  <a:lnTo>
                    <a:pt x="99245" y="867486"/>
                  </a:lnTo>
                  <a:lnTo>
                    <a:pt x="106743" y="851761"/>
                  </a:lnTo>
                  <a:lnTo>
                    <a:pt x="114345" y="848636"/>
                  </a:lnTo>
                  <a:lnTo>
                    <a:pt x="122052" y="840670"/>
                  </a:lnTo>
                  <a:lnTo>
                    <a:pt x="129706" y="828173"/>
                  </a:lnTo>
                  <a:lnTo>
                    <a:pt x="137256" y="821404"/>
                  </a:lnTo>
                  <a:lnTo>
                    <a:pt x="144858" y="814791"/>
                  </a:lnTo>
                  <a:lnTo>
                    <a:pt x="152565" y="807189"/>
                  </a:lnTo>
                  <a:lnTo>
                    <a:pt x="160219" y="799378"/>
                  </a:lnTo>
                  <a:lnTo>
                    <a:pt x="167769" y="783965"/>
                  </a:lnTo>
                  <a:lnTo>
                    <a:pt x="175371" y="780477"/>
                  </a:lnTo>
                  <a:lnTo>
                    <a:pt x="183078" y="772875"/>
                  </a:lnTo>
                  <a:lnTo>
                    <a:pt x="190732" y="754650"/>
                  </a:lnTo>
                  <a:lnTo>
                    <a:pt x="198334" y="742986"/>
                  </a:lnTo>
                  <a:lnTo>
                    <a:pt x="205936" y="731687"/>
                  </a:lnTo>
                  <a:lnTo>
                    <a:pt x="213591" y="723304"/>
                  </a:lnTo>
                  <a:lnTo>
                    <a:pt x="221245" y="701382"/>
                  </a:lnTo>
                  <a:lnTo>
                    <a:pt x="228795" y="697790"/>
                  </a:lnTo>
                  <a:lnTo>
                    <a:pt x="236397" y="677691"/>
                  </a:lnTo>
                  <a:lnTo>
                    <a:pt x="244104" y="661757"/>
                  </a:lnTo>
                  <a:lnTo>
                    <a:pt x="251758" y="647750"/>
                  </a:lnTo>
                  <a:lnTo>
                    <a:pt x="259308" y="621976"/>
                  </a:lnTo>
                  <a:lnTo>
                    <a:pt x="266910" y="608542"/>
                  </a:lnTo>
                  <a:lnTo>
                    <a:pt x="274565" y="616821"/>
                  </a:lnTo>
                  <a:lnTo>
                    <a:pt x="282271" y="584381"/>
                  </a:lnTo>
                  <a:lnTo>
                    <a:pt x="289821" y="583183"/>
                  </a:lnTo>
                  <a:lnTo>
                    <a:pt x="297423" y="570583"/>
                  </a:lnTo>
                  <a:lnTo>
                    <a:pt x="305078" y="570010"/>
                  </a:lnTo>
                  <a:lnTo>
                    <a:pt x="312784" y="526844"/>
                  </a:lnTo>
                  <a:lnTo>
                    <a:pt x="320386" y="515336"/>
                  </a:lnTo>
                  <a:lnTo>
                    <a:pt x="327936" y="519137"/>
                  </a:lnTo>
                  <a:lnTo>
                    <a:pt x="335643" y="507422"/>
                  </a:lnTo>
                  <a:lnTo>
                    <a:pt x="343297" y="509192"/>
                  </a:lnTo>
                  <a:lnTo>
                    <a:pt x="350795" y="503568"/>
                  </a:lnTo>
                  <a:lnTo>
                    <a:pt x="358449" y="489353"/>
                  </a:lnTo>
                  <a:lnTo>
                    <a:pt x="366104" y="510390"/>
                  </a:lnTo>
                  <a:lnTo>
                    <a:pt x="373810" y="480137"/>
                  </a:lnTo>
                  <a:lnTo>
                    <a:pt x="381308" y="471650"/>
                  </a:lnTo>
                  <a:lnTo>
                    <a:pt x="388910" y="489041"/>
                  </a:lnTo>
                  <a:lnTo>
                    <a:pt x="396617" y="514191"/>
                  </a:lnTo>
                  <a:lnTo>
                    <a:pt x="404323" y="492113"/>
                  </a:lnTo>
                  <a:lnTo>
                    <a:pt x="411821" y="484303"/>
                  </a:lnTo>
                  <a:lnTo>
                    <a:pt x="419423" y="446448"/>
                  </a:lnTo>
                  <a:lnTo>
                    <a:pt x="427130" y="428796"/>
                  </a:lnTo>
                  <a:lnTo>
                    <a:pt x="434836" y="396565"/>
                  </a:lnTo>
                  <a:lnTo>
                    <a:pt x="442386" y="341370"/>
                  </a:lnTo>
                  <a:lnTo>
                    <a:pt x="449988" y="340850"/>
                  </a:lnTo>
                  <a:lnTo>
                    <a:pt x="457643" y="321688"/>
                  </a:lnTo>
                  <a:lnTo>
                    <a:pt x="465349" y="284406"/>
                  </a:lnTo>
                  <a:lnTo>
                    <a:pt x="472847" y="277741"/>
                  </a:lnTo>
                  <a:lnTo>
                    <a:pt x="480449" y="257538"/>
                  </a:lnTo>
                  <a:lnTo>
                    <a:pt x="488156" y="241813"/>
                  </a:lnTo>
                  <a:lnTo>
                    <a:pt x="495862" y="219527"/>
                  </a:lnTo>
                  <a:lnTo>
                    <a:pt x="503360" y="206769"/>
                  </a:lnTo>
                  <a:lnTo>
                    <a:pt x="510962" y="211612"/>
                  </a:lnTo>
                  <a:lnTo>
                    <a:pt x="518669" y="197970"/>
                  </a:lnTo>
                  <a:lnTo>
                    <a:pt x="526375" y="184015"/>
                  </a:lnTo>
                  <a:lnTo>
                    <a:pt x="533873" y="180787"/>
                  </a:lnTo>
                  <a:lnTo>
                    <a:pt x="541475" y="183963"/>
                  </a:lnTo>
                  <a:lnTo>
                    <a:pt x="549182" y="163447"/>
                  </a:lnTo>
                  <a:lnTo>
                    <a:pt x="556836" y="185473"/>
                  </a:lnTo>
                  <a:lnTo>
                    <a:pt x="564438" y="243479"/>
                  </a:lnTo>
                  <a:lnTo>
                    <a:pt x="572041" y="279407"/>
                  </a:lnTo>
                  <a:lnTo>
                    <a:pt x="579695" y="328197"/>
                  </a:lnTo>
                  <a:lnTo>
                    <a:pt x="587349" y="371727"/>
                  </a:lnTo>
                  <a:lnTo>
                    <a:pt x="594899" y="410051"/>
                  </a:lnTo>
                  <a:lnTo>
                    <a:pt x="602501" y="394846"/>
                  </a:lnTo>
                  <a:lnTo>
                    <a:pt x="610208" y="374018"/>
                  </a:lnTo>
                  <a:lnTo>
                    <a:pt x="617862" y="371623"/>
                  </a:lnTo>
                  <a:lnTo>
                    <a:pt x="625412" y="369592"/>
                  </a:lnTo>
                  <a:lnTo>
                    <a:pt x="633014" y="382610"/>
                  </a:lnTo>
                  <a:lnTo>
                    <a:pt x="640721" y="367978"/>
                  </a:lnTo>
                  <a:lnTo>
                    <a:pt x="648375" y="375424"/>
                  </a:lnTo>
                  <a:lnTo>
                    <a:pt x="655925" y="359074"/>
                  </a:lnTo>
                  <a:lnTo>
                    <a:pt x="663528" y="345276"/>
                  </a:lnTo>
                  <a:lnTo>
                    <a:pt x="671234" y="369905"/>
                  </a:lnTo>
                  <a:lnTo>
                    <a:pt x="678888" y="348712"/>
                  </a:lnTo>
                  <a:lnTo>
                    <a:pt x="686490" y="335330"/>
                  </a:lnTo>
                  <a:lnTo>
                    <a:pt x="694093" y="334133"/>
                  </a:lnTo>
                  <a:lnTo>
                    <a:pt x="701747" y="302422"/>
                  </a:lnTo>
                  <a:lnTo>
                    <a:pt x="709401" y="288051"/>
                  </a:lnTo>
                  <a:lnTo>
                    <a:pt x="716951" y="257642"/>
                  </a:lnTo>
                  <a:lnTo>
                    <a:pt x="724554" y="261339"/>
                  </a:lnTo>
                  <a:lnTo>
                    <a:pt x="732208" y="230305"/>
                  </a:lnTo>
                  <a:lnTo>
                    <a:pt x="739914" y="219839"/>
                  </a:lnTo>
                  <a:lnTo>
                    <a:pt x="747464" y="199844"/>
                  </a:lnTo>
                  <a:lnTo>
                    <a:pt x="755067" y="183234"/>
                  </a:lnTo>
                  <a:lnTo>
                    <a:pt x="762721" y="182401"/>
                  </a:lnTo>
                  <a:lnTo>
                    <a:pt x="770427" y="154075"/>
                  </a:lnTo>
                  <a:lnTo>
                    <a:pt x="777925" y="129810"/>
                  </a:lnTo>
                  <a:lnTo>
                    <a:pt x="785580" y="131528"/>
                  </a:lnTo>
                  <a:lnTo>
                    <a:pt x="793234" y="141994"/>
                  </a:lnTo>
                  <a:lnTo>
                    <a:pt x="800940" y="118823"/>
                  </a:lnTo>
                  <a:lnTo>
                    <a:pt x="808542" y="108357"/>
                  </a:lnTo>
                  <a:lnTo>
                    <a:pt x="816093" y="101432"/>
                  </a:lnTo>
                  <a:lnTo>
                    <a:pt x="823799" y="88466"/>
                  </a:lnTo>
                  <a:lnTo>
                    <a:pt x="831453" y="95340"/>
                  </a:lnTo>
                  <a:lnTo>
                    <a:pt x="838951" y="80135"/>
                  </a:lnTo>
                  <a:lnTo>
                    <a:pt x="846554" y="80968"/>
                  </a:lnTo>
                  <a:lnTo>
                    <a:pt x="854260" y="75657"/>
                  </a:lnTo>
                  <a:lnTo>
                    <a:pt x="861966" y="59463"/>
                  </a:lnTo>
                  <a:lnTo>
                    <a:pt x="869464" y="78000"/>
                  </a:lnTo>
                  <a:lnTo>
                    <a:pt x="877067" y="85603"/>
                  </a:lnTo>
                  <a:lnTo>
                    <a:pt x="884773" y="83103"/>
                  </a:lnTo>
                  <a:lnTo>
                    <a:pt x="892479" y="133924"/>
                  </a:lnTo>
                  <a:lnTo>
                    <a:pt x="899977" y="73835"/>
                  </a:lnTo>
                  <a:lnTo>
                    <a:pt x="907580" y="74564"/>
                  </a:lnTo>
                  <a:lnTo>
                    <a:pt x="915286" y="89612"/>
                  </a:lnTo>
                  <a:lnTo>
                    <a:pt x="922992" y="51341"/>
                  </a:lnTo>
                  <a:lnTo>
                    <a:pt x="930542" y="125644"/>
                  </a:lnTo>
                  <a:lnTo>
                    <a:pt x="938145" y="21400"/>
                  </a:lnTo>
                  <a:lnTo>
                    <a:pt x="945799" y="0"/>
                  </a:lnTo>
                </a:path>
              </a:pathLst>
            </a:custGeom>
            <a:ln w="7810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98421" y="575560"/>
              <a:ext cx="946150" cy="1788795"/>
            </a:xfrm>
            <a:custGeom>
              <a:avLst/>
              <a:gdLst/>
              <a:ahLst/>
              <a:cxnLst/>
              <a:rect l="l" t="t" r="r" b="b"/>
              <a:pathLst>
                <a:path w="946150" h="1788795">
                  <a:moveTo>
                    <a:pt x="0" y="1788500"/>
                  </a:moveTo>
                  <a:lnTo>
                    <a:pt x="7706" y="1785272"/>
                  </a:lnTo>
                  <a:lnTo>
                    <a:pt x="15256" y="1783553"/>
                  </a:lnTo>
                  <a:lnTo>
                    <a:pt x="22858" y="1784647"/>
                  </a:lnTo>
                  <a:lnTo>
                    <a:pt x="30513" y="1786834"/>
                  </a:lnTo>
                  <a:lnTo>
                    <a:pt x="38219" y="1782251"/>
                  </a:lnTo>
                  <a:lnTo>
                    <a:pt x="45769" y="1777357"/>
                  </a:lnTo>
                  <a:lnTo>
                    <a:pt x="53371" y="1779075"/>
                  </a:lnTo>
                  <a:lnTo>
                    <a:pt x="61026" y="1774337"/>
                  </a:lnTo>
                  <a:lnTo>
                    <a:pt x="68732" y="1760642"/>
                  </a:lnTo>
                  <a:lnTo>
                    <a:pt x="76334" y="1760174"/>
                  </a:lnTo>
                  <a:lnTo>
                    <a:pt x="83884" y="1758924"/>
                  </a:lnTo>
                  <a:lnTo>
                    <a:pt x="91591" y="1746688"/>
                  </a:lnTo>
                  <a:lnTo>
                    <a:pt x="99245" y="1728984"/>
                  </a:lnTo>
                  <a:lnTo>
                    <a:pt x="106743" y="1731067"/>
                  </a:lnTo>
                  <a:lnTo>
                    <a:pt x="114345" y="1723412"/>
                  </a:lnTo>
                  <a:lnTo>
                    <a:pt x="122052" y="1712113"/>
                  </a:lnTo>
                  <a:lnTo>
                    <a:pt x="129758" y="1703990"/>
                  </a:lnTo>
                  <a:lnTo>
                    <a:pt x="137256" y="1701803"/>
                  </a:lnTo>
                  <a:lnTo>
                    <a:pt x="144858" y="1700866"/>
                  </a:lnTo>
                  <a:lnTo>
                    <a:pt x="152565" y="1691337"/>
                  </a:lnTo>
                  <a:lnTo>
                    <a:pt x="160271" y="1688109"/>
                  </a:lnTo>
                  <a:lnTo>
                    <a:pt x="167769" y="1677278"/>
                  </a:lnTo>
                  <a:lnTo>
                    <a:pt x="175371" y="1659679"/>
                  </a:lnTo>
                  <a:lnTo>
                    <a:pt x="183078" y="1641298"/>
                  </a:lnTo>
                  <a:lnTo>
                    <a:pt x="190784" y="1627239"/>
                  </a:lnTo>
                  <a:lnTo>
                    <a:pt x="198334" y="1612972"/>
                  </a:lnTo>
                  <a:lnTo>
                    <a:pt x="205936" y="1602818"/>
                  </a:lnTo>
                  <a:lnTo>
                    <a:pt x="213591" y="1596257"/>
                  </a:lnTo>
                  <a:lnTo>
                    <a:pt x="221297" y="1587770"/>
                  </a:lnTo>
                  <a:lnTo>
                    <a:pt x="228795" y="1579699"/>
                  </a:lnTo>
                  <a:lnTo>
                    <a:pt x="236397" y="1550019"/>
                  </a:lnTo>
                  <a:lnTo>
                    <a:pt x="244104" y="1523724"/>
                  </a:lnTo>
                  <a:lnTo>
                    <a:pt x="251810" y="1516278"/>
                  </a:lnTo>
                  <a:lnTo>
                    <a:pt x="259308" y="1475507"/>
                  </a:lnTo>
                  <a:lnTo>
                    <a:pt x="266910" y="1461552"/>
                  </a:lnTo>
                  <a:lnTo>
                    <a:pt x="274617" y="1467540"/>
                  </a:lnTo>
                  <a:lnTo>
                    <a:pt x="282271" y="1428540"/>
                  </a:lnTo>
                  <a:lnTo>
                    <a:pt x="289821" y="1416928"/>
                  </a:lnTo>
                  <a:lnTo>
                    <a:pt x="297423" y="1393393"/>
                  </a:lnTo>
                  <a:lnTo>
                    <a:pt x="305130" y="1390268"/>
                  </a:lnTo>
                  <a:lnTo>
                    <a:pt x="312784" y="1344603"/>
                  </a:lnTo>
                  <a:lnTo>
                    <a:pt x="320386" y="1305967"/>
                  </a:lnTo>
                  <a:lnTo>
                    <a:pt x="327988" y="1305967"/>
                  </a:lnTo>
                  <a:lnTo>
                    <a:pt x="335643" y="1290867"/>
                  </a:lnTo>
                  <a:lnTo>
                    <a:pt x="343297" y="1303520"/>
                  </a:lnTo>
                  <a:lnTo>
                    <a:pt x="350847" y="1303260"/>
                  </a:lnTo>
                  <a:lnTo>
                    <a:pt x="358449" y="1276235"/>
                  </a:lnTo>
                  <a:lnTo>
                    <a:pt x="366156" y="1284723"/>
                  </a:lnTo>
                  <a:lnTo>
                    <a:pt x="373810" y="1268633"/>
                  </a:lnTo>
                  <a:lnTo>
                    <a:pt x="381360" y="1249940"/>
                  </a:lnTo>
                  <a:lnTo>
                    <a:pt x="388962" y="1248222"/>
                  </a:lnTo>
                  <a:lnTo>
                    <a:pt x="396669" y="1264467"/>
                  </a:lnTo>
                  <a:lnTo>
                    <a:pt x="404323" y="1247128"/>
                  </a:lnTo>
                  <a:lnTo>
                    <a:pt x="411873" y="1239109"/>
                  </a:lnTo>
                  <a:lnTo>
                    <a:pt x="419475" y="1199588"/>
                  </a:lnTo>
                  <a:lnTo>
                    <a:pt x="427130" y="1176729"/>
                  </a:lnTo>
                  <a:lnTo>
                    <a:pt x="434836" y="1145175"/>
                  </a:lnTo>
                  <a:lnTo>
                    <a:pt x="442438" y="1094667"/>
                  </a:lnTo>
                  <a:lnTo>
                    <a:pt x="450041" y="1073995"/>
                  </a:lnTo>
                  <a:lnTo>
                    <a:pt x="457695" y="1047908"/>
                  </a:lnTo>
                  <a:lnTo>
                    <a:pt x="465349" y="1009845"/>
                  </a:lnTo>
                  <a:lnTo>
                    <a:pt x="472899" y="991100"/>
                  </a:lnTo>
                  <a:lnTo>
                    <a:pt x="480501" y="966315"/>
                  </a:lnTo>
                  <a:lnTo>
                    <a:pt x="488156" y="935125"/>
                  </a:lnTo>
                  <a:lnTo>
                    <a:pt x="495862" y="910496"/>
                  </a:lnTo>
                  <a:lnTo>
                    <a:pt x="503360" y="871808"/>
                  </a:lnTo>
                  <a:lnTo>
                    <a:pt x="511014" y="867069"/>
                  </a:lnTo>
                  <a:lnTo>
                    <a:pt x="518669" y="852229"/>
                  </a:lnTo>
                  <a:lnTo>
                    <a:pt x="526375" y="832078"/>
                  </a:lnTo>
                  <a:lnTo>
                    <a:pt x="533873" y="802763"/>
                  </a:lnTo>
                  <a:lnTo>
                    <a:pt x="541527" y="790630"/>
                  </a:lnTo>
                  <a:lnTo>
                    <a:pt x="549182" y="777196"/>
                  </a:lnTo>
                  <a:lnTo>
                    <a:pt x="556888" y="792349"/>
                  </a:lnTo>
                  <a:lnTo>
                    <a:pt x="564490" y="799534"/>
                  </a:lnTo>
                  <a:lnTo>
                    <a:pt x="572041" y="803075"/>
                  </a:lnTo>
                  <a:lnTo>
                    <a:pt x="579747" y="835411"/>
                  </a:lnTo>
                  <a:lnTo>
                    <a:pt x="587401" y="904351"/>
                  </a:lnTo>
                  <a:lnTo>
                    <a:pt x="594899" y="905445"/>
                  </a:lnTo>
                  <a:lnTo>
                    <a:pt x="602501" y="888782"/>
                  </a:lnTo>
                  <a:lnTo>
                    <a:pt x="610208" y="837910"/>
                  </a:lnTo>
                  <a:lnTo>
                    <a:pt x="617914" y="871079"/>
                  </a:lnTo>
                  <a:lnTo>
                    <a:pt x="625412" y="819321"/>
                  </a:lnTo>
                  <a:lnTo>
                    <a:pt x="633014" y="814739"/>
                  </a:lnTo>
                  <a:lnTo>
                    <a:pt x="640721" y="776207"/>
                  </a:lnTo>
                  <a:lnTo>
                    <a:pt x="648427" y="801565"/>
                  </a:lnTo>
                  <a:lnTo>
                    <a:pt x="655925" y="763658"/>
                  </a:lnTo>
                  <a:lnTo>
                    <a:pt x="663528" y="765376"/>
                  </a:lnTo>
                  <a:lnTo>
                    <a:pt x="671234" y="786204"/>
                  </a:lnTo>
                  <a:lnTo>
                    <a:pt x="678940" y="799691"/>
                  </a:lnTo>
                  <a:lnTo>
                    <a:pt x="686490" y="764283"/>
                  </a:lnTo>
                  <a:lnTo>
                    <a:pt x="694093" y="759753"/>
                  </a:lnTo>
                  <a:lnTo>
                    <a:pt x="701747" y="746267"/>
                  </a:lnTo>
                  <a:lnTo>
                    <a:pt x="709453" y="733405"/>
                  </a:lnTo>
                  <a:lnTo>
                    <a:pt x="716951" y="705965"/>
                  </a:lnTo>
                  <a:lnTo>
                    <a:pt x="724554" y="684564"/>
                  </a:lnTo>
                  <a:lnTo>
                    <a:pt x="732260" y="659883"/>
                  </a:lnTo>
                  <a:lnTo>
                    <a:pt x="739914" y="637440"/>
                  </a:lnTo>
                  <a:lnTo>
                    <a:pt x="747464" y="591723"/>
                  </a:lnTo>
                  <a:lnTo>
                    <a:pt x="755067" y="560064"/>
                  </a:lnTo>
                  <a:lnTo>
                    <a:pt x="762773" y="537622"/>
                  </a:lnTo>
                  <a:lnTo>
                    <a:pt x="770427" y="518148"/>
                  </a:lnTo>
                  <a:lnTo>
                    <a:pt x="777977" y="471597"/>
                  </a:lnTo>
                  <a:lnTo>
                    <a:pt x="785580" y="453737"/>
                  </a:lnTo>
                  <a:lnTo>
                    <a:pt x="793286" y="449884"/>
                  </a:lnTo>
                  <a:lnTo>
                    <a:pt x="800940" y="434211"/>
                  </a:lnTo>
                  <a:lnTo>
                    <a:pt x="808542" y="399689"/>
                  </a:lnTo>
                  <a:lnTo>
                    <a:pt x="816145" y="370113"/>
                  </a:lnTo>
                  <a:lnTo>
                    <a:pt x="823799" y="337309"/>
                  </a:lnTo>
                  <a:lnTo>
                    <a:pt x="831453" y="348764"/>
                  </a:lnTo>
                  <a:lnTo>
                    <a:pt x="839003" y="309868"/>
                  </a:lnTo>
                  <a:lnTo>
                    <a:pt x="846606" y="287009"/>
                  </a:lnTo>
                  <a:lnTo>
                    <a:pt x="854312" y="262380"/>
                  </a:lnTo>
                  <a:lnTo>
                    <a:pt x="861966" y="236501"/>
                  </a:lnTo>
                  <a:lnTo>
                    <a:pt x="869516" y="220672"/>
                  </a:lnTo>
                  <a:lnTo>
                    <a:pt x="877119" y="207967"/>
                  </a:lnTo>
                  <a:lnTo>
                    <a:pt x="884773" y="185994"/>
                  </a:lnTo>
                  <a:lnTo>
                    <a:pt x="892479" y="230618"/>
                  </a:lnTo>
                  <a:lnTo>
                    <a:pt x="900029" y="158761"/>
                  </a:lnTo>
                  <a:lnTo>
                    <a:pt x="907632" y="142359"/>
                  </a:lnTo>
                  <a:lnTo>
                    <a:pt x="915286" y="129810"/>
                  </a:lnTo>
                  <a:lnTo>
                    <a:pt x="922992" y="77271"/>
                  </a:lnTo>
                  <a:lnTo>
                    <a:pt x="930595" y="166155"/>
                  </a:lnTo>
                  <a:lnTo>
                    <a:pt x="938145" y="40041"/>
                  </a:lnTo>
                  <a:lnTo>
                    <a:pt x="945851" y="0"/>
                  </a:lnTo>
                </a:path>
              </a:pathLst>
            </a:custGeom>
            <a:ln w="7810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95009" y="1374574"/>
              <a:ext cx="930910" cy="1228725"/>
            </a:xfrm>
            <a:custGeom>
              <a:avLst/>
              <a:gdLst/>
              <a:ahLst/>
              <a:cxnLst/>
              <a:rect l="l" t="t" r="r" b="b"/>
              <a:pathLst>
                <a:path w="930910" h="1228725">
                  <a:moveTo>
                    <a:pt x="0" y="1228227"/>
                  </a:moveTo>
                  <a:lnTo>
                    <a:pt x="7602" y="1219687"/>
                  </a:lnTo>
                  <a:lnTo>
                    <a:pt x="15308" y="1220937"/>
                  </a:lnTo>
                  <a:lnTo>
                    <a:pt x="22962" y="1222707"/>
                  </a:lnTo>
                  <a:lnTo>
                    <a:pt x="30513" y="1217188"/>
                  </a:lnTo>
                  <a:lnTo>
                    <a:pt x="38115" y="1218333"/>
                  </a:lnTo>
                  <a:lnTo>
                    <a:pt x="45769" y="1223332"/>
                  </a:lnTo>
                  <a:lnTo>
                    <a:pt x="53475" y="1213335"/>
                  </a:lnTo>
                  <a:lnTo>
                    <a:pt x="61026" y="1216563"/>
                  </a:lnTo>
                  <a:lnTo>
                    <a:pt x="68628" y="1216563"/>
                  </a:lnTo>
                  <a:lnTo>
                    <a:pt x="76282" y="1213387"/>
                  </a:lnTo>
                  <a:lnTo>
                    <a:pt x="83988" y="1203493"/>
                  </a:lnTo>
                  <a:lnTo>
                    <a:pt x="91591" y="1206357"/>
                  </a:lnTo>
                  <a:lnTo>
                    <a:pt x="99141" y="1207659"/>
                  </a:lnTo>
                  <a:lnTo>
                    <a:pt x="106847" y="1206774"/>
                  </a:lnTo>
                  <a:lnTo>
                    <a:pt x="114501" y="1202140"/>
                  </a:lnTo>
                  <a:lnTo>
                    <a:pt x="122000" y="1205160"/>
                  </a:lnTo>
                  <a:lnTo>
                    <a:pt x="129654" y="1209846"/>
                  </a:lnTo>
                  <a:lnTo>
                    <a:pt x="137308" y="1211877"/>
                  </a:lnTo>
                  <a:lnTo>
                    <a:pt x="145014" y="1215417"/>
                  </a:lnTo>
                  <a:lnTo>
                    <a:pt x="152513" y="1213491"/>
                  </a:lnTo>
                  <a:lnTo>
                    <a:pt x="160167" y="1202400"/>
                  </a:lnTo>
                  <a:lnTo>
                    <a:pt x="167821" y="1192246"/>
                  </a:lnTo>
                  <a:lnTo>
                    <a:pt x="175527" y="1190268"/>
                  </a:lnTo>
                  <a:lnTo>
                    <a:pt x="183026" y="1184123"/>
                  </a:lnTo>
                  <a:lnTo>
                    <a:pt x="190628" y="1192142"/>
                  </a:lnTo>
                  <a:lnTo>
                    <a:pt x="198334" y="1199536"/>
                  </a:lnTo>
                  <a:lnTo>
                    <a:pt x="206040" y="1200369"/>
                  </a:lnTo>
                  <a:lnTo>
                    <a:pt x="213591" y="1199380"/>
                  </a:lnTo>
                  <a:lnTo>
                    <a:pt x="221193" y="1177302"/>
                  </a:lnTo>
                  <a:lnTo>
                    <a:pt x="228847" y="1164128"/>
                  </a:lnTo>
                  <a:lnTo>
                    <a:pt x="236554" y="1153194"/>
                  </a:lnTo>
                  <a:lnTo>
                    <a:pt x="244052" y="1119088"/>
                  </a:lnTo>
                  <a:lnTo>
                    <a:pt x="251654" y="1115026"/>
                  </a:lnTo>
                  <a:lnTo>
                    <a:pt x="259360" y="1149184"/>
                  </a:lnTo>
                  <a:lnTo>
                    <a:pt x="267067" y="1093886"/>
                  </a:lnTo>
                  <a:lnTo>
                    <a:pt x="274565" y="1091959"/>
                  </a:lnTo>
                  <a:lnTo>
                    <a:pt x="282167" y="1069517"/>
                  </a:lnTo>
                  <a:lnTo>
                    <a:pt x="289873" y="1086805"/>
                  </a:lnTo>
                  <a:lnTo>
                    <a:pt x="297580" y="1028018"/>
                  </a:lnTo>
                  <a:lnTo>
                    <a:pt x="305078" y="1022811"/>
                  </a:lnTo>
                  <a:lnTo>
                    <a:pt x="312680" y="1038327"/>
                  </a:lnTo>
                  <a:lnTo>
                    <a:pt x="320386" y="1035464"/>
                  </a:lnTo>
                  <a:lnTo>
                    <a:pt x="328093" y="1058687"/>
                  </a:lnTo>
                  <a:lnTo>
                    <a:pt x="335643" y="1083368"/>
                  </a:lnTo>
                  <a:lnTo>
                    <a:pt x="343245" y="1064050"/>
                  </a:lnTo>
                  <a:lnTo>
                    <a:pt x="350899" y="1100239"/>
                  </a:lnTo>
                  <a:lnTo>
                    <a:pt x="358554" y="1062904"/>
                  </a:lnTo>
                  <a:lnTo>
                    <a:pt x="366104" y="1062800"/>
                  </a:lnTo>
                  <a:lnTo>
                    <a:pt x="373706" y="1096750"/>
                  </a:lnTo>
                  <a:lnTo>
                    <a:pt x="381412" y="1123410"/>
                  </a:lnTo>
                  <a:lnTo>
                    <a:pt x="389067" y="1104196"/>
                  </a:lnTo>
                  <a:lnTo>
                    <a:pt x="396617" y="1115964"/>
                  </a:lnTo>
                  <a:lnTo>
                    <a:pt x="404219" y="1101020"/>
                  </a:lnTo>
                  <a:lnTo>
                    <a:pt x="411925" y="1104404"/>
                  </a:lnTo>
                  <a:lnTo>
                    <a:pt x="419580" y="1072277"/>
                  </a:lnTo>
                  <a:lnTo>
                    <a:pt x="427130" y="1064258"/>
                  </a:lnTo>
                  <a:lnTo>
                    <a:pt x="434732" y="1064310"/>
                  </a:lnTo>
                  <a:lnTo>
                    <a:pt x="442438" y="1052595"/>
                  </a:lnTo>
                  <a:lnTo>
                    <a:pt x="450093" y="1020571"/>
                  </a:lnTo>
                  <a:lnTo>
                    <a:pt x="457695" y="1020519"/>
                  </a:lnTo>
                  <a:lnTo>
                    <a:pt x="465297" y="997244"/>
                  </a:lnTo>
                  <a:lnTo>
                    <a:pt x="472951" y="972042"/>
                  </a:lnTo>
                  <a:lnTo>
                    <a:pt x="480606" y="955120"/>
                  </a:lnTo>
                  <a:lnTo>
                    <a:pt x="488156" y="940071"/>
                  </a:lnTo>
                  <a:lnTo>
                    <a:pt x="495758" y="959181"/>
                  </a:lnTo>
                  <a:lnTo>
                    <a:pt x="503412" y="944393"/>
                  </a:lnTo>
                  <a:lnTo>
                    <a:pt x="511119" y="914088"/>
                  </a:lnTo>
                  <a:lnTo>
                    <a:pt x="518669" y="918462"/>
                  </a:lnTo>
                  <a:lnTo>
                    <a:pt x="526271" y="913620"/>
                  </a:lnTo>
                  <a:lnTo>
                    <a:pt x="533925" y="914765"/>
                  </a:lnTo>
                  <a:lnTo>
                    <a:pt x="541632" y="918983"/>
                  </a:lnTo>
                  <a:lnTo>
                    <a:pt x="549182" y="958400"/>
                  </a:lnTo>
                  <a:lnTo>
                    <a:pt x="556784" y="987090"/>
                  </a:lnTo>
                  <a:lnTo>
                    <a:pt x="564438" y="1020415"/>
                  </a:lnTo>
                  <a:lnTo>
                    <a:pt x="572145" y="1036140"/>
                  </a:lnTo>
                  <a:lnTo>
                    <a:pt x="579747" y="1056968"/>
                  </a:lnTo>
                  <a:lnTo>
                    <a:pt x="587297" y="1041295"/>
                  </a:lnTo>
                  <a:lnTo>
                    <a:pt x="595003" y="1030829"/>
                  </a:lnTo>
                  <a:lnTo>
                    <a:pt x="602658" y="980426"/>
                  </a:lnTo>
                  <a:lnTo>
                    <a:pt x="610156" y="986518"/>
                  </a:lnTo>
                  <a:lnTo>
                    <a:pt x="617758" y="1008908"/>
                  </a:lnTo>
                  <a:lnTo>
                    <a:pt x="625464" y="966835"/>
                  </a:lnTo>
                  <a:lnTo>
                    <a:pt x="633171" y="888366"/>
                  </a:lnTo>
                  <a:lnTo>
                    <a:pt x="640669" y="898415"/>
                  </a:lnTo>
                  <a:lnTo>
                    <a:pt x="648271" y="897270"/>
                  </a:lnTo>
                  <a:lnTo>
                    <a:pt x="655977" y="941269"/>
                  </a:lnTo>
                  <a:lnTo>
                    <a:pt x="663684" y="889355"/>
                  </a:lnTo>
                  <a:lnTo>
                    <a:pt x="671182" y="867225"/>
                  </a:lnTo>
                  <a:lnTo>
                    <a:pt x="678784" y="880711"/>
                  </a:lnTo>
                  <a:lnTo>
                    <a:pt x="686490" y="838326"/>
                  </a:lnTo>
                  <a:lnTo>
                    <a:pt x="694197" y="826507"/>
                  </a:lnTo>
                  <a:lnTo>
                    <a:pt x="701747" y="774072"/>
                  </a:lnTo>
                  <a:lnTo>
                    <a:pt x="709349" y="763918"/>
                  </a:lnTo>
                  <a:lnTo>
                    <a:pt x="717003" y="717003"/>
                  </a:lnTo>
                  <a:lnTo>
                    <a:pt x="724710" y="680606"/>
                  </a:lnTo>
                  <a:lnTo>
                    <a:pt x="732208" y="682793"/>
                  </a:lnTo>
                  <a:lnTo>
                    <a:pt x="739810" y="663163"/>
                  </a:lnTo>
                  <a:lnTo>
                    <a:pt x="747516" y="675764"/>
                  </a:lnTo>
                  <a:lnTo>
                    <a:pt x="755223" y="644314"/>
                  </a:lnTo>
                  <a:lnTo>
                    <a:pt x="762721" y="641137"/>
                  </a:lnTo>
                  <a:lnTo>
                    <a:pt x="770323" y="649521"/>
                  </a:lnTo>
                  <a:lnTo>
                    <a:pt x="778029" y="688261"/>
                  </a:lnTo>
                  <a:lnTo>
                    <a:pt x="785684" y="651708"/>
                  </a:lnTo>
                  <a:lnTo>
                    <a:pt x="793234" y="655457"/>
                  </a:lnTo>
                  <a:lnTo>
                    <a:pt x="800836" y="648792"/>
                  </a:lnTo>
                  <a:lnTo>
                    <a:pt x="808542" y="627183"/>
                  </a:lnTo>
                  <a:lnTo>
                    <a:pt x="816197" y="577456"/>
                  </a:lnTo>
                  <a:lnTo>
                    <a:pt x="823799" y="532519"/>
                  </a:lnTo>
                  <a:lnTo>
                    <a:pt x="831401" y="490811"/>
                  </a:lnTo>
                  <a:lnTo>
                    <a:pt x="839055" y="443115"/>
                  </a:lnTo>
                  <a:lnTo>
                    <a:pt x="846710" y="379954"/>
                  </a:lnTo>
                  <a:lnTo>
                    <a:pt x="854260" y="368811"/>
                  </a:lnTo>
                  <a:lnTo>
                    <a:pt x="861862" y="328561"/>
                  </a:lnTo>
                  <a:lnTo>
                    <a:pt x="869568" y="273731"/>
                  </a:lnTo>
                  <a:lnTo>
                    <a:pt x="877223" y="334133"/>
                  </a:lnTo>
                  <a:lnTo>
                    <a:pt x="884773" y="218121"/>
                  </a:lnTo>
                  <a:lnTo>
                    <a:pt x="892375" y="168498"/>
                  </a:lnTo>
                  <a:lnTo>
                    <a:pt x="900082" y="138558"/>
                  </a:lnTo>
                  <a:lnTo>
                    <a:pt x="907736" y="78417"/>
                  </a:lnTo>
                  <a:lnTo>
                    <a:pt x="915286" y="201875"/>
                  </a:lnTo>
                  <a:lnTo>
                    <a:pt x="922888" y="60453"/>
                  </a:lnTo>
                  <a:lnTo>
                    <a:pt x="930542" y="0"/>
                  </a:lnTo>
                </a:path>
              </a:pathLst>
            </a:custGeom>
            <a:ln w="7810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95009" y="2425242"/>
              <a:ext cx="442595" cy="174625"/>
            </a:xfrm>
            <a:custGeom>
              <a:avLst/>
              <a:gdLst/>
              <a:ahLst/>
              <a:cxnLst/>
              <a:rect l="l" t="t" r="r" b="b"/>
              <a:pathLst>
                <a:path w="442594" h="174625">
                  <a:moveTo>
                    <a:pt x="0" y="149492"/>
                  </a:moveTo>
                  <a:lnTo>
                    <a:pt x="7602" y="154856"/>
                  </a:lnTo>
                  <a:lnTo>
                    <a:pt x="15308" y="159959"/>
                  </a:lnTo>
                  <a:lnTo>
                    <a:pt x="22962" y="160011"/>
                  </a:lnTo>
                  <a:lnTo>
                    <a:pt x="30513" y="156366"/>
                  </a:lnTo>
                  <a:lnTo>
                    <a:pt x="38115" y="156834"/>
                  </a:lnTo>
                  <a:lnTo>
                    <a:pt x="45769" y="165999"/>
                  </a:lnTo>
                  <a:lnTo>
                    <a:pt x="53475" y="162406"/>
                  </a:lnTo>
                  <a:lnTo>
                    <a:pt x="61026" y="155481"/>
                  </a:lnTo>
                  <a:lnTo>
                    <a:pt x="68628" y="173393"/>
                  </a:lnTo>
                  <a:lnTo>
                    <a:pt x="76282" y="161469"/>
                  </a:lnTo>
                  <a:lnTo>
                    <a:pt x="83988" y="138454"/>
                  </a:lnTo>
                  <a:lnTo>
                    <a:pt x="91591" y="122728"/>
                  </a:lnTo>
                  <a:lnTo>
                    <a:pt x="99141" y="149284"/>
                  </a:lnTo>
                  <a:lnTo>
                    <a:pt x="106847" y="165947"/>
                  </a:lnTo>
                  <a:lnTo>
                    <a:pt x="114501" y="169800"/>
                  </a:lnTo>
                  <a:lnTo>
                    <a:pt x="122000" y="168706"/>
                  </a:lnTo>
                  <a:lnTo>
                    <a:pt x="129654" y="164072"/>
                  </a:lnTo>
                  <a:lnTo>
                    <a:pt x="137308" y="164176"/>
                  </a:lnTo>
                  <a:lnTo>
                    <a:pt x="145014" y="164176"/>
                  </a:lnTo>
                  <a:lnTo>
                    <a:pt x="152513" y="171883"/>
                  </a:lnTo>
                  <a:lnTo>
                    <a:pt x="160167" y="172143"/>
                  </a:lnTo>
                  <a:lnTo>
                    <a:pt x="167821" y="170373"/>
                  </a:lnTo>
                  <a:lnTo>
                    <a:pt x="175527" y="168290"/>
                  </a:lnTo>
                  <a:lnTo>
                    <a:pt x="183026" y="169019"/>
                  </a:lnTo>
                  <a:lnTo>
                    <a:pt x="190628" y="170945"/>
                  </a:lnTo>
                  <a:lnTo>
                    <a:pt x="198334" y="167821"/>
                  </a:lnTo>
                  <a:lnTo>
                    <a:pt x="206040" y="174538"/>
                  </a:lnTo>
                  <a:lnTo>
                    <a:pt x="213591" y="150169"/>
                  </a:lnTo>
                  <a:lnTo>
                    <a:pt x="221193" y="137516"/>
                  </a:lnTo>
                  <a:lnTo>
                    <a:pt x="228847" y="134653"/>
                  </a:lnTo>
                  <a:lnTo>
                    <a:pt x="236554" y="123197"/>
                  </a:lnTo>
                  <a:lnTo>
                    <a:pt x="244052" y="118198"/>
                  </a:lnTo>
                  <a:lnTo>
                    <a:pt x="251654" y="114970"/>
                  </a:lnTo>
                  <a:lnTo>
                    <a:pt x="259360" y="109190"/>
                  </a:lnTo>
                  <a:lnTo>
                    <a:pt x="267067" y="101796"/>
                  </a:lnTo>
                  <a:lnTo>
                    <a:pt x="274565" y="93934"/>
                  </a:lnTo>
                  <a:lnTo>
                    <a:pt x="282167" y="85967"/>
                  </a:lnTo>
                  <a:lnTo>
                    <a:pt x="289873" y="87633"/>
                  </a:lnTo>
                  <a:lnTo>
                    <a:pt x="297580" y="83155"/>
                  </a:lnTo>
                  <a:lnTo>
                    <a:pt x="305078" y="76230"/>
                  </a:lnTo>
                  <a:lnTo>
                    <a:pt x="312680" y="67586"/>
                  </a:lnTo>
                  <a:lnTo>
                    <a:pt x="320386" y="66701"/>
                  </a:lnTo>
                  <a:lnTo>
                    <a:pt x="328093" y="66128"/>
                  </a:lnTo>
                  <a:lnTo>
                    <a:pt x="335643" y="61546"/>
                  </a:lnTo>
                  <a:lnTo>
                    <a:pt x="343245" y="58526"/>
                  </a:lnTo>
                  <a:lnTo>
                    <a:pt x="350899" y="56652"/>
                  </a:lnTo>
                  <a:lnTo>
                    <a:pt x="358554" y="54881"/>
                  </a:lnTo>
                  <a:lnTo>
                    <a:pt x="366104" y="51705"/>
                  </a:lnTo>
                  <a:lnTo>
                    <a:pt x="373706" y="48633"/>
                  </a:lnTo>
                  <a:lnTo>
                    <a:pt x="381412" y="44623"/>
                  </a:lnTo>
                  <a:lnTo>
                    <a:pt x="389067" y="58682"/>
                  </a:lnTo>
                  <a:lnTo>
                    <a:pt x="396617" y="41655"/>
                  </a:lnTo>
                  <a:lnTo>
                    <a:pt x="404219" y="34626"/>
                  </a:lnTo>
                  <a:lnTo>
                    <a:pt x="411925" y="35251"/>
                  </a:lnTo>
                  <a:lnTo>
                    <a:pt x="419580" y="25670"/>
                  </a:lnTo>
                  <a:lnTo>
                    <a:pt x="427130" y="38115"/>
                  </a:lnTo>
                  <a:lnTo>
                    <a:pt x="434732" y="15620"/>
                  </a:lnTo>
                  <a:lnTo>
                    <a:pt x="442438" y="0"/>
                  </a:lnTo>
                </a:path>
              </a:pathLst>
            </a:custGeom>
            <a:ln w="7810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43130" y="506463"/>
              <a:ext cx="111125" cy="2144395"/>
            </a:xfrm>
            <a:custGeom>
              <a:avLst/>
              <a:gdLst/>
              <a:ahLst/>
              <a:cxnLst/>
              <a:rect l="l" t="t" r="r" b="b"/>
              <a:pathLst>
                <a:path w="111125" h="2144395">
                  <a:moveTo>
                    <a:pt x="110596" y="2143982"/>
                  </a:moveTo>
                  <a:lnTo>
                    <a:pt x="0" y="2143982"/>
                  </a:lnTo>
                </a:path>
                <a:path w="111125" h="2144395">
                  <a:moveTo>
                    <a:pt x="110596" y="1786625"/>
                  </a:moveTo>
                  <a:lnTo>
                    <a:pt x="0" y="1786625"/>
                  </a:lnTo>
                </a:path>
                <a:path w="111125" h="2144395">
                  <a:moveTo>
                    <a:pt x="110596" y="1429321"/>
                  </a:moveTo>
                  <a:lnTo>
                    <a:pt x="0" y="1429321"/>
                  </a:lnTo>
                </a:path>
                <a:path w="111125" h="2144395">
                  <a:moveTo>
                    <a:pt x="110596" y="1071965"/>
                  </a:moveTo>
                  <a:lnTo>
                    <a:pt x="0" y="1071965"/>
                  </a:lnTo>
                </a:path>
                <a:path w="111125" h="2144395">
                  <a:moveTo>
                    <a:pt x="110596" y="714660"/>
                  </a:moveTo>
                  <a:lnTo>
                    <a:pt x="0" y="714660"/>
                  </a:lnTo>
                </a:path>
                <a:path w="111125" h="2144395">
                  <a:moveTo>
                    <a:pt x="110596" y="357356"/>
                  </a:moveTo>
                  <a:lnTo>
                    <a:pt x="0" y="357356"/>
                  </a:lnTo>
                </a:path>
                <a:path w="111125" h="2144395">
                  <a:moveTo>
                    <a:pt x="110596" y="0"/>
                  </a:moveTo>
                  <a:lnTo>
                    <a:pt x="0" y="0"/>
                  </a:lnTo>
                </a:path>
              </a:pathLst>
            </a:custGeom>
            <a:ln w="39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63885" y="2240347"/>
            <a:ext cx="13017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250</a:t>
            </a:r>
            <a:endParaRPr sz="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3885" y="1883043"/>
            <a:ext cx="13017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500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3885" y="1525686"/>
            <a:ext cx="13017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750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46546" y="1168382"/>
            <a:ext cx="16446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1000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46546" y="811025"/>
            <a:ext cx="16446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1250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41793" y="506463"/>
            <a:ext cx="2212340" cy="2287270"/>
          </a:xfrm>
          <a:custGeom>
            <a:avLst/>
            <a:gdLst/>
            <a:ahLst/>
            <a:cxnLst/>
            <a:rect l="l" t="t" r="r" b="b"/>
            <a:pathLst>
              <a:path w="2212340" h="2287270">
                <a:moveTo>
                  <a:pt x="2211933" y="2286914"/>
                </a:moveTo>
                <a:lnTo>
                  <a:pt x="2211933" y="0"/>
                </a:lnTo>
                <a:lnTo>
                  <a:pt x="1990740" y="0"/>
                </a:lnTo>
              </a:path>
              <a:path w="2212340" h="2287270">
                <a:moveTo>
                  <a:pt x="0" y="2286914"/>
                </a:moveTo>
                <a:lnTo>
                  <a:pt x="0" y="0"/>
                </a:lnTo>
              </a:path>
              <a:path w="2212340" h="2287270">
                <a:moveTo>
                  <a:pt x="0" y="2286914"/>
                </a:moveTo>
                <a:lnTo>
                  <a:pt x="221193" y="2286914"/>
                </a:lnTo>
              </a:path>
              <a:path w="2212340" h="2287270">
                <a:moveTo>
                  <a:pt x="0" y="0"/>
                </a:moveTo>
                <a:lnTo>
                  <a:pt x="221193" y="0"/>
                </a:lnTo>
              </a:path>
              <a:path w="2212340" h="2287270">
                <a:moveTo>
                  <a:pt x="0" y="2143982"/>
                </a:moveTo>
                <a:lnTo>
                  <a:pt x="110596" y="2143982"/>
                </a:lnTo>
              </a:path>
              <a:path w="2212340" h="2287270">
                <a:moveTo>
                  <a:pt x="0" y="1786625"/>
                </a:moveTo>
                <a:lnTo>
                  <a:pt x="110596" y="1786625"/>
                </a:lnTo>
              </a:path>
              <a:path w="2212340" h="2287270">
                <a:moveTo>
                  <a:pt x="0" y="1429321"/>
                </a:moveTo>
                <a:lnTo>
                  <a:pt x="110596" y="1429321"/>
                </a:lnTo>
              </a:path>
              <a:path w="2212340" h="2287270">
                <a:moveTo>
                  <a:pt x="0" y="1071965"/>
                </a:moveTo>
                <a:lnTo>
                  <a:pt x="110596" y="1071965"/>
                </a:lnTo>
              </a:path>
              <a:path w="2212340" h="2287270">
                <a:moveTo>
                  <a:pt x="0" y="714660"/>
                </a:moveTo>
                <a:lnTo>
                  <a:pt x="110596" y="714660"/>
                </a:lnTo>
              </a:path>
              <a:path w="2212340" h="2287270">
                <a:moveTo>
                  <a:pt x="0" y="357356"/>
                </a:moveTo>
                <a:lnTo>
                  <a:pt x="110596" y="357356"/>
                </a:lnTo>
              </a:path>
              <a:path w="2212340" h="2287270">
                <a:moveTo>
                  <a:pt x="0" y="0"/>
                </a:moveTo>
                <a:lnTo>
                  <a:pt x="110596" y="0"/>
                </a:lnTo>
              </a:path>
              <a:path w="2212340" h="2287270">
                <a:moveTo>
                  <a:pt x="76282" y="2286914"/>
                </a:moveTo>
                <a:lnTo>
                  <a:pt x="76282" y="2220577"/>
                </a:lnTo>
              </a:path>
              <a:path w="2212340" h="2287270">
                <a:moveTo>
                  <a:pt x="228795" y="2286914"/>
                </a:moveTo>
                <a:lnTo>
                  <a:pt x="228795" y="2220577"/>
                </a:lnTo>
              </a:path>
              <a:path w="2212340" h="2287270">
                <a:moveTo>
                  <a:pt x="381360" y="2286914"/>
                </a:moveTo>
                <a:lnTo>
                  <a:pt x="381360" y="2220577"/>
                </a:lnTo>
              </a:path>
              <a:path w="2212340" h="2287270">
                <a:moveTo>
                  <a:pt x="533925" y="2286914"/>
                </a:moveTo>
                <a:lnTo>
                  <a:pt x="533925" y="2220577"/>
                </a:lnTo>
              </a:path>
              <a:path w="2212340" h="2287270">
                <a:moveTo>
                  <a:pt x="686438" y="2286914"/>
                </a:moveTo>
                <a:lnTo>
                  <a:pt x="686438" y="2220577"/>
                </a:lnTo>
              </a:path>
              <a:path w="2212340" h="2287270">
                <a:moveTo>
                  <a:pt x="839003" y="2286914"/>
                </a:moveTo>
                <a:lnTo>
                  <a:pt x="839003" y="2220577"/>
                </a:lnTo>
              </a:path>
              <a:path w="2212340" h="2287270">
                <a:moveTo>
                  <a:pt x="991569" y="2286914"/>
                </a:moveTo>
                <a:lnTo>
                  <a:pt x="991569" y="2220577"/>
                </a:lnTo>
              </a:path>
              <a:path w="2212340" h="2287270">
                <a:moveTo>
                  <a:pt x="1144082" y="2286914"/>
                </a:moveTo>
                <a:lnTo>
                  <a:pt x="1144082" y="2220577"/>
                </a:lnTo>
              </a:path>
              <a:path w="2212340" h="2287270">
                <a:moveTo>
                  <a:pt x="1296647" y="2286914"/>
                </a:moveTo>
                <a:lnTo>
                  <a:pt x="1296647" y="2220577"/>
                </a:lnTo>
              </a:path>
              <a:path w="2212340" h="2287270">
                <a:moveTo>
                  <a:pt x="1449212" y="2286914"/>
                </a:moveTo>
                <a:lnTo>
                  <a:pt x="1449212" y="2220577"/>
                </a:lnTo>
              </a:path>
              <a:path w="2212340" h="2287270">
                <a:moveTo>
                  <a:pt x="1601725" y="2286914"/>
                </a:moveTo>
                <a:lnTo>
                  <a:pt x="1601725" y="2220577"/>
                </a:lnTo>
              </a:path>
              <a:path w="2212340" h="2287270">
                <a:moveTo>
                  <a:pt x="1754290" y="2286914"/>
                </a:moveTo>
                <a:lnTo>
                  <a:pt x="1754290" y="2220577"/>
                </a:lnTo>
              </a:path>
              <a:path w="2212340" h="2287270">
                <a:moveTo>
                  <a:pt x="1906855" y="2286914"/>
                </a:moveTo>
                <a:lnTo>
                  <a:pt x="1906855" y="2220577"/>
                </a:lnTo>
              </a:path>
              <a:path w="2212340" h="2287270">
                <a:moveTo>
                  <a:pt x="2059368" y="2286914"/>
                </a:moveTo>
                <a:lnTo>
                  <a:pt x="2059368" y="2220577"/>
                </a:lnTo>
              </a:path>
              <a:path w="2212340" h="2287270">
                <a:moveTo>
                  <a:pt x="2211933" y="2286914"/>
                </a:moveTo>
                <a:lnTo>
                  <a:pt x="2211933" y="2220577"/>
                </a:lnTo>
              </a:path>
              <a:path w="2212340" h="2287270">
                <a:moveTo>
                  <a:pt x="76282" y="2286914"/>
                </a:moveTo>
                <a:lnTo>
                  <a:pt x="76282" y="2176317"/>
                </a:lnTo>
              </a:path>
              <a:path w="2212340" h="2287270">
                <a:moveTo>
                  <a:pt x="381360" y="2286914"/>
                </a:moveTo>
                <a:lnTo>
                  <a:pt x="381360" y="2176317"/>
                </a:lnTo>
              </a:path>
              <a:path w="2212340" h="2287270">
                <a:moveTo>
                  <a:pt x="686438" y="2286914"/>
                </a:moveTo>
                <a:lnTo>
                  <a:pt x="686438" y="2176317"/>
                </a:lnTo>
              </a:path>
              <a:path w="2212340" h="2287270">
                <a:moveTo>
                  <a:pt x="991569" y="2286914"/>
                </a:moveTo>
                <a:lnTo>
                  <a:pt x="991569" y="2176317"/>
                </a:lnTo>
              </a:path>
              <a:path w="2212340" h="2287270">
                <a:moveTo>
                  <a:pt x="1296647" y="2286914"/>
                </a:moveTo>
                <a:lnTo>
                  <a:pt x="1296647" y="2176317"/>
                </a:lnTo>
              </a:path>
              <a:path w="2212340" h="2287270">
                <a:moveTo>
                  <a:pt x="1601725" y="2286914"/>
                </a:moveTo>
                <a:lnTo>
                  <a:pt x="1601725" y="2176317"/>
                </a:lnTo>
              </a:path>
              <a:path w="2212340" h="2287270">
                <a:moveTo>
                  <a:pt x="1906855" y="2286914"/>
                </a:moveTo>
                <a:lnTo>
                  <a:pt x="1906855" y="2176317"/>
                </a:lnTo>
              </a:path>
              <a:path w="2212340" h="2287270">
                <a:moveTo>
                  <a:pt x="2211933" y="2286914"/>
                </a:moveTo>
                <a:lnTo>
                  <a:pt x="2211933" y="2176317"/>
                </a:lnTo>
              </a:path>
              <a:path w="2212340" h="2287270">
                <a:moveTo>
                  <a:pt x="0" y="2286914"/>
                </a:moveTo>
                <a:lnTo>
                  <a:pt x="2211933" y="2286914"/>
                </a:lnTo>
              </a:path>
            </a:pathLst>
          </a:custGeom>
          <a:ln w="39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16169" y="408785"/>
            <a:ext cx="112077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Thousands of real (2020) dollars</a:t>
            </a:r>
            <a:r>
              <a:rPr sz="500" spc="-100" dirty="0">
                <a:latin typeface="Arial"/>
                <a:cs typeface="Arial"/>
              </a:rPr>
              <a:t> </a:t>
            </a:r>
            <a:r>
              <a:rPr sz="750" spc="-7" baseline="-38888" dirty="0">
                <a:latin typeface="Arial"/>
                <a:cs typeface="Arial"/>
              </a:rPr>
              <a:t>1500</a:t>
            </a:r>
            <a:endParaRPr sz="750" baseline="-38888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138877" y="503547"/>
            <a:ext cx="2218055" cy="2292985"/>
            <a:chOff x="1138877" y="503547"/>
            <a:chExt cx="2218055" cy="2292985"/>
          </a:xfrm>
        </p:grpSpPr>
        <p:sp>
          <p:nvSpPr>
            <p:cNvPr id="17" name="object 17"/>
            <p:cNvSpPr/>
            <p:nvPr/>
          </p:nvSpPr>
          <p:spPr>
            <a:xfrm>
              <a:off x="1141793" y="2650445"/>
              <a:ext cx="2212340" cy="0"/>
            </a:xfrm>
            <a:custGeom>
              <a:avLst/>
              <a:gdLst/>
              <a:ahLst/>
              <a:cxnLst/>
              <a:rect l="l" t="t" r="r" b="b"/>
              <a:pathLst>
                <a:path w="2212340">
                  <a:moveTo>
                    <a:pt x="0" y="0"/>
                  </a:moveTo>
                  <a:lnTo>
                    <a:pt x="2211933" y="0"/>
                  </a:lnTo>
                </a:path>
              </a:pathLst>
            </a:custGeom>
            <a:ln w="39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41793" y="506463"/>
              <a:ext cx="2212340" cy="2287270"/>
            </a:xfrm>
            <a:custGeom>
              <a:avLst/>
              <a:gdLst/>
              <a:ahLst/>
              <a:cxnLst/>
              <a:rect l="l" t="t" r="r" b="b"/>
              <a:pathLst>
                <a:path w="2212340" h="2287270">
                  <a:moveTo>
                    <a:pt x="0" y="0"/>
                  </a:moveTo>
                  <a:lnTo>
                    <a:pt x="0" y="2286914"/>
                  </a:lnTo>
                  <a:lnTo>
                    <a:pt x="2211933" y="2286914"/>
                  </a:lnTo>
                  <a:lnTo>
                    <a:pt x="2211933" y="0"/>
                  </a:lnTo>
                </a:path>
                <a:path w="2212340" h="2287270">
                  <a:moveTo>
                    <a:pt x="0" y="2286914"/>
                  </a:moveTo>
                  <a:lnTo>
                    <a:pt x="0" y="0"/>
                  </a:lnTo>
                </a:path>
                <a:path w="2212340" h="2287270">
                  <a:moveTo>
                    <a:pt x="0" y="2286914"/>
                  </a:moveTo>
                  <a:lnTo>
                    <a:pt x="112471" y="2286914"/>
                  </a:lnTo>
                </a:path>
                <a:path w="2212340" h="2287270">
                  <a:moveTo>
                    <a:pt x="0" y="0"/>
                  </a:moveTo>
                  <a:lnTo>
                    <a:pt x="112471" y="0"/>
                  </a:lnTo>
                </a:path>
                <a:path w="2212340" h="2287270">
                  <a:moveTo>
                    <a:pt x="2211933" y="2286914"/>
                  </a:moveTo>
                  <a:lnTo>
                    <a:pt x="2211933" y="0"/>
                  </a:lnTo>
                </a:path>
                <a:path w="2212340" h="2287270">
                  <a:moveTo>
                    <a:pt x="2211933" y="2286914"/>
                  </a:moveTo>
                  <a:lnTo>
                    <a:pt x="2099462" y="2286914"/>
                  </a:lnTo>
                </a:path>
                <a:path w="2212340" h="2287270">
                  <a:moveTo>
                    <a:pt x="2211933" y="0"/>
                  </a:moveTo>
                  <a:lnTo>
                    <a:pt x="2099462" y="0"/>
                  </a:lnTo>
                </a:path>
              </a:pathLst>
            </a:custGeom>
            <a:ln w="58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33281" y="828880"/>
              <a:ext cx="140970" cy="0"/>
            </a:xfrm>
            <a:custGeom>
              <a:avLst/>
              <a:gdLst/>
              <a:ahLst/>
              <a:cxnLst/>
              <a:rect l="l" t="t" r="r" b="b"/>
              <a:pathLst>
                <a:path w="140969">
                  <a:moveTo>
                    <a:pt x="0" y="0"/>
                  </a:moveTo>
                  <a:lnTo>
                    <a:pt x="140588" y="0"/>
                  </a:lnTo>
                </a:path>
              </a:pathLst>
            </a:custGeom>
            <a:ln w="7810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33281" y="922606"/>
              <a:ext cx="140970" cy="0"/>
            </a:xfrm>
            <a:custGeom>
              <a:avLst/>
              <a:gdLst/>
              <a:ahLst/>
              <a:cxnLst/>
              <a:rect l="l" t="t" r="r" b="b"/>
              <a:pathLst>
                <a:path w="140969">
                  <a:moveTo>
                    <a:pt x="0" y="0"/>
                  </a:moveTo>
                  <a:lnTo>
                    <a:pt x="140588" y="0"/>
                  </a:lnTo>
                </a:path>
              </a:pathLst>
            </a:custGeom>
            <a:ln w="7810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33281" y="1016332"/>
              <a:ext cx="140970" cy="0"/>
            </a:xfrm>
            <a:custGeom>
              <a:avLst/>
              <a:gdLst/>
              <a:ahLst/>
              <a:cxnLst/>
              <a:rect l="l" t="t" r="r" b="b"/>
              <a:pathLst>
                <a:path w="140969">
                  <a:moveTo>
                    <a:pt x="0" y="0"/>
                  </a:moveTo>
                  <a:lnTo>
                    <a:pt x="140588" y="0"/>
                  </a:lnTo>
                </a:path>
              </a:pathLst>
            </a:custGeom>
            <a:ln w="7810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33281" y="1110058"/>
              <a:ext cx="140970" cy="0"/>
            </a:xfrm>
            <a:custGeom>
              <a:avLst/>
              <a:gdLst/>
              <a:ahLst/>
              <a:cxnLst/>
              <a:rect l="l" t="t" r="r" b="b"/>
              <a:pathLst>
                <a:path w="140969">
                  <a:moveTo>
                    <a:pt x="0" y="0"/>
                  </a:moveTo>
                  <a:lnTo>
                    <a:pt x="140588" y="0"/>
                  </a:lnTo>
                </a:path>
              </a:pathLst>
            </a:custGeom>
            <a:ln w="7810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631464" y="766141"/>
            <a:ext cx="220979" cy="119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00" spc="5" dirty="0">
                <a:latin typeface="Arial"/>
                <a:cs typeface="Arial"/>
              </a:rPr>
              <a:t>Silent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16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631464" y="859867"/>
            <a:ext cx="536575" cy="306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95"/>
              </a:spcBef>
            </a:pPr>
            <a:r>
              <a:rPr sz="600" spc="5" dirty="0">
                <a:latin typeface="Arial"/>
                <a:cs typeface="Arial"/>
              </a:rPr>
              <a:t>Ba</a:t>
            </a:r>
            <a:r>
              <a:rPr sz="600" spc="-10" dirty="0">
                <a:latin typeface="Arial"/>
                <a:cs typeface="Arial"/>
              </a:rPr>
              <a:t>b</a:t>
            </a:r>
            <a:r>
              <a:rPr sz="600" spc="5" dirty="0">
                <a:latin typeface="Arial"/>
                <a:cs typeface="Arial"/>
              </a:rPr>
              <a:t>y</a:t>
            </a:r>
            <a:r>
              <a:rPr sz="600" dirty="0">
                <a:latin typeface="Arial"/>
                <a:cs typeface="Arial"/>
              </a:rPr>
              <a:t> </a:t>
            </a:r>
            <a:r>
              <a:rPr sz="600" spc="5" dirty="0">
                <a:latin typeface="Arial"/>
                <a:cs typeface="Arial"/>
              </a:rPr>
              <a:t>Boomers  Gen </a:t>
            </a:r>
            <a:r>
              <a:rPr sz="600" spc="10" dirty="0">
                <a:latin typeface="Arial"/>
                <a:cs typeface="Arial"/>
              </a:rPr>
              <a:t>X </a:t>
            </a:r>
            <a:r>
              <a:rPr sz="600" spc="15" dirty="0">
                <a:latin typeface="Arial"/>
                <a:cs typeface="Arial"/>
              </a:rPr>
              <a:t> </a:t>
            </a:r>
            <a:r>
              <a:rPr sz="600" spc="5" dirty="0">
                <a:latin typeface="Arial"/>
                <a:cs typeface="Arial"/>
              </a:rPr>
              <a:t>Millennials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09619" y="2597703"/>
            <a:ext cx="2349500" cy="35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"/>
              </a:spcBef>
            </a:pPr>
            <a:r>
              <a:rPr sz="500" spc="-5" dirty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00" spc="-5" dirty="0">
                <a:latin typeface="Arial"/>
                <a:cs typeface="Arial"/>
              </a:rPr>
              <a:t>18</a:t>
            </a:r>
            <a:r>
              <a:rPr sz="500" spc="185" dirty="0">
                <a:latin typeface="Arial"/>
                <a:cs typeface="Arial"/>
              </a:rPr>
              <a:t>  </a:t>
            </a:r>
            <a:r>
              <a:rPr sz="500" spc="-5" dirty="0">
                <a:latin typeface="Arial"/>
                <a:cs typeface="Arial"/>
              </a:rPr>
              <a:t>23</a:t>
            </a:r>
            <a:r>
              <a:rPr sz="500" spc="185" dirty="0">
                <a:latin typeface="Arial"/>
                <a:cs typeface="Arial"/>
              </a:rPr>
              <a:t>  </a:t>
            </a:r>
            <a:r>
              <a:rPr sz="500" spc="-5" dirty="0">
                <a:latin typeface="Arial"/>
                <a:cs typeface="Arial"/>
              </a:rPr>
              <a:t>28</a:t>
            </a:r>
            <a:r>
              <a:rPr sz="500" spc="185" dirty="0">
                <a:latin typeface="Arial"/>
                <a:cs typeface="Arial"/>
              </a:rPr>
              <a:t>  </a:t>
            </a:r>
            <a:r>
              <a:rPr sz="500" spc="-5" dirty="0">
                <a:latin typeface="Arial"/>
                <a:cs typeface="Arial"/>
              </a:rPr>
              <a:t>33</a:t>
            </a:r>
            <a:r>
              <a:rPr sz="500" spc="185" dirty="0">
                <a:latin typeface="Arial"/>
                <a:cs typeface="Arial"/>
              </a:rPr>
              <a:t> </a:t>
            </a:r>
            <a:r>
              <a:rPr sz="500" spc="19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38</a:t>
            </a:r>
            <a:r>
              <a:rPr sz="500" spc="185" dirty="0">
                <a:latin typeface="Arial"/>
                <a:cs typeface="Arial"/>
              </a:rPr>
              <a:t>  </a:t>
            </a:r>
            <a:r>
              <a:rPr sz="500" spc="-5" dirty="0">
                <a:latin typeface="Arial"/>
                <a:cs typeface="Arial"/>
              </a:rPr>
              <a:t>43</a:t>
            </a:r>
            <a:r>
              <a:rPr sz="500" spc="185" dirty="0">
                <a:latin typeface="Arial"/>
                <a:cs typeface="Arial"/>
              </a:rPr>
              <a:t>  </a:t>
            </a:r>
            <a:r>
              <a:rPr sz="500" spc="-5" dirty="0">
                <a:latin typeface="Arial"/>
                <a:cs typeface="Arial"/>
              </a:rPr>
              <a:t>48</a:t>
            </a:r>
            <a:r>
              <a:rPr sz="500" spc="185" dirty="0">
                <a:latin typeface="Arial"/>
                <a:cs typeface="Arial"/>
              </a:rPr>
              <a:t> </a:t>
            </a:r>
            <a:r>
              <a:rPr sz="500" spc="19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53</a:t>
            </a:r>
            <a:r>
              <a:rPr sz="500" spc="509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58</a:t>
            </a:r>
            <a:r>
              <a:rPr sz="500" spc="185" dirty="0">
                <a:latin typeface="Arial"/>
                <a:cs typeface="Arial"/>
              </a:rPr>
              <a:t>  </a:t>
            </a:r>
            <a:r>
              <a:rPr sz="500" spc="-5" dirty="0">
                <a:latin typeface="Arial"/>
                <a:cs typeface="Arial"/>
              </a:rPr>
              <a:t>63</a:t>
            </a:r>
            <a:r>
              <a:rPr sz="500" spc="185" dirty="0">
                <a:latin typeface="Arial"/>
                <a:cs typeface="Arial"/>
              </a:rPr>
              <a:t>  </a:t>
            </a:r>
            <a:r>
              <a:rPr sz="500" spc="-5" dirty="0">
                <a:latin typeface="Arial"/>
                <a:cs typeface="Arial"/>
              </a:rPr>
              <a:t>68</a:t>
            </a:r>
            <a:r>
              <a:rPr sz="500" spc="185" dirty="0">
                <a:latin typeface="Arial"/>
                <a:cs typeface="Arial"/>
              </a:rPr>
              <a:t> </a:t>
            </a:r>
            <a:r>
              <a:rPr sz="500" spc="19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73</a:t>
            </a:r>
            <a:r>
              <a:rPr sz="500" spc="185" dirty="0">
                <a:latin typeface="Arial"/>
                <a:cs typeface="Arial"/>
              </a:rPr>
              <a:t>  </a:t>
            </a:r>
            <a:r>
              <a:rPr sz="500" spc="-5" dirty="0">
                <a:latin typeface="Arial"/>
                <a:cs typeface="Arial"/>
              </a:rPr>
              <a:t>78</a:t>
            </a:r>
            <a:r>
              <a:rPr sz="500" spc="185" dirty="0">
                <a:latin typeface="Arial"/>
                <a:cs typeface="Arial"/>
              </a:rPr>
              <a:t>  </a:t>
            </a:r>
            <a:r>
              <a:rPr sz="500" spc="-5" dirty="0">
                <a:latin typeface="Arial"/>
                <a:cs typeface="Arial"/>
              </a:rPr>
              <a:t>83</a:t>
            </a:r>
            <a:r>
              <a:rPr sz="500" spc="185" dirty="0">
                <a:latin typeface="Arial"/>
                <a:cs typeface="Arial"/>
              </a:rPr>
              <a:t> </a:t>
            </a:r>
            <a:r>
              <a:rPr sz="500" spc="19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88</a:t>
            </a:r>
            <a:endParaRPr sz="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09230" y="3102246"/>
            <a:ext cx="25901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0" dirty="0">
                <a:solidFill>
                  <a:srgbClr val="3333B2"/>
                </a:solidFill>
                <a:latin typeface="Calibri"/>
                <a:cs typeface="Calibri"/>
              </a:rPr>
              <a:t>Figure</a:t>
            </a:r>
            <a:r>
              <a:rPr sz="1000" spc="100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3333B2"/>
                </a:solidFill>
                <a:latin typeface="Calibri"/>
                <a:cs typeface="Calibri"/>
              </a:rPr>
              <a:t>5:</a:t>
            </a:r>
            <a:r>
              <a:rPr sz="1000" spc="105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Per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Household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10" dirty="0">
                <a:latin typeface="Calibri"/>
                <a:cs typeface="Calibri"/>
              </a:rPr>
              <a:t>Real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Net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Worth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by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10" dirty="0">
                <a:latin typeface="Calibri"/>
                <a:cs typeface="Calibri"/>
              </a:rPr>
              <a:t>Age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8051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4657" y="349820"/>
            <a:ext cx="4119245" cy="7435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01930" marR="17780" indent="-177165">
              <a:lnSpc>
                <a:spcPct val="102699"/>
              </a:lnSpc>
              <a:spcBef>
                <a:spcPts val="55"/>
              </a:spcBef>
              <a:buClr>
                <a:srgbClr val="3333B2"/>
              </a:buClr>
              <a:buFont typeface="Lucida Sans Unicode"/>
              <a:buChar char="►"/>
              <a:tabLst>
                <a:tab pos="202565" algn="l"/>
              </a:tabLst>
            </a:pPr>
            <a:r>
              <a:rPr sz="1100" spc="65" dirty="0">
                <a:latin typeface="Calibri"/>
                <a:cs typeface="Calibri"/>
              </a:rPr>
              <a:t>DFA </a:t>
            </a:r>
            <a:r>
              <a:rPr sz="1100" spc="-35" dirty="0">
                <a:latin typeface="Calibri"/>
                <a:cs typeface="Calibri"/>
              </a:rPr>
              <a:t>released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approximately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11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45" dirty="0">
                <a:latin typeface="Calibri"/>
                <a:cs typeface="Calibri"/>
              </a:rPr>
              <a:t>weeks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after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quarter</a:t>
            </a:r>
            <a:r>
              <a:rPr sz="1100" spc="-20" dirty="0">
                <a:latin typeface="Calibri"/>
                <a:cs typeface="Calibri"/>
              </a:rPr>
              <a:t> close: 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  <a:hlinkClick r:id="rId2"/>
              </a:rPr>
              <a:t>https://www.federalreserve.gov/releases/z1/dataviz/dfa/index.html</a:t>
            </a:r>
            <a:endParaRPr sz="1100">
              <a:latin typeface="Calibri"/>
              <a:cs typeface="Calibri"/>
            </a:endParaRPr>
          </a:p>
          <a:p>
            <a:pPr marL="201930" marR="450215" indent="-177165">
              <a:lnSpc>
                <a:spcPct val="102600"/>
              </a:lnSpc>
              <a:spcBef>
                <a:spcPts val="280"/>
              </a:spcBef>
              <a:buClr>
                <a:srgbClr val="3333B2"/>
              </a:buClr>
              <a:buFont typeface="Lucida Sans Unicode"/>
              <a:buChar char="►"/>
              <a:tabLst>
                <a:tab pos="202565" algn="l"/>
              </a:tabLst>
            </a:pPr>
            <a:r>
              <a:rPr sz="1100" spc="-5" dirty="0">
                <a:latin typeface="Calibri"/>
                <a:cs typeface="Calibri"/>
              </a:rPr>
              <a:t>Distributions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 </a:t>
            </a:r>
            <a:r>
              <a:rPr sz="1100" spc="-25" dirty="0">
                <a:latin typeface="Calibri"/>
                <a:cs typeface="Calibri"/>
              </a:rPr>
              <a:t>components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1989</a:t>
            </a:r>
            <a:r>
              <a:rPr sz="1100" spc="-15" dirty="0">
                <a:latin typeface="Calibri"/>
                <a:cs typeface="Calibri"/>
              </a:rPr>
              <a:t> to 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present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by: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wealth,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income,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education,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race,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age,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generation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9543" y="1254683"/>
            <a:ext cx="2686050" cy="192309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17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2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25222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Acknowledgements</a:t>
            </a:r>
            <a:r>
              <a:rPr spc="110" dirty="0"/>
              <a:t> </a:t>
            </a:r>
            <a:r>
              <a:rPr spc="-30" dirty="0"/>
              <a:t>and</a:t>
            </a:r>
            <a:r>
              <a:rPr spc="110" dirty="0"/>
              <a:t> </a:t>
            </a:r>
            <a:r>
              <a:rPr spc="-10" dirty="0"/>
              <a:t>Disclaimer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675460"/>
            <a:ext cx="3909695" cy="21005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32384">
              <a:lnSpc>
                <a:spcPct val="102600"/>
              </a:lnSpc>
              <a:spcBef>
                <a:spcPts val="55"/>
              </a:spcBef>
            </a:pPr>
            <a:r>
              <a:rPr sz="1100" spc="40" dirty="0">
                <a:latin typeface="Calibri"/>
                <a:cs typeface="Calibri"/>
              </a:rPr>
              <a:t>This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project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reflects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combined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efforts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Flow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Funds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Microeconomic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Survey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sections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at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Federal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Reserve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Board.</a:t>
            </a:r>
            <a:endParaRPr sz="1100">
              <a:latin typeface="Calibri"/>
              <a:cs typeface="Calibri"/>
            </a:endParaRPr>
          </a:p>
          <a:p>
            <a:pPr marL="12700" marR="43180">
              <a:lnSpc>
                <a:spcPct val="102600"/>
              </a:lnSpc>
            </a:pPr>
            <a:r>
              <a:rPr sz="1100" spc="-10" dirty="0">
                <a:latin typeface="Calibri"/>
                <a:cs typeface="Calibri"/>
              </a:rPr>
              <a:t>Contributors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include:</a:t>
            </a:r>
            <a:r>
              <a:rPr sz="1100" spc="-15" dirty="0">
                <a:latin typeface="Calibri"/>
                <a:cs typeface="Calibri"/>
              </a:rPr>
              <a:t> Michael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Batty, </a:t>
            </a:r>
            <a:r>
              <a:rPr sz="1100" spc="-5" dirty="0">
                <a:latin typeface="Calibri"/>
                <a:cs typeface="Calibri"/>
              </a:rPr>
              <a:t>Jesse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Bricker, </a:t>
            </a:r>
            <a:r>
              <a:rPr sz="1100" dirty="0">
                <a:latin typeface="Calibri"/>
                <a:cs typeface="Calibri"/>
              </a:rPr>
              <a:t>Joseph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Briggs, 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Marco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Cagetti, </a:t>
            </a:r>
            <a:r>
              <a:rPr sz="1100" spc="20" dirty="0">
                <a:latin typeface="Calibri"/>
                <a:cs typeface="Calibri"/>
              </a:rPr>
              <a:t>Ella </a:t>
            </a:r>
            <a:r>
              <a:rPr sz="1100" spc="-20" dirty="0">
                <a:latin typeface="Calibri"/>
                <a:cs typeface="Calibri"/>
              </a:rPr>
              <a:t>Deeken,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Sarah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Friedman,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Elizabeth </a:t>
            </a:r>
            <a:r>
              <a:rPr sz="1100" spc="-5" dirty="0">
                <a:latin typeface="Calibri"/>
                <a:cs typeface="Calibri"/>
              </a:rPr>
              <a:t>Holmquist,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Susan </a:t>
            </a:r>
            <a:r>
              <a:rPr sz="1100" spc="-5" dirty="0">
                <a:latin typeface="Calibri"/>
                <a:cs typeface="Calibri"/>
              </a:rPr>
              <a:t>McIntosh,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Kevin </a:t>
            </a:r>
            <a:r>
              <a:rPr sz="1100" spc="-25" dirty="0">
                <a:latin typeface="Calibri"/>
                <a:cs typeface="Calibri"/>
              </a:rPr>
              <a:t>Moore,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Danielle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Nemschoff,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Eric </a:t>
            </a:r>
            <a:r>
              <a:rPr sz="1100" spc="-15" dirty="0">
                <a:latin typeface="Calibri"/>
                <a:cs typeface="Calibri"/>
              </a:rPr>
              <a:t>Nielsen, 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Karen </a:t>
            </a:r>
            <a:r>
              <a:rPr sz="1100" spc="-10" dirty="0">
                <a:latin typeface="Calibri"/>
                <a:cs typeface="Calibri"/>
              </a:rPr>
              <a:t>Pence,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Sarah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Reber,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Molly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Shatto, </a:t>
            </a:r>
            <a:r>
              <a:rPr sz="1100" spc="15" dirty="0">
                <a:latin typeface="Calibri"/>
                <a:cs typeface="Calibri"/>
              </a:rPr>
              <a:t>Paul Smith, </a:t>
            </a:r>
            <a:r>
              <a:rPr sz="1100" spc="20" dirty="0">
                <a:latin typeface="Calibri"/>
                <a:cs typeface="Calibri"/>
              </a:rPr>
              <a:t>Kamila 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Sommer,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Tom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40" dirty="0">
                <a:latin typeface="Calibri"/>
                <a:cs typeface="Calibri"/>
              </a:rPr>
              <a:t>Sweeney,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Jeff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Thompson,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Alice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Henriques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Volz.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2600"/>
              </a:lnSpc>
              <a:spcBef>
                <a:spcPts val="5"/>
              </a:spcBef>
            </a:pPr>
            <a:r>
              <a:rPr sz="1100" spc="3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analysis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conclusions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set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forth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here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45" dirty="0">
                <a:latin typeface="Calibri"/>
                <a:cs typeface="Calibri"/>
              </a:rPr>
              <a:t>are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those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authors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do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indicate </a:t>
            </a:r>
            <a:r>
              <a:rPr sz="1100" spc="-25" dirty="0">
                <a:latin typeface="Calibri"/>
                <a:cs typeface="Calibri"/>
              </a:rPr>
              <a:t>concurrence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by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members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research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staff,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Board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Governors,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45" dirty="0">
                <a:latin typeface="Calibri"/>
                <a:cs typeface="Calibri"/>
              </a:rPr>
              <a:t>or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Federal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Reserve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System.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3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6864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4594" y="806042"/>
            <a:ext cx="3825875" cy="173608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 marR="27940" algn="just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Calibri"/>
                <a:cs typeface="Calibri"/>
              </a:rPr>
              <a:t>Motivation:</a:t>
            </a:r>
            <a:r>
              <a:rPr sz="1100" spc="-5" dirty="0">
                <a:latin typeface="Calibri"/>
                <a:cs typeface="Calibri"/>
              </a:rPr>
              <a:t> Produce </a:t>
            </a:r>
            <a:r>
              <a:rPr sz="1100" spc="-25" dirty="0">
                <a:latin typeface="Calibri"/>
                <a:cs typeface="Calibri"/>
              </a:rPr>
              <a:t>quarterly, </a:t>
            </a:r>
            <a:r>
              <a:rPr sz="1100" spc="-15" dirty="0">
                <a:latin typeface="Calibri"/>
                <a:cs typeface="Calibri"/>
              </a:rPr>
              <a:t>timely </a:t>
            </a:r>
            <a:r>
              <a:rPr sz="1100" spc="-10" dirty="0">
                <a:latin typeface="Calibri"/>
                <a:cs typeface="Calibri"/>
              </a:rPr>
              <a:t>data </a:t>
            </a:r>
            <a:r>
              <a:rPr sz="1100" spc="-35" dirty="0">
                <a:latin typeface="Calibri"/>
                <a:cs typeface="Calibri"/>
              </a:rPr>
              <a:t>on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spc="-15" dirty="0">
                <a:latin typeface="Calibri"/>
                <a:cs typeface="Calibri"/>
              </a:rPr>
              <a:t>distribution </a:t>
            </a:r>
            <a:r>
              <a:rPr sz="1100" spc="-30" dirty="0">
                <a:latin typeface="Calibri"/>
                <a:cs typeface="Calibri"/>
              </a:rPr>
              <a:t>of 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 </a:t>
            </a:r>
            <a:r>
              <a:rPr sz="1100" dirty="0">
                <a:latin typeface="Calibri"/>
                <a:cs typeface="Calibri"/>
              </a:rPr>
              <a:t>that </a:t>
            </a:r>
            <a:r>
              <a:rPr sz="1100" spc="-45" dirty="0">
                <a:latin typeface="Calibri"/>
                <a:cs typeface="Calibri"/>
              </a:rPr>
              <a:t>are </a:t>
            </a:r>
            <a:r>
              <a:rPr sz="1100" spc="-20" dirty="0">
                <a:latin typeface="Calibri"/>
                <a:cs typeface="Calibri"/>
              </a:rPr>
              <a:t>consistent </a:t>
            </a:r>
            <a:r>
              <a:rPr sz="1100" spc="-15" dirty="0">
                <a:latin typeface="Calibri"/>
                <a:cs typeface="Calibri"/>
              </a:rPr>
              <a:t>with </a:t>
            </a:r>
            <a:r>
              <a:rPr sz="1100" spc="-20" dirty="0">
                <a:latin typeface="Calibri"/>
                <a:cs typeface="Calibri"/>
              </a:rPr>
              <a:t>macro </a:t>
            </a:r>
            <a:r>
              <a:rPr sz="1100" spc="-10" dirty="0">
                <a:latin typeface="Calibri"/>
                <a:cs typeface="Calibri"/>
              </a:rPr>
              <a:t>aggregates </a:t>
            </a:r>
            <a:r>
              <a:rPr sz="1100" spc="-15" dirty="0">
                <a:latin typeface="Calibri"/>
                <a:cs typeface="Calibri"/>
              </a:rPr>
              <a:t>in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spc="5" dirty="0">
                <a:latin typeface="Calibri"/>
                <a:cs typeface="Calibri"/>
              </a:rPr>
              <a:t>Financial 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Accounts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United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States.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Calibri"/>
              <a:cs typeface="Calibri"/>
            </a:endParaRPr>
          </a:p>
          <a:p>
            <a:pPr marL="302260" indent="-177800">
              <a:lnSpc>
                <a:spcPct val="100000"/>
              </a:lnSpc>
              <a:buClr>
                <a:srgbClr val="3333B2"/>
              </a:buClr>
              <a:buFont typeface="Lucida Sans Unicode"/>
              <a:buChar char="►"/>
              <a:tabLst>
                <a:tab pos="302895" algn="l"/>
              </a:tabLst>
            </a:pPr>
            <a:r>
              <a:rPr sz="1100" spc="-5" dirty="0">
                <a:latin typeface="Calibri"/>
                <a:cs typeface="Calibri"/>
              </a:rPr>
              <a:t>Construction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Distributional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Financial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Accounts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70" dirty="0">
                <a:latin typeface="Calibri"/>
                <a:cs typeface="Calibri"/>
              </a:rPr>
              <a:t>(DFA)</a:t>
            </a:r>
            <a:endParaRPr sz="1100">
              <a:latin typeface="Calibri"/>
              <a:cs typeface="Calibri"/>
            </a:endParaRPr>
          </a:p>
          <a:p>
            <a:pPr marL="302260" indent="-177800">
              <a:lnSpc>
                <a:spcPct val="100000"/>
              </a:lnSpc>
              <a:spcBef>
                <a:spcPts val="335"/>
              </a:spcBef>
              <a:buClr>
                <a:srgbClr val="3333B2"/>
              </a:buClr>
              <a:buFont typeface="Lucida Sans Unicode"/>
              <a:buChar char="►"/>
              <a:tabLst>
                <a:tab pos="302895" algn="l"/>
              </a:tabLst>
            </a:pPr>
            <a:r>
              <a:rPr sz="1100" spc="-20" dirty="0">
                <a:latin typeface="Calibri"/>
                <a:cs typeface="Calibri"/>
              </a:rPr>
              <a:t>Headline</a:t>
            </a:r>
            <a:r>
              <a:rPr sz="1100" spc="9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results</a:t>
            </a:r>
            <a:endParaRPr sz="1100">
              <a:latin typeface="Calibri"/>
              <a:cs typeface="Calibri"/>
            </a:endParaRPr>
          </a:p>
          <a:p>
            <a:pPr marL="302260" indent="-177800">
              <a:lnSpc>
                <a:spcPct val="100000"/>
              </a:lnSpc>
              <a:spcBef>
                <a:spcPts val="334"/>
              </a:spcBef>
              <a:buClr>
                <a:srgbClr val="3333B2"/>
              </a:buClr>
              <a:buFont typeface="Lucida Sans Unicode"/>
              <a:buChar char="►"/>
              <a:tabLst>
                <a:tab pos="302895" algn="l"/>
              </a:tabLst>
            </a:pPr>
            <a:r>
              <a:rPr sz="1100" spc="-15" dirty="0">
                <a:latin typeface="Calibri"/>
                <a:cs typeface="Calibri"/>
              </a:rPr>
              <a:t>Comparisons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with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other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measures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distribution</a:t>
            </a:r>
            <a:endParaRPr sz="1100">
              <a:latin typeface="Calibri"/>
              <a:cs typeface="Calibri"/>
            </a:endParaRPr>
          </a:p>
          <a:p>
            <a:pPr marL="302260" indent="-177800">
              <a:lnSpc>
                <a:spcPct val="100000"/>
              </a:lnSpc>
              <a:spcBef>
                <a:spcPts val="330"/>
              </a:spcBef>
              <a:buClr>
                <a:srgbClr val="3333B2"/>
              </a:buClr>
              <a:buFont typeface="Lucida Sans Unicode"/>
              <a:buChar char="►"/>
              <a:tabLst>
                <a:tab pos="302895" algn="l"/>
              </a:tabLst>
            </a:pPr>
            <a:r>
              <a:rPr sz="1100" spc="-5" dirty="0">
                <a:latin typeface="Calibri"/>
                <a:cs typeface="Calibri"/>
              </a:rPr>
              <a:t>Application:</a:t>
            </a:r>
            <a:r>
              <a:rPr sz="1100" spc="2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demographic</a:t>
            </a:r>
            <a:r>
              <a:rPr sz="1100" spc="10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trends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4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20751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75" dirty="0"/>
              <a:t>DFA</a:t>
            </a:r>
            <a:r>
              <a:rPr spc="105" dirty="0"/>
              <a:t> </a:t>
            </a:r>
            <a:r>
              <a:rPr spc="-10" dirty="0"/>
              <a:t>Construction</a:t>
            </a:r>
            <a:r>
              <a:rPr spc="110" dirty="0"/>
              <a:t> </a:t>
            </a:r>
            <a:r>
              <a:rPr spc="-15" dirty="0"/>
              <a:t>Approach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9194" y="459737"/>
            <a:ext cx="3989704" cy="25361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34"/>
              </a:spcBef>
            </a:pPr>
            <a:r>
              <a:rPr sz="1100" spc="-15" dirty="0">
                <a:latin typeface="Calibri"/>
                <a:cs typeface="Calibri"/>
              </a:rPr>
              <a:t>Combine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45" dirty="0">
                <a:latin typeface="Calibri"/>
                <a:cs typeface="Calibri"/>
              </a:rPr>
              <a:t>two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existing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110" dirty="0">
                <a:latin typeface="Calibri"/>
                <a:cs typeface="Calibri"/>
              </a:rPr>
              <a:t>FRB </a:t>
            </a:r>
            <a:r>
              <a:rPr sz="1100" spc="-10" dirty="0">
                <a:latin typeface="Calibri"/>
                <a:cs typeface="Calibri"/>
              </a:rPr>
              <a:t>data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products:</a:t>
            </a:r>
            <a:endParaRPr sz="1100">
              <a:latin typeface="Calibri"/>
              <a:cs typeface="Calibri"/>
            </a:endParaRPr>
          </a:p>
          <a:p>
            <a:pPr marL="327660" indent="-177800">
              <a:lnSpc>
                <a:spcPct val="100000"/>
              </a:lnSpc>
              <a:spcBef>
                <a:spcPts val="334"/>
              </a:spcBef>
              <a:buClr>
                <a:srgbClr val="3333B2"/>
              </a:buClr>
              <a:buFont typeface="Lucida Sans Unicode"/>
              <a:buChar char="►"/>
              <a:tabLst>
                <a:tab pos="328295" algn="l"/>
              </a:tabLst>
            </a:pPr>
            <a:r>
              <a:rPr sz="1100" spc="5" dirty="0">
                <a:latin typeface="Calibri"/>
                <a:cs typeface="Calibri"/>
              </a:rPr>
              <a:t>Financial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Accounts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spc="50" dirty="0">
                <a:latin typeface="Calibri"/>
                <a:cs typeface="Calibri"/>
              </a:rPr>
              <a:t>(FA):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quarterly</a:t>
            </a:r>
            <a:r>
              <a:rPr sz="1100" spc="1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aggregate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household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</a:t>
            </a:r>
            <a:endParaRPr sz="1100">
              <a:latin typeface="Calibri"/>
              <a:cs typeface="Calibri"/>
            </a:endParaRPr>
          </a:p>
          <a:p>
            <a:pPr marL="327660" marR="458470" indent="-177165">
              <a:lnSpc>
                <a:spcPct val="102699"/>
              </a:lnSpc>
              <a:spcBef>
                <a:spcPts val="295"/>
              </a:spcBef>
              <a:buClr>
                <a:srgbClr val="3333B2"/>
              </a:buClr>
              <a:buFont typeface="Lucida Sans Unicode"/>
              <a:buChar char="►"/>
              <a:tabLst>
                <a:tab pos="328295" algn="l"/>
              </a:tabLst>
            </a:pPr>
            <a:r>
              <a:rPr sz="1100" spc="-5" dirty="0">
                <a:latin typeface="Calibri"/>
                <a:cs typeface="Calibri"/>
              </a:rPr>
              <a:t>Survey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Consumer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Finances </a:t>
            </a:r>
            <a:r>
              <a:rPr sz="1100" spc="80" dirty="0">
                <a:latin typeface="Calibri"/>
                <a:cs typeface="Calibri"/>
              </a:rPr>
              <a:t>(SCF): </a:t>
            </a:r>
            <a:r>
              <a:rPr sz="1100" spc="-15" dirty="0">
                <a:latin typeface="Calibri"/>
                <a:cs typeface="Calibri"/>
              </a:rPr>
              <a:t>triennial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survey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of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household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balance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sheets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Calibri"/>
              <a:cs typeface="Calibri"/>
            </a:endParaRPr>
          </a:p>
          <a:p>
            <a:pPr marL="50165" marR="455295">
              <a:lnSpc>
                <a:spcPct val="102600"/>
              </a:lnSpc>
            </a:pPr>
            <a:r>
              <a:rPr sz="1100" dirty="0">
                <a:latin typeface="Calibri"/>
                <a:cs typeface="Calibri"/>
              </a:rPr>
              <a:t>Apply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distributional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information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contained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in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105" dirty="0">
                <a:latin typeface="Calibri"/>
                <a:cs typeface="Calibri"/>
              </a:rPr>
              <a:t>SCF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aggregate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in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FA:</a:t>
            </a:r>
            <a:endParaRPr sz="1100">
              <a:latin typeface="Calibri"/>
              <a:cs typeface="Calibri"/>
            </a:endParaRPr>
          </a:p>
          <a:p>
            <a:pPr marL="327660" marR="276860" indent="-176530">
              <a:lnSpc>
                <a:spcPct val="102600"/>
              </a:lnSpc>
              <a:spcBef>
                <a:spcPts val="300"/>
              </a:spcBef>
              <a:buClr>
                <a:srgbClr val="3333B2"/>
              </a:buClr>
              <a:buAutoNum type="arabicPeriod"/>
              <a:tabLst>
                <a:tab pos="328295" algn="l"/>
              </a:tabLst>
            </a:pPr>
            <a:r>
              <a:rPr sz="1100" spc="-5" dirty="0">
                <a:latin typeface="Calibri"/>
                <a:cs typeface="Calibri"/>
              </a:rPr>
              <a:t>Match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each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component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50" dirty="0">
                <a:latin typeface="Calibri"/>
                <a:cs typeface="Calibri"/>
              </a:rPr>
              <a:t>FA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an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analogous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105" dirty="0">
                <a:latin typeface="Calibri"/>
                <a:cs typeface="Calibri"/>
              </a:rPr>
              <a:t>SCF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measure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(Reconciliation)</a:t>
            </a:r>
            <a:endParaRPr sz="1100">
              <a:latin typeface="Calibri"/>
              <a:cs typeface="Calibri"/>
            </a:endParaRPr>
          </a:p>
          <a:p>
            <a:pPr marL="327660" marR="442595" indent="-176530">
              <a:lnSpc>
                <a:spcPct val="102600"/>
              </a:lnSpc>
              <a:spcBef>
                <a:spcPts val="300"/>
              </a:spcBef>
              <a:buClr>
                <a:srgbClr val="3333B2"/>
              </a:buClr>
              <a:buAutoNum type="arabicPeriod"/>
              <a:tabLst>
                <a:tab pos="328295" algn="l"/>
              </a:tabLst>
            </a:pP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each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part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distribution,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interpolate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forecast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05" dirty="0">
                <a:latin typeface="Calibri"/>
                <a:cs typeface="Calibri"/>
              </a:rPr>
              <a:t> SCF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analog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in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45" dirty="0">
                <a:latin typeface="Calibri"/>
                <a:cs typeface="Calibri"/>
              </a:rPr>
              <a:t>between</a:t>
            </a:r>
            <a:r>
              <a:rPr sz="1100" spc="105" dirty="0">
                <a:latin typeface="Calibri"/>
                <a:cs typeface="Calibri"/>
              </a:rPr>
              <a:t> SCF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waves</a:t>
            </a:r>
            <a:endParaRPr sz="1100">
              <a:latin typeface="Calibri"/>
              <a:cs typeface="Calibri"/>
            </a:endParaRPr>
          </a:p>
          <a:p>
            <a:pPr marL="327660" marR="221615" indent="-176530">
              <a:lnSpc>
                <a:spcPct val="102699"/>
              </a:lnSpc>
              <a:spcBef>
                <a:spcPts val="295"/>
              </a:spcBef>
              <a:buClr>
                <a:srgbClr val="3333B2"/>
              </a:buClr>
              <a:buAutoNum type="arabicPeriod"/>
              <a:tabLst>
                <a:tab pos="328295" algn="l"/>
              </a:tabLst>
            </a:pP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each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quarter,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apply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distribution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105" dirty="0">
                <a:latin typeface="Calibri"/>
                <a:cs typeface="Calibri"/>
              </a:rPr>
              <a:t>SCF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analog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45" dirty="0">
                <a:latin typeface="Calibri"/>
                <a:cs typeface="Calibri"/>
              </a:rPr>
              <a:t>FA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component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5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10325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5" dirty="0"/>
              <a:t>Reconciliation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7357" y="723454"/>
            <a:ext cx="3615690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9230" marR="5080" indent="-177165">
              <a:lnSpc>
                <a:spcPct val="102600"/>
              </a:lnSpc>
              <a:spcBef>
                <a:spcPts val="55"/>
              </a:spcBef>
              <a:buClr>
                <a:srgbClr val="3333B2"/>
              </a:buClr>
              <a:buFont typeface="Lucida Sans Unicode"/>
              <a:buChar char="►"/>
              <a:tabLst>
                <a:tab pos="189865" algn="l"/>
              </a:tabLst>
            </a:pP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30%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assets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liabilities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(by </a:t>
            </a:r>
            <a:r>
              <a:rPr sz="1100" dirty="0">
                <a:latin typeface="Calibri"/>
                <a:cs typeface="Calibri"/>
              </a:rPr>
              <a:t>amount),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105" dirty="0">
                <a:latin typeface="Calibri"/>
                <a:cs typeface="Calibri"/>
              </a:rPr>
              <a:t>SCF 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“Bulletin”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measure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aligns </a:t>
            </a:r>
            <a:r>
              <a:rPr sz="1100" spc="-40" dirty="0">
                <a:latin typeface="Calibri"/>
                <a:cs typeface="Calibri"/>
              </a:rPr>
              <a:t>well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with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50" dirty="0">
                <a:latin typeface="Calibri"/>
                <a:cs typeface="Calibri"/>
              </a:rPr>
              <a:t>FA </a:t>
            </a:r>
            <a:r>
              <a:rPr sz="1100" spc="15" dirty="0">
                <a:latin typeface="Calibri"/>
                <a:cs typeface="Calibri"/>
              </a:rPr>
              <a:t>(e.g.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real</a:t>
            </a:r>
            <a:r>
              <a:rPr sz="1100" spc="-20" dirty="0">
                <a:latin typeface="Calibri"/>
                <a:cs typeface="Calibri"/>
              </a:rPr>
              <a:t> estate,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mortgages,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100" dirty="0">
                <a:latin typeface="Calibri"/>
                <a:cs typeface="Calibri"/>
              </a:rPr>
              <a:t>DC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pensions,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checking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accounts)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357" y="1815997"/>
            <a:ext cx="133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30" dirty="0">
                <a:solidFill>
                  <a:srgbClr val="3333B2"/>
                </a:solidFill>
                <a:latin typeface="Lucida Sans Unicode"/>
                <a:cs typeface="Lucida Sans Unicode"/>
              </a:rPr>
              <a:t>►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357" y="1277631"/>
            <a:ext cx="3797935" cy="10902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9230" marR="5080" indent="-177165">
              <a:lnSpc>
                <a:spcPct val="102600"/>
              </a:lnSpc>
              <a:spcBef>
                <a:spcPts val="55"/>
              </a:spcBef>
              <a:buClr>
                <a:srgbClr val="3333B2"/>
              </a:buClr>
              <a:buFont typeface="Lucida Sans Unicode"/>
              <a:buChar char="►"/>
              <a:tabLst>
                <a:tab pos="236220" algn="l"/>
              </a:tabLst>
            </a:pPr>
            <a:r>
              <a:rPr dirty="0"/>
              <a:t>	</a:t>
            </a:r>
            <a:r>
              <a:rPr sz="1100" spc="25" dirty="0">
                <a:latin typeface="Calibri"/>
                <a:cs typeface="Calibri"/>
              </a:rPr>
              <a:t>50% </a:t>
            </a:r>
            <a:r>
              <a:rPr sz="1100" spc="-30" dirty="0">
                <a:latin typeface="Calibri"/>
                <a:cs typeface="Calibri"/>
              </a:rPr>
              <a:t>require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significant </a:t>
            </a:r>
            <a:r>
              <a:rPr sz="1100" spc="-15" dirty="0">
                <a:latin typeface="Calibri"/>
                <a:cs typeface="Calibri"/>
              </a:rPr>
              <a:t>adjustments</a:t>
            </a:r>
            <a:r>
              <a:rPr sz="1100" spc="-10" dirty="0">
                <a:latin typeface="Calibri"/>
                <a:cs typeface="Calibri"/>
              </a:rPr>
              <a:t> to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105" dirty="0">
                <a:latin typeface="Calibri"/>
                <a:cs typeface="Calibri"/>
              </a:rPr>
              <a:t>SCF </a:t>
            </a:r>
            <a:r>
              <a:rPr sz="1100" spc="-35" dirty="0">
                <a:latin typeface="Calibri"/>
                <a:cs typeface="Calibri"/>
              </a:rPr>
              <a:t>measure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(e.g.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assets</a:t>
            </a:r>
            <a:r>
              <a:rPr sz="1100" spc="-15" dirty="0">
                <a:latin typeface="Calibri"/>
                <a:cs typeface="Calibri"/>
              </a:rPr>
              <a:t> in</a:t>
            </a:r>
            <a:r>
              <a:rPr sz="1100" spc="-10" dirty="0">
                <a:latin typeface="Calibri"/>
                <a:cs typeface="Calibri"/>
              </a:rPr>
              <a:t> trusts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40" dirty="0">
                <a:latin typeface="Calibri"/>
                <a:cs typeface="Calibri"/>
              </a:rPr>
              <a:t>IRAs, </a:t>
            </a:r>
            <a:r>
              <a:rPr sz="1100" spc="-10" dirty="0">
                <a:latin typeface="Calibri"/>
                <a:cs typeface="Calibri"/>
              </a:rPr>
              <a:t>valuation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non-publicly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traded </a:t>
            </a:r>
            <a:r>
              <a:rPr sz="1100" spc="-20" dirty="0">
                <a:latin typeface="Calibri"/>
                <a:cs typeface="Calibri"/>
              </a:rPr>
              <a:t> businesses)</a:t>
            </a:r>
            <a:endParaRPr sz="1100">
              <a:latin typeface="Calibri"/>
              <a:cs typeface="Calibri"/>
            </a:endParaRPr>
          </a:p>
          <a:p>
            <a:pPr marL="189230" marR="219075" indent="45720" algn="just">
              <a:lnSpc>
                <a:spcPct val="102600"/>
              </a:lnSpc>
              <a:spcBef>
                <a:spcPts val="300"/>
              </a:spcBef>
            </a:pPr>
            <a:r>
              <a:rPr sz="1100" spc="25" dirty="0">
                <a:latin typeface="Calibri"/>
                <a:cs typeface="Calibri"/>
              </a:rPr>
              <a:t>20% </a:t>
            </a:r>
            <a:r>
              <a:rPr sz="1100" spc="-40" dirty="0">
                <a:latin typeface="Calibri"/>
                <a:cs typeface="Calibri"/>
              </a:rPr>
              <a:t>are </a:t>
            </a:r>
            <a:r>
              <a:rPr sz="1100" spc="-20" dirty="0">
                <a:latin typeface="Calibri"/>
                <a:cs typeface="Calibri"/>
              </a:rPr>
              <a:t>not </a:t>
            </a:r>
            <a:r>
              <a:rPr sz="1100" spc="-15" dirty="0">
                <a:latin typeface="Calibri"/>
                <a:cs typeface="Calibri"/>
              </a:rPr>
              <a:t>directly </a:t>
            </a:r>
            <a:r>
              <a:rPr sz="1100" spc="-35" dirty="0">
                <a:latin typeface="Calibri"/>
                <a:cs typeface="Calibri"/>
              </a:rPr>
              <a:t>measured </a:t>
            </a:r>
            <a:r>
              <a:rPr sz="1100" spc="-15" dirty="0">
                <a:latin typeface="Calibri"/>
                <a:cs typeface="Calibri"/>
              </a:rPr>
              <a:t>in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spc="105" dirty="0">
                <a:latin typeface="Calibri"/>
                <a:cs typeface="Calibri"/>
              </a:rPr>
              <a:t>SCF </a:t>
            </a:r>
            <a:r>
              <a:rPr sz="1100" spc="-20" dirty="0">
                <a:latin typeface="Calibri"/>
                <a:cs typeface="Calibri"/>
              </a:rPr>
              <a:t>and instead </a:t>
            </a:r>
            <a:r>
              <a:rPr sz="1100" spc="-40" dirty="0">
                <a:latin typeface="Calibri"/>
                <a:cs typeface="Calibri"/>
              </a:rPr>
              <a:t>are 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imputed </a:t>
            </a:r>
            <a:r>
              <a:rPr sz="1100" spc="-10" dirty="0">
                <a:latin typeface="Calibri"/>
                <a:cs typeface="Calibri"/>
              </a:rPr>
              <a:t>using </a:t>
            </a:r>
            <a:r>
              <a:rPr sz="1100" spc="-25" dirty="0">
                <a:latin typeface="Calibri"/>
                <a:cs typeface="Calibri"/>
              </a:rPr>
              <a:t>related </a:t>
            </a:r>
            <a:r>
              <a:rPr sz="1100" spc="105" dirty="0">
                <a:latin typeface="Calibri"/>
                <a:cs typeface="Calibri"/>
              </a:rPr>
              <a:t>SCF </a:t>
            </a:r>
            <a:r>
              <a:rPr sz="1100" spc="-20" dirty="0">
                <a:latin typeface="Calibri"/>
                <a:cs typeface="Calibri"/>
              </a:rPr>
              <a:t>information </a:t>
            </a:r>
            <a:r>
              <a:rPr sz="1100" spc="15" dirty="0">
                <a:latin typeface="Calibri"/>
                <a:cs typeface="Calibri"/>
              </a:rPr>
              <a:t>(e.g. </a:t>
            </a:r>
            <a:r>
              <a:rPr sz="1100" spc="110" dirty="0">
                <a:latin typeface="Calibri"/>
                <a:cs typeface="Calibri"/>
              </a:rPr>
              <a:t>DB </a:t>
            </a:r>
            <a:r>
              <a:rPr sz="1100" spc="-20" dirty="0">
                <a:latin typeface="Calibri"/>
                <a:cs typeface="Calibri"/>
              </a:rPr>
              <a:t>pensions, 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annuities,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insurance)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357" y="2385998"/>
            <a:ext cx="343090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9230" marR="5080" indent="-177165">
              <a:lnSpc>
                <a:spcPct val="102600"/>
              </a:lnSpc>
              <a:spcBef>
                <a:spcPts val="55"/>
              </a:spcBef>
              <a:buClr>
                <a:srgbClr val="3333B2"/>
              </a:buClr>
              <a:buFont typeface="Lucida Sans Unicode"/>
              <a:buChar char="►"/>
              <a:tabLst>
                <a:tab pos="189865" algn="l"/>
              </a:tabLst>
            </a:pPr>
            <a:r>
              <a:rPr sz="1100" spc="35" dirty="0">
                <a:latin typeface="Calibri"/>
                <a:cs typeface="Calibri"/>
              </a:rPr>
              <a:t>The </a:t>
            </a:r>
            <a:r>
              <a:rPr sz="1100" spc="105" dirty="0">
                <a:latin typeface="Calibri"/>
                <a:cs typeface="Calibri"/>
              </a:rPr>
              <a:t>SCF </a:t>
            </a:r>
            <a:r>
              <a:rPr sz="1100" spc="-10" dirty="0">
                <a:latin typeface="Calibri"/>
                <a:cs typeface="Calibri"/>
              </a:rPr>
              <a:t>is </a:t>
            </a:r>
            <a:r>
              <a:rPr sz="1100" spc="-30" dirty="0">
                <a:latin typeface="Calibri"/>
                <a:cs typeface="Calibri"/>
              </a:rPr>
              <a:t>re-weighted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 </a:t>
            </a:r>
            <a:r>
              <a:rPr sz="1100" spc="-25" dirty="0">
                <a:latin typeface="Calibri"/>
                <a:cs typeface="Calibri"/>
              </a:rPr>
              <a:t>incorporate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</a:t>
            </a:r>
            <a:r>
              <a:rPr sz="1100" spc="-25" dirty="0">
                <a:latin typeface="Calibri"/>
                <a:cs typeface="Calibri"/>
              </a:rPr>
              <a:t> 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the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Forbes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400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4546"/>
            <a:ext cx="3168015" cy="750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3333B2"/>
                </a:solidFill>
                <a:latin typeface="Calibri"/>
                <a:cs typeface="Calibri"/>
              </a:rPr>
              <a:t>Empirical</a:t>
            </a:r>
            <a:r>
              <a:rPr sz="1400" spc="130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333B2"/>
                </a:solidFill>
                <a:latin typeface="Calibri"/>
                <a:cs typeface="Calibri"/>
              </a:rPr>
              <a:t>Reconciliation</a:t>
            </a:r>
            <a:r>
              <a:rPr sz="1400" spc="135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333B2"/>
                </a:solidFill>
                <a:latin typeface="Calibri"/>
                <a:cs typeface="Calibri"/>
              </a:rPr>
              <a:t>Results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Calibri"/>
              <a:cs typeface="Calibri"/>
            </a:endParaRPr>
          </a:p>
          <a:p>
            <a:pPr marL="1262380">
              <a:lnSpc>
                <a:spcPct val="100000"/>
              </a:lnSpc>
            </a:pPr>
            <a:r>
              <a:rPr sz="1000" spc="5" dirty="0">
                <a:solidFill>
                  <a:srgbClr val="3333B2"/>
                </a:solidFill>
                <a:latin typeface="Calibri"/>
                <a:cs typeface="Calibri"/>
              </a:rPr>
              <a:t>Table</a:t>
            </a:r>
            <a:r>
              <a:rPr sz="1000" spc="100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3333B2"/>
                </a:solidFill>
                <a:latin typeface="Calibri"/>
                <a:cs typeface="Calibri"/>
              </a:rPr>
              <a:t>1:</a:t>
            </a:r>
            <a:r>
              <a:rPr sz="1000" spc="100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50" dirty="0">
                <a:latin typeface="Calibri"/>
                <a:cs typeface="Calibri"/>
              </a:rPr>
              <a:t>FA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and</a:t>
            </a:r>
            <a:r>
              <a:rPr sz="1000" spc="100" dirty="0">
                <a:latin typeface="Calibri"/>
                <a:cs typeface="Calibri"/>
              </a:rPr>
              <a:t> SCF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Wealth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Levels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74052" y="887807"/>
            <a:ext cx="3260090" cy="15240"/>
            <a:chOff x="674052" y="887807"/>
            <a:chExt cx="3260090" cy="15240"/>
          </a:xfrm>
        </p:grpSpPr>
        <p:sp>
          <p:nvSpPr>
            <p:cNvPr id="4" name="object 4"/>
            <p:cNvSpPr/>
            <p:nvPr/>
          </p:nvSpPr>
          <p:spPr>
            <a:xfrm>
              <a:off x="674052" y="889034"/>
              <a:ext cx="3260090" cy="0"/>
            </a:xfrm>
            <a:custGeom>
              <a:avLst/>
              <a:gdLst/>
              <a:ahLst/>
              <a:cxnLst/>
              <a:rect l="l" t="t" r="r" b="b"/>
              <a:pathLst>
                <a:path w="3260090">
                  <a:moveTo>
                    <a:pt x="0" y="0"/>
                  </a:moveTo>
                  <a:lnTo>
                    <a:pt x="32599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4052" y="901329"/>
              <a:ext cx="3260090" cy="0"/>
            </a:xfrm>
            <a:custGeom>
              <a:avLst/>
              <a:gdLst/>
              <a:ahLst/>
              <a:cxnLst/>
              <a:rect l="l" t="t" r="r" b="b"/>
              <a:pathLst>
                <a:path w="3260090">
                  <a:moveTo>
                    <a:pt x="0" y="0"/>
                  </a:moveTo>
                  <a:lnTo>
                    <a:pt x="32599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92014" y="983143"/>
          <a:ext cx="3225798" cy="1844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9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5"/>
                        </a:lnSpc>
                      </a:pPr>
                      <a:r>
                        <a:rPr sz="500" b="1" u="sng" spc="2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Average</a:t>
                      </a:r>
                      <a:r>
                        <a:rPr sz="500" b="1" u="sng" spc="6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8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SCF/FA</a:t>
                      </a:r>
                      <a:r>
                        <a:rPr sz="500" b="1" u="sng" spc="6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9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(%)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5"/>
                        </a:lnSpc>
                      </a:pPr>
                      <a:r>
                        <a:rPr sz="500" b="1" u="sng" spc="6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FA</a:t>
                      </a:r>
                      <a:r>
                        <a:rPr sz="500" b="1" u="sng" spc="5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4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2019Q3</a:t>
                      </a:r>
                      <a:r>
                        <a:rPr sz="500" b="1" u="sng" spc="6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($M)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85"/>
                        </a:lnSpc>
                      </a:pPr>
                      <a:r>
                        <a:rPr sz="500" b="1" u="sng" spc="9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SCF</a:t>
                      </a:r>
                      <a:r>
                        <a:rPr sz="500" b="1" u="sng" spc="6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3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2019</a:t>
                      </a:r>
                      <a:r>
                        <a:rPr sz="500" b="1" u="sng" spc="6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u="sng" spc="6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($M)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42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35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500" b="1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30" dirty="0">
                          <a:latin typeface="Calibri"/>
                          <a:cs typeface="Calibri"/>
                        </a:rPr>
                        <a:t>Assets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101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124,905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123,320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19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17">
                <a:tc>
                  <a:txBody>
                    <a:bodyPr/>
                    <a:lstStyle/>
                    <a:p>
                      <a:pPr marL="67310">
                        <a:lnSpc>
                          <a:spcPts val="580"/>
                        </a:lnSpc>
                        <a:spcBef>
                          <a:spcPts val="310"/>
                        </a:spcBef>
                      </a:pPr>
                      <a:r>
                        <a:rPr sz="500" b="1" spc="25" dirty="0">
                          <a:latin typeface="Calibri"/>
                          <a:cs typeface="Calibri"/>
                        </a:rPr>
                        <a:t>Nonfinancial</a:t>
                      </a:r>
                      <a:r>
                        <a:rPr sz="5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25" dirty="0">
                          <a:latin typeface="Calibri"/>
                          <a:cs typeface="Calibri"/>
                        </a:rPr>
                        <a:t>assets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  <a:spcBef>
                          <a:spcPts val="310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104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  <a:spcBef>
                          <a:spcPts val="310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37,416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80"/>
                        </a:lnSpc>
                        <a:spcBef>
                          <a:spcPts val="310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35,323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3937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17">
                <a:tc>
                  <a:txBody>
                    <a:bodyPr/>
                    <a:lstStyle/>
                    <a:p>
                      <a:pPr marL="111125">
                        <a:lnSpc>
                          <a:spcPts val="555"/>
                        </a:lnSpc>
                      </a:pPr>
                      <a:r>
                        <a:rPr sz="500" spc="15" dirty="0">
                          <a:latin typeface="Calibri"/>
                          <a:cs typeface="Calibri"/>
                        </a:rPr>
                        <a:t>Real</a:t>
                      </a:r>
                      <a:r>
                        <a:rPr sz="5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estate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55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114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55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33,718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55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29,612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837">
                <a:tc>
                  <a:txBody>
                    <a:bodyPr/>
                    <a:lstStyle/>
                    <a:p>
                      <a:pPr marL="111125">
                        <a:lnSpc>
                          <a:spcPts val="58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Consumer</a:t>
                      </a:r>
                      <a:r>
                        <a:rPr sz="5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durable</a:t>
                      </a:r>
                      <a:r>
                        <a:rPr sz="5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5" dirty="0">
                          <a:latin typeface="Calibri"/>
                          <a:cs typeface="Calibri"/>
                        </a:rPr>
                        <a:t>goods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61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3,699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8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5,711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284">
                <a:tc>
                  <a:txBody>
                    <a:bodyPr/>
                    <a:lstStyle/>
                    <a:p>
                      <a:pPr marL="67310">
                        <a:lnSpc>
                          <a:spcPts val="580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Financial</a:t>
                      </a:r>
                      <a:r>
                        <a:rPr sz="5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25" dirty="0">
                          <a:latin typeface="Calibri"/>
                          <a:cs typeface="Calibri"/>
                        </a:rPr>
                        <a:t>assets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99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87,489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80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87,997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213">
                <a:tc>
                  <a:txBody>
                    <a:bodyPr/>
                    <a:lstStyle/>
                    <a:p>
                      <a:pPr marR="33020" algn="r">
                        <a:lnSpc>
                          <a:spcPts val="555"/>
                        </a:lnSpc>
                      </a:pPr>
                      <a:r>
                        <a:rPr sz="500" spc="30" dirty="0">
                          <a:latin typeface="Calibri"/>
                          <a:cs typeface="Calibri"/>
                        </a:rPr>
                        <a:t>Time</a:t>
                      </a:r>
                      <a:r>
                        <a:rPr sz="5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deposits</a:t>
                      </a:r>
                      <a:r>
                        <a:rPr sz="5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5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5" dirty="0">
                          <a:latin typeface="Calibri"/>
                          <a:cs typeface="Calibri"/>
                        </a:rPr>
                        <a:t>short-term</a:t>
                      </a:r>
                      <a:r>
                        <a:rPr sz="5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investments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555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55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555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4,436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555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9,761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587">
                <a:tc>
                  <a:txBody>
                    <a:bodyPr/>
                    <a:lstStyle/>
                    <a:p>
                      <a:pPr marR="55880" algn="r">
                        <a:lnSpc>
                          <a:spcPts val="560"/>
                        </a:lnSpc>
                      </a:pPr>
                      <a:r>
                        <a:rPr sz="500" spc="35" dirty="0">
                          <a:latin typeface="Calibri"/>
                          <a:cs typeface="Calibri"/>
                        </a:rPr>
                        <a:t>U.S.</a:t>
                      </a:r>
                      <a:r>
                        <a:rPr sz="5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government</a:t>
                      </a:r>
                      <a:r>
                        <a:rPr sz="5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5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5" dirty="0">
                          <a:latin typeface="Calibri"/>
                          <a:cs typeface="Calibri"/>
                        </a:rPr>
                        <a:t>municipal</a:t>
                      </a:r>
                      <a:r>
                        <a:rPr sz="5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securities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56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78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3,388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4,380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587">
                <a:tc>
                  <a:txBody>
                    <a:bodyPr/>
                    <a:lstStyle/>
                    <a:p>
                      <a:pPr marR="28575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Corporate</a:t>
                      </a:r>
                      <a:r>
                        <a:rPr sz="5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equities</a:t>
                      </a:r>
                      <a:r>
                        <a:rPr sz="5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5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5" dirty="0">
                          <a:latin typeface="Calibri"/>
                          <a:cs typeface="Calibri"/>
                        </a:rPr>
                        <a:t>mutual</a:t>
                      </a:r>
                      <a:r>
                        <a:rPr sz="5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fund</a:t>
                      </a:r>
                      <a:r>
                        <a:rPr sz="5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5" dirty="0">
                          <a:latin typeface="Calibri"/>
                          <a:cs typeface="Calibri"/>
                        </a:rPr>
                        <a:t>shares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6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131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29,812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27,010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3584">
                <a:tc>
                  <a:txBody>
                    <a:bodyPr/>
                    <a:lstStyle/>
                    <a:p>
                      <a:pPr marL="111125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Pension</a:t>
                      </a:r>
                      <a:r>
                        <a:rPr sz="5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entitlements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6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100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27,145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27,166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3584">
                <a:tc>
                  <a:txBody>
                    <a:bodyPr/>
                    <a:lstStyle/>
                    <a:p>
                      <a:pPr marL="111125">
                        <a:lnSpc>
                          <a:spcPts val="560"/>
                        </a:lnSpc>
                      </a:pPr>
                      <a:r>
                        <a:rPr sz="500" spc="15" dirty="0">
                          <a:latin typeface="Calibri"/>
                          <a:cs typeface="Calibri"/>
                        </a:rPr>
                        <a:t>Equity</a:t>
                      </a:r>
                      <a:r>
                        <a:rPr sz="5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5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noncorporate</a:t>
                      </a:r>
                      <a:r>
                        <a:rPr sz="5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-5" dirty="0">
                          <a:latin typeface="Calibri"/>
                          <a:cs typeface="Calibri"/>
                        </a:rPr>
                        <a:t>business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6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105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14,799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12,259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4840">
                <a:tc>
                  <a:txBody>
                    <a:bodyPr/>
                    <a:lstStyle/>
                    <a:p>
                      <a:pPr marL="111125">
                        <a:lnSpc>
                          <a:spcPts val="580"/>
                        </a:lnSpc>
                      </a:pPr>
                      <a:r>
                        <a:rPr sz="500" spc="10" dirty="0">
                          <a:latin typeface="Calibri"/>
                          <a:cs typeface="Calibri"/>
                        </a:rPr>
                        <a:t>Other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90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7,909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8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7,422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6287">
                <a:tc>
                  <a:txBody>
                    <a:bodyPr/>
                    <a:lstStyle/>
                    <a:p>
                      <a:pPr marL="18415">
                        <a:lnSpc>
                          <a:spcPts val="580"/>
                        </a:lnSpc>
                        <a:spcBef>
                          <a:spcPts val="315"/>
                        </a:spcBef>
                      </a:pPr>
                      <a:r>
                        <a:rPr sz="500" b="1" spc="35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50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25" dirty="0">
                          <a:latin typeface="Calibri"/>
                          <a:cs typeface="Calibri"/>
                        </a:rPr>
                        <a:t>Liabilities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85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14,028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80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15,305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3213">
                <a:tc>
                  <a:txBody>
                    <a:bodyPr/>
                    <a:lstStyle/>
                    <a:p>
                      <a:pPr marL="111125">
                        <a:lnSpc>
                          <a:spcPts val="555"/>
                        </a:lnSpc>
                      </a:pPr>
                      <a:r>
                        <a:rPr sz="500" spc="10" dirty="0">
                          <a:latin typeface="Calibri"/>
                          <a:cs typeface="Calibri"/>
                        </a:rPr>
                        <a:t>Home</a:t>
                      </a:r>
                      <a:r>
                        <a:rPr sz="5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spc="5" dirty="0">
                          <a:latin typeface="Calibri"/>
                          <a:cs typeface="Calibri"/>
                        </a:rPr>
                        <a:t>mortgages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55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91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555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10,743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ts val="555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10,415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3584">
                <a:tc>
                  <a:txBody>
                    <a:bodyPr/>
                    <a:lstStyle/>
                    <a:p>
                      <a:pPr marL="111125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Consumer</a:t>
                      </a:r>
                      <a:r>
                        <a:rPr sz="5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dirty="0">
                          <a:latin typeface="Calibri"/>
                          <a:cs typeface="Calibri"/>
                        </a:rPr>
                        <a:t>credit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6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61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2,727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60"/>
                        </a:lnSpc>
                      </a:pPr>
                      <a:r>
                        <a:rPr sz="500" spc="5" dirty="0">
                          <a:latin typeface="Calibri"/>
                          <a:cs typeface="Calibri"/>
                        </a:rPr>
                        <a:t>4,117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4837">
                <a:tc>
                  <a:txBody>
                    <a:bodyPr/>
                    <a:lstStyle/>
                    <a:p>
                      <a:pPr marL="111125">
                        <a:lnSpc>
                          <a:spcPts val="580"/>
                        </a:lnSpc>
                      </a:pPr>
                      <a:r>
                        <a:rPr sz="500" spc="10" dirty="0">
                          <a:latin typeface="Calibri"/>
                          <a:cs typeface="Calibri"/>
                        </a:rPr>
                        <a:t>Other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110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8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558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80"/>
                        </a:lnSpc>
                      </a:pPr>
                      <a:r>
                        <a:rPr sz="500" dirty="0">
                          <a:latin typeface="Calibri"/>
                          <a:cs typeface="Calibri"/>
                        </a:rPr>
                        <a:t>772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881">
                <a:tc>
                  <a:txBody>
                    <a:bodyPr/>
                    <a:lstStyle/>
                    <a:p>
                      <a:pPr marL="18415">
                        <a:lnSpc>
                          <a:spcPts val="575"/>
                        </a:lnSpc>
                        <a:spcBef>
                          <a:spcPts val="315"/>
                        </a:spcBef>
                      </a:pPr>
                      <a:r>
                        <a:rPr sz="500" b="1" spc="40" dirty="0">
                          <a:latin typeface="Calibri"/>
                          <a:cs typeface="Calibri"/>
                        </a:rPr>
                        <a:t>Net</a:t>
                      </a:r>
                      <a:r>
                        <a:rPr sz="5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500" b="1" spc="15" dirty="0">
                          <a:latin typeface="Calibri"/>
                          <a:cs typeface="Calibri"/>
                        </a:rPr>
                        <a:t>worth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75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104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75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110,877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ts val="575"/>
                        </a:lnSpc>
                        <a:spcBef>
                          <a:spcPts val="315"/>
                        </a:spcBef>
                      </a:pPr>
                      <a:r>
                        <a:rPr sz="500" b="1" spc="30" dirty="0">
                          <a:latin typeface="Calibri"/>
                          <a:cs typeface="Calibri"/>
                        </a:rPr>
                        <a:t>108,015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674052" y="2913955"/>
            <a:ext cx="3260090" cy="15240"/>
            <a:chOff x="674052" y="2913955"/>
            <a:chExt cx="3260090" cy="15240"/>
          </a:xfrm>
        </p:grpSpPr>
        <p:sp>
          <p:nvSpPr>
            <p:cNvPr id="8" name="object 8"/>
            <p:cNvSpPr/>
            <p:nvPr/>
          </p:nvSpPr>
          <p:spPr>
            <a:xfrm>
              <a:off x="674052" y="2915183"/>
              <a:ext cx="3260090" cy="0"/>
            </a:xfrm>
            <a:custGeom>
              <a:avLst/>
              <a:gdLst/>
              <a:ahLst/>
              <a:cxnLst/>
              <a:rect l="l" t="t" r="r" b="b"/>
              <a:pathLst>
                <a:path w="3260090">
                  <a:moveTo>
                    <a:pt x="0" y="0"/>
                  </a:moveTo>
                  <a:lnTo>
                    <a:pt x="32599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4052" y="2927471"/>
              <a:ext cx="3260090" cy="0"/>
            </a:xfrm>
            <a:custGeom>
              <a:avLst/>
              <a:gdLst/>
              <a:ahLst/>
              <a:cxnLst/>
              <a:rect l="l" t="t" r="r" b="b"/>
              <a:pathLst>
                <a:path w="3260090">
                  <a:moveTo>
                    <a:pt x="0" y="0"/>
                  </a:moveTo>
                  <a:lnTo>
                    <a:pt x="32599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6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7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21475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Interpolation</a:t>
            </a:r>
            <a:r>
              <a:rPr spc="145" dirty="0"/>
              <a:t> </a:t>
            </a:r>
            <a:r>
              <a:rPr spc="-30" dirty="0"/>
              <a:t>and</a:t>
            </a:r>
            <a:r>
              <a:rPr spc="140" dirty="0"/>
              <a:t> </a:t>
            </a:r>
            <a:r>
              <a:rPr spc="-15" dirty="0"/>
              <a:t>Forecasting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674711"/>
            <a:ext cx="3789045" cy="20643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93345">
              <a:lnSpc>
                <a:spcPct val="102699"/>
              </a:lnSpc>
              <a:spcBef>
                <a:spcPts val="55"/>
              </a:spcBef>
            </a:pPr>
            <a:r>
              <a:rPr sz="1100" spc="-30" dirty="0">
                <a:latin typeface="Calibri"/>
                <a:cs typeface="Calibri"/>
              </a:rPr>
              <a:t>We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employ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“temporal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disaggregation”  </a:t>
            </a:r>
            <a:r>
              <a:rPr sz="1100" spc="-25" dirty="0">
                <a:latin typeface="Calibri"/>
                <a:cs typeface="Calibri"/>
              </a:rPr>
              <a:t>method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Fernandez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(1981)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construct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quarterly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65" dirty="0">
                <a:latin typeface="Calibri"/>
                <a:cs typeface="Calibri"/>
              </a:rPr>
              <a:t>DFA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data:</a:t>
            </a:r>
            <a:endParaRPr sz="1100">
              <a:latin typeface="Calibri"/>
              <a:cs typeface="Calibri"/>
            </a:endParaRPr>
          </a:p>
          <a:p>
            <a:pPr marL="314960" indent="-177800">
              <a:lnSpc>
                <a:spcPct val="100000"/>
              </a:lnSpc>
              <a:spcBef>
                <a:spcPts val="334"/>
              </a:spcBef>
              <a:buClr>
                <a:srgbClr val="3333B2"/>
              </a:buClr>
              <a:buFont typeface="Lucida Sans Unicode"/>
              <a:buChar char="►"/>
              <a:tabLst>
                <a:tab pos="315595" algn="l"/>
              </a:tabLst>
            </a:pPr>
            <a:r>
              <a:rPr sz="1100" spc="-5" dirty="0">
                <a:latin typeface="Calibri"/>
                <a:cs typeface="Calibri"/>
              </a:rPr>
              <a:t>Extension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Chow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Lin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(1971)</a:t>
            </a:r>
            <a:endParaRPr sz="1100">
              <a:latin typeface="Calibri"/>
              <a:cs typeface="Calibri"/>
            </a:endParaRPr>
          </a:p>
          <a:p>
            <a:pPr marL="314960" marR="244475" indent="-177165">
              <a:lnSpc>
                <a:spcPct val="102600"/>
              </a:lnSpc>
              <a:spcBef>
                <a:spcPts val="295"/>
              </a:spcBef>
              <a:buClr>
                <a:srgbClr val="3333B2"/>
              </a:buClr>
              <a:buFont typeface="Lucida Sans Unicode"/>
              <a:buChar char="►"/>
              <a:tabLst>
                <a:tab pos="315595" algn="l"/>
              </a:tabLst>
            </a:pPr>
            <a:r>
              <a:rPr sz="1100" dirty="0">
                <a:latin typeface="Calibri"/>
                <a:cs typeface="Calibri"/>
              </a:rPr>
              <a:t>Estimate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relationship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between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triennial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105" dirty="0">
                <a:latin typeface="Calibri"/>
                <a:cs typeface="Calibri"/>
              </a:rPr>
              <a:t>SCF </a:t>
            </a:r>
            <a:r>
              <a:rPr sz="1100" spc="-20" dirty="0">
                <a:latin typeface="Calibri"/>
                <a:cs typeface="Calibri"/>
              </a:rPr>
              <a:t>and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quarterly</a:t>
            </a:r>
            <a:r>
              <a:rPr sz="1100" spc="-15" dirty="0">
                <a:latin typeface="Calibri"/>
                <a:cs typeface="Calibri"/>
              </a:rPr>
              <a:t> indicator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series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(currently </a:t>
            </a:r>
            <a:r>
              <a:rPr sz="1100" spc="-20" dirty="0">
                <a:latin typeface="Calibri"/>
                <a:cs typeface="Calibri"/>
              </a:rPr>
              <a:t>11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overlapping </a:t>
            </a:r>
            <a:r>
              <a:rPr sz="1100" spc="-15" dirty="0">
                <a:latin typeface="Calibri"/>
                <a:cs typeface="Calibri"/>
              </a:rPr>
              <a:t> observations)</a:t>
            </a:r>
            <a:endParaRPr sz="1100">
              <a:latin typeface="Calibri"/>
              <a:cs typeface="Calibri"/>
            </a:endParaRPr>
          </a:p>
          <a:p>
            <a:pPr marL="314960" marR="117475" indent="-177165">
              <a:lnSpc>
                <a:spcPct val="102600"/>
              </a:lnSpc>
              <a:spcBef>
                <a:spcPts val="300"/>
              </a:spcBef>
              <a:buClr>
                <a:srgbClr val="3333B2"/>
              </a:buClr>
              <a:buFont typeface="Lucida Sans Unicode"/>
              <a:buChar char="►"/>
              <a:tabLst>
                <a:tab pos="315595" algn="l"/>
              </a:tabLst>
            </a:pPr>
            <a:r>
              <a:rPr sz="1100" spc="-20" dirty="0">
                <a:latin typeface="Calibri"/>
                <a:cs typeface="Calibri"/>
              </a:rPr>
              <a:t>Use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these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relationships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fill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in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distributions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45" dirty="0">
                <a:latin typeface="Calibri"/>
                <a:cs typeface="Calibri"/>
              </a:rPr>
              <a:t>between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105" dirty="0">
                <a:latin typeface="Calibri"/>
                <a:cs typeface="Calibri"/>
              </a:rPr>
              <a:t>SCF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waves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each</a:t>
            </a:r>
            <a:r>
              <a:rPr sz="1100" spc="-20" dirty="0">
                <a:latin typeface="Calibri"/>
                <a:cs typeface="Calibri"/>
              </a:rPr>
              <a:t> asset and </a:t>
            </a:r>
            <a:r>
              <a:rPr sz="1100" spc="-15" dirty="0">
                <a:latin typeface="Calibri"/>
                <a:cs typeface="Calibri"/>
              </a:rPr>
              <a:t>liability, </a:t>
            </a:r>
            <a:r>
              <a:rPr sz="1100" spc="-35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each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wealth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 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demographic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group</a:t>
            </a:r>
            <a:endParaRPr sz="1100">
              <a:latin typeface="Calibri"/>
              <a:cs typeface="Calibri"/>
            </a:endParaRPr>
          </a:p>
          <a:p>
            <a:pPr marL="314960" marR="30480" indent="-177165">
              <a:lnSpc>
                <a:spcPct val="102699"/>
              </a:lnSpc>
              <a:spcBef>
                <a:spcPts val="300"/>
              </a:spcBef>
              <a:buClr>
                <a:srgbClr val="3333B2"/>
              </a:buClr>
              <a:buFont typeface="Lucida Sans Unicode"/>
              <a:buChar char="►"/>
              <a:tabLst>
                <a:tab pos="315595" algn="l"/>
              </a:tabLst>
            </a:pPr>
            <a:r>
              <a:rPr sz="1100" spc="-10" dirty="0">
                <a:latin typeface="Calibri"/>
                <a:cs typeface="Calibri"/>
              </a:rPr>
              <a:t>Indicator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series: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relevant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50" dirty="0">
                <a:latin typeface="Calibri"/>
                <a:cs typeface="Calibri"/>
              </a:rPr>
              <a:t>FA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series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level,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105" dirty="0">
                <a:latin typeface="Calibri"/>
                <a:cs typeface="Calibri"/>
              </a:rPr>
              <a:t>SP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500,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Fed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Funds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rate,</a:t>
            </a:r>
            <a:r>
              <a:rPr sz="1100" spc="105" dirty="0">
                <a:latin typeface="Calibri"/>
                <a:cs typeface="Calibri"/>
              </a:rPr>
              <a:t> </a:t>
            </a:r>
            <a:r>
              <a:rPr sz="1100" spc="-40" dirty="0">
                <a:latin typeface="Calibri"/>
                <a:cs typeface="Calibri"/>
              </a:rPr>
              <a:t>home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prices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and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ownership,</a:t>
            </a:r>
            <a:r>
              <a:rPr sz="1100" spc="1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etc.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12217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Headline</a:t>
            </a:r>
            <a:r>
              <a:rPr spc="65" dirty="0"/>
              <a:t> </a:t>
            </a:r>
            <a:r>
              <a:rPr spc="-10" dirty="0"/>
              <a:t>Results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84161" y="833818"/>
            <a:ext cx="1583690" cy="1419225"/>
            <a:chOff x="584161" y="833818"/>
            <a:chExt cx="1583690" cy="1419225"/>
          </a:xfrm>
        </p:grpSpPr>
        <p:sp>
          <p:nvSpPr>
            <p:cNvPr id="4" name="object 4"/>
            <p:cNvSpPr/>
            <p:nvPr/>
          </p:nvSpPr>
          <p:spPr>
            <a:xfrm>
              <a:off x="670293" y="2116327"/>
              <a:ext cx="1300480" cy="23495"/>
            </a:xfrm>
            <a:custGeom>
              <a:avLst/>
              <a:gdLst/>
              <a:ahLst/>
              <a:cxnLst/>
              <a:rect l="l" t="t" r="r" b="b"/>
              <a:pathLst>
                <a:path w="1300480" h="23494">
                  <a:moveTo>
                    <a:pt x="0" y="17411"/>
                  </a:moveTo>
                  <a:lnTo>
                    <a:pt x="10553" y="17678"/>
                  </a:lnTo>
                  <a:lnTo>
                    <a:pt x="20916" y="17411"/>
                  </a:lnTo>
                  <a:lnTo>
                    <a:pt x="31356" y="17602"/>
                  </a:lnTo>
                  <a:lnTo>
                    <a:pt x="41948" y="17297"/>
                  </a:lnTo>
                  <a:lnTo>
                    <a:pt x="52501" y="17221"/>
                  </a:lnTo>
                  <a:lnTo>
                    <a:pt x="62865" y="16916"/>
                  </a:lnTo>
                  <a:lnTo>
                    <a:pt x="73304" y="16725"/>
                  </a:lnTo>
                  <a:lnTo>
                    <a:pt x="83896" y="16078"/>
                  </a:lnTo>
                  <a:lnTo>
                    <a:pt x="94449" y="15697"/>
                  </a:lnTo>
                  <a:lnTo>
                    <a:pt x="104889" y="15544"/>
                  </a:lnTo>
                  <a:lnTo>
                    <a:pt x="115328" y="15430"/>
                  </a:lnTo>
                  <a:lnTo>
                    <a:pt x="125882" y="14744"/>
                  </a:lnTo>
                  <a:lnTo>
                    <a:pt x="136398" y="14820"/>
                  </a:lnTo>
                  <a:lnTo>
                    <a:pt x="146761" y="15278"/>
                  </a:lnTo>
                  <a:lnTo>
                    <a:pt x="157200" y="15087"/>
                  </a:lnTo>
                  <a:lnTo>
                    <a:pt x="167792" y="14859"/>
                  </a:lnTo>
                  <a:lnTo>
                    <a:pt x="178346" y="14973"/>
                  </a:lnTo>
                  <a:lnTo>
                    <a:pt x="188709" y="15354"/>
                  </a:lnTo>
                  <a:lnTo>
                    <a:pt x="199148" y="15468"/>
                  </a:lnTo>
                  <a:lnTo>
                    <a:pt x="209740" y="15278"/>
                  </a:lnTo>
                  <a:lnTo>
                    <a:pt x="220294" y="15659"/>
                  </a:lnTo>
                  <a:lnTo>
                    <a:pt x="230657" y="15316"/>
                  </a:lnTo>
                  <a:lnTo>
                    <a:pt x="241096" y="14516"/>
                  </a:lnTo>
                  <a:lnTo>
                    <a:pt x="251688" y="14097"/>
                  </a:lnTo>
                  <a:lnTo>
                    <a:pt x="262242" y="14097"/>
                  </a:lnTo>
                  <a:lnTo>
                    <a:pt x="272681" y="13944"/>
                  </a:lnTo>
                  <a:lnTo>
                    <a:pt x="283121" y="13982"/>
                  </a:lnTo>
                  <a:lnTo>
                    <a:pt x="293674" y="13982"/>
                  </a:lnTo>
                  <a:lnTo>
                    <a:pt x="304228" y="14135"/>
                  </a:lnTo>
                  <a:lnTo>
                    <a:pt x="314553" y="13754"/>
                  </a:lnTo>
                  <a:lnTo>
                    <a:pt x="325031" y="13296"/>
                  </a:lnTo>
                  <a:lnTo>
                    <a:pt x="335584" y="12801"/>
                  </a:lnTo>
                  <a:lnTo>
                    <a:pt x="346176" y="12877"/>
                  </a:lnTo>
                  <a:lnTo>
                    <a:pt x="356501" y="11963"/>
                  </a:lnTo>
                  <a:lnTo>
                    <a:pt x="366979" y="12306"/>
                  </a:lnTo>
                  <a:lnTo>
                    <a:pt x="377532" y="11887"/>
                  </a:lnTo>
                  <a:lnTo>
                    <a:pt x="388124" y="11963"/>
                  </a:lnTo>
                  <a:lnTo>
                    <a:pt x="398449" y="11544"/>
                  </a:lnTo>
                  <a:lnTo>
                    <a:pt x="408927" y="11658"/>
                  </a:lnTo>
                  <a:lnTo>
                    <a:pt x="419481" y="11430"/>
                  </a:lnTo>
                  <a:lnTo>
                    <a:pt x="430072" y="10858"/>
                  </a:lnTo>
                  <a:lnTo>
                    <a:pt x="440474" y="10134"/>
                  </a:lnTo>
                  <a:lnTo>
                    <a:pt x="450913" y="10363"/>
                  </a:lnTo>
                  <a:lnTo>
                    <a:pt x="461467" y="9867"/>
                  </a:lnTo>
                  <a:lnTo>
                    <a:pt x="472020" y="10668"/>
                  </a:lnTo>
                  <a:lnTo>
                    <a:pt x="482346" y="11010"/>
                  </a:lnTo>
                  <a:lnTo>
                    <a:pt x="492823" y="11087"/>
                  </a:lnTo>
                  <a:lnTo>
                    <a:pt x="503377" y="11201"/>
                  </a:lnTo>
                  <a:lnTo>
                    <a:pt x="513969" y="11696"/>
                  </a:lnTo>
                  <a:lnTo>
                    <a:pt x="524294" y="11811"/>
                  </a:lnTo>
                  <a:lnTo>
                    <a:pt x="534771" y="12534"/>
                  </a:lnTo>
                  <a:lnTo>
                    <a:pt x="545325" y="12649"/>
                  </a:lnTo>
                  <a:lnTo>
                    <a:pt x="555917" y="12534"/>
                  </a:lnTo>
                  <a:lnTo>
                    <a:pt x="566242" y="13068"/>
                  </a:lnTo>
                  <a:lnTo>
                    <a:pt x="576719" y="13525"/>
                  </a:lnTo>
                  <a:lnTo>
                    <a:pt x="587273" y="13296"/>
                  </a:lnTo>
                  <a:lnTo>
                    <a:pt x="597865" y="12344"/>
                  </a:lnTo>
                  <a:lnTo>
                    <a:pt x="608304" y="12496"/>
                  </a:lnTo>
                  <a:lnTo>
                    <a:pt x="618705" y="11811"/>
                  </a:lnTo>
                  <a:lnTo>
                    <a:pt x="629259" y="11506"/>
                  </a:lnTo>
                  <a:lnTo>
                    <a:pt x="639813" y="11201"/>
                  </a:lnTo>
                  <a:lnTo>
                    <a:pt x="650138" y="11506"/>
                  </a:lnTo>
                  <a:lnTo>
                    <a:pt x="660615" y="11582"/>
                  </a:lnTo>
                  <a:lnTo>
                    <a:pt x="671169" y="11239"/>
                  </a:lnTo>
                  <a:lnTo>
                    <a:pt x="681761" y="10782"/>
                  </a:lnTo>
                  <a:lnTo>
                    <a:pt x="692086" y="10668"/>
                  </a:lnTo>
                  <a:lnTo>
                    <a:pt x="702564" y="11010"/>
                  </a:lnTo>
                  <a:lnTo>
                    <a:pt x="713155" y="11010"/>
                  </a:lnTo>
                  <a:lnTo>
                    <a:pt x="723709" y="10591"/>
                  </a:lnTo>
                  <a:lnTo>
                    <a:pt x="734072" y="10325"/>
                  </a:lnTo>
                  <a:lnTo>
                    <a:pt x="744512" y="10668"/>
                  </a:lnTo>
                  <a:lnTo>
                    <a:pt x="755103" y="11887"/>
                  </a:lnTo>
                  <a:lnTo>
                    <a:pt x="765657" y="13144"/>
                  </a:lnTo>
                  <a:lnTo>
                    <a:pt x="776097" y="14058"/>
                  </a:lnTo>
                  <a:lnTo>
                    <a:pt x="786536" y="14935"/>
                  </a:lnTo>
                  <a:lnTo>
                    <a:pt x="797052" y="17945"/>
                  </a:lnTo>
                  <a:lnTo>
                    <a:pt x="807605" y="19011"/>
                  </a:lnTo>
                  <a:lnTo>
                    <a:pt x="817968" y="19126"/>
                  </a:lnTo>
                  <a:lnTo>
                    <a:pt x="828408" y="19812"/>
                  </a:lnTo>
                  <a:lnTo>
                    <a:pt x="839000" y="21297"/>
                  </a:lnTo>
                  <a:lnTo>
                    <a:pt x="849553" y="21602"/>
                  </a:lnTo>
                  <a:lnTo>
                    <a:pt x="859917" y="22098"/>
                  </a:lnTo>
                  <a:lnTo>
                    <a:pt x="870356" y="22898"/>
                  </a:lnTo>
                  <a:lnTo>
                    <a:pt x="880948" y="21945"/>
                  </a:lnTo>
                  <a:lnTo>
                    <a:pt x="891501" y="22326"/>
                  </a:lnTo>
                  <a:lnTo>
                    <a:pt x="901865" y="22517"/>
                  </a:lnTo>
                  <a:lnTo>
                    <a:pt x="912304" y="23202"/>
                  </a:lnTo>
                  <a:lnTo>
                    <a:pt x="922896" y="22402"/>
                  </a:lnTo>
                  <a:lnTo>
                    <a:pt x="933450" y="21374"/>
                  </a:lnTo>
                  <a:lnTo>
                    <a:pt x="943889" y="20916"/>
                  </a:lnTo>
                  <a:lnTo>
                    <a:pt x="954328" y="21145"/>
                  </a:lnTo>
                  <a:lnTo>
                    <a:pt x="964882" y="20345"/>
                  </a:lnTo>
                  <a:lnTo>
                    <a:pt x="975398" y="19354"/>
                  </a:lnTo>
                  <a:lnTo>
                    <a:pt x="985761" y="19850"/>
                  </a:lnTo>
                  <a:lnTo>
                    <a:pt x="996200" y="19316"/>
                  </a:lnTo>
                  <a:lnTo>
                    <a:pt x="1006792" y="18326"/>
                  </a:lnTo>
                  <a:lnTo>
                    <a:pt x="1017346" y="17945"/>
                  </a:lnTo>
                  <a:lnTo>
                    <a:pt x="1027709" y="17602"/>
                  </a:lnTo>
                  <a:lnTo>
                    <a:pt x="1038148" y="16459"/>
                  </a:lnTo>
                  <a:lnTo>
                    <a:pt x="1048740" y="16383"/>
                  </a:lnTo>
                  <a:lnTo>
                    <a:pt x="1059294" y="16306"/>
                  </a:lnTo>
                  <a:lnTo>
                    <a:pt x="1069657" y="15621"/>
                  </a:lnTo>
                  <a:lnTo>
                    <a:pt x="1080096" y="15621"/>
                  </a:lnTo>
                  <a:lnTo>
                    <a:pt x="1090688" y="15506"/>
                  </a:lnTo>
                  <a:lnTo>
                    <a:pt x="1101280" y="14249"/>
                  </a:lnTo>
                  <a:lnTo>
                    <a:pt x="1111681" y="14020"/>
                  </a:lnTo>
                  <a:lnTo>
                    <a:pt x="1122121" y="14249"/>
                  </a:lnTo>
                  <a:lnTo>
                    <a:pt x="1132674" y="13106"/>
                  </a:lnTo>
                  <a:lnTo>
                    <a:pt x="1143228" y="12839"/>
                  </a:lnTo>
                  <a:lnTo>
                    <a:pt x="1153553" y="12306"/>
                  </a:lnTo>
                  <a:lnTo>
                    <a:pt x="1164031" y="11087"/>
                  </a:lnTo>
                  <a:lnTo>
                    <a:pt x="1174584" y="10363"/>
                  </a:lnTo>
                  <a:lnTo>
                    <a:pt x="1185176" y="9753"/>
                  </a:lnTo>
                  <a:lnTo>
                    <a:pt x="1195501" y="8610"/>
                  </a:lnTo>
                  <a:lnTo>
                    <a:pt x="1205979" y="7505"/>
                  </a:lnTo>
                  <a:lnTo>
                    <a:pt x="1216533" y="7277"/>
                  </a:lnTo>
                  <a:lnTo>
                    <a:pt x="1227124" y="8229"/>
                  </a:lnTo>
                  <a:lnTo>
                    <a:pt x="1237449" y="7505"/>
                  </a:lnTo>
                  <a:lnTo>
                    <a:pt x="1247927" y="6553"/>
                  </a:lnTo>
                  <a:lnTo>
                    <a:pt x="1258481" y="5219"/>
                  </a:lnTo>
                  <a:lnTo>
                    <a:pt x="1269072" y="3924"/>
                  </a:lnTo>
                  <a:lnTo>
                    <a:pt x="1279474" y="4419"/>
                  </a:lnTo>
                  <a:lnTo>
                    <a:pt x="1289913" y="2247"/>
                  </a:lnTo>
                  <a:lnTo>
                    <a:pt x="1300467" y="0"/>
                  </a:lnTo>
                </a:path>
              </a:pathLst>
            </a:custGeom>
            <a:ln w="317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0293" y="2116327"/>
              <a:ext cx="1300480" cy="26034"/>
            </a:xfrm>
            <a:custGeom>
              <a:avLst/>
              <a:gdLst/>
              <a:ahLst/>
              <a:cxnLst/>
              <a:rect l="l" t="t" r="r" b="b"/>
              <a:pathLst>
                <a:path w="1300480" h="26035">
                  <a:moveTo>
                    <a:pt x="1300467" y="0"/>
                  </a:moveTo>
                  <a:lnTo>
                    <a:pt x="1279474" y="4419"/>
                  </a:lnTo>
                  <a:lnTo>
                    <a:pt x="1269072" y="3924"/>
                  </a:lnTo>
                  <a:lnTo>
                    <a:pt x="1247927" y="6553"/>
                  </a:lnTo>
                  <a:lnTo>
                    <a:pt x="1237449" y="7505"/>
                  </a:lnTo>
                  <a:lnTo>
                    <a:pt x="1227124" y="8229"/>
                  </a:lnTo>
                  <a:lnTo>
                    <a:pt x="1216533" y="7277"/>
                  </a:lnTo>
                  <a:lnTo>
                    <a:pt x="1205979" y="7505"/>
                  </a:lnTo>
                  <a:lnTo>
                    <a:pt x="1185176" y="9753"/>
                  </a:lnTo>
                  <a:lnTo>
                    <a:pt x="1174584" y="10363"/>
                  </a:lnTo>
                  <a:lnTo>
                    <a:pt x="1164031" y="11087"/>
                  </a:lnTo>
                  <a:lnTo>
                    <a:pt x="1153553" y="12306"/>
                  </a:lnTo>
                  <a:lnTo>
                    <a:pt x="1143228" y="12839"/>
                  </a:lnTo>
                  <a:lnTo>
                    <a:pt x="1132674" y="13106"/>
                  </a:lnTo>
                  <a:lnTo>
                    <a:pt x="1122121" y="14249"/>
                  </a:lnTo>
                  <a:lnTo>
                    <a:pt x="1111681" y="14020"/>
                  </a:lnTo>
                  <a:lnTo>
                    <a:pt x="1101280" y="14249"/>
                  </a:lnTo>
                  <a:lnTo>
                    <a:pt x="1090688" y="15506"/>
                  </a:lnTo>
                  <a:lnTo>
                    <a:pt x="1080096" y="15621"/>
                  </a:lnTo>
                  <a:lnTo>
                    <a:pt x="1069657" y="15621"/>
                  </a:lnTo>
                  <a:lnTo>
                    <a:pt x="1059294" y="16306"/>
                  </a:lnTo>
                  <a:lnTo>
                    <a:pt x="1038148" y="16459"/>
                  </a:lnTo>
                  <a:lnTo>
                    <a:pt x="1027709" y="17602"/>
                  </a:lnTo>
                  <a:lnTo>
                    <a:pt x="1006792" y="18326"/>
                  </a:lnTo>
                  <a:lnTo>
                    <a:pt x="996200" y="19316"/>
                  </a:lnTo>
                  <a:lnTo>
                    <a:pt x="985761" y="19850"/>
                  </a:lnTo>
                  <a:lnTo>
                    <a:pt x="975398" y="19354"/>
                  </a:lnTo>
                  <a:lnTo>
                    <a:pt x="964882" y="20345"/>
                  </a:lnTo>
                  <a:lnTo>
                    <a:pt x="954328" y="21145"/>
                  </a:lnTo>
                  <a:lnTo>
                    <a:pt x="943889" y="20916"/>
                  </a:lnTo>
                  <a:lnTo>
                    <a:pt x="933450" y="21374"/>
                  </a:lnTo>
                  <a:lnTo>
                    <a:pt x="922896" y="22402"/>
                  </a:lnTo>
                  <a:lnTo>
                    <a:pt x="912304" y="23202"/>
                  </a:lnTo>
                  <a:lnTo>
                    <a:pt x="901865" y="22517"/>
                  </a:lnTo>
                  <a:lnTo>
                    <a:pt x="891501" y="22326"/>
                  </a:lnTo>
                  <a:lnTo>
                    <a:pt x="880948" y="21945"/>
                  </a:lnTo>
                  <a:lnTo>
                    <a:pt x="870356" y="22898"/>
                  </a:lnTo>
                  <a:lnTo>
                    <a:pt x="859917" y="22098"/>
                  </a:lnTo>
                  <a:lnTo>
                    <a:pt x="849553" y="21602"/>
                  </a:lnTo>
                  <a:lnTo>
                    <a:pt x="839000" y="21297"/>
                  </a:lnTo>
                  <a:lnTo>
                    <a:pt x="828408" y="19812"/>
                  </a:lnTo>
                  <a:lnTo>
                    <a:pt x="817968" y="19126"/>
                  </a:lnTo>
                  <a:lnTo>
                    <a:pt x="807605" y="19011"/>
                  </a:lnTo>
                  <a:lnTo>
                    <a:pt x="797052" y="17945"/>
                  </a:lnTo>
                  <a:lnTo>
                    <a:pt x="786536" y="14935"/>
                  </a:lnTo>
                  <a:lnTo>
                    <a:pt x="765657" y="13144"/>
                  </a:lnTo>
                  <a:lnTo>
                    <a:pt x="744512" y="10668"/>
                  </a:lnTo>
                  <a:lnTo>
                    <a:pt x="734072" y="10325"/>
                  </a:lnTo>
                  <a:lnTo>
                    <a:pt x="723709" y="10591"/>
                  </a:lnTo>
                  <a:lnTo>
                    <a:pt x="713155" y="11010"/>
                  </a:lnTo>
                  <a:lnTo>
                    <a:pt x="702564" y="11010"/>
                  </a:lnTo>
                  <a:lnTo>
                    <a:pt x="692086" y="10668"/>
                  </a:lnTo>
                  <a:lnTo>
                    <a:pt x="681761" y="10782"/>
                  </a:lnTo>
                  <a:lnTo>
                    <a:pt x="671169" y="11239"/>
                  </a:lnTo>
                  <a:lnTo>
                    <a:pt x="660615" y="11582"/>
                  </a:lnTo>
                  <a:lnTo>
                    <a:pt x="650138" y="11506"/>
                  </a:lnTo>
                  <a:lnTo>
                    <a:pt x="639813" y="11201"/>
                  </a:lnTo>
                  <a:lnTo>
                    <a:pt x="618705" y="11811"/>
                  </a:lnTo>
                  <a:lnTo>
                    <a:pt x="608304" y="12496"/>
                  </a:lnTo>
                  <a:lnTo>
                    <a:pt x="597865" y="12344"/>
                  </a:lnTo>
                  <a:lnTo>
                    <a:pt x="587273" y="13296"/>
                  </a:lnTo>
                  <a:lnTo>
                    <a:pt x="576719" y="13525"/>
                  </a:lnTo>
                  <a:lnTo>
                    <a:pt x="566242" y="13068"/>
                  </a:lnTo>
                  <a:lnTo>
                    <a:pt x="555917" y="12534"/>
                  </a:lnTo>
                  <a:lnTo>
                    <a:pt x="545325" y="12649"/>
                  </a:lnTo>
                  <a:lnTo>
                    <a:pt x="534771" y="12534"/>
                  </a:lnTo>
                  <a:lnTo>
                    <a:pt x="524294" y="11811"/>
                  </a:lnTo>
                  <a:lnTo>
                    <a:pt x="513969" y="11696"/>
                  </a:lnTo>
                  <a:lnTo>
                    <a:pt x="503377" y="11201"/>
                  </a:lnTo>
                  <a:lnTo>
                    <a:pt x="482346" y="11010"/>
                  </a:lnTo>
                  <a:lnTo>
                    <a:pt x="472020" y="10668"/>
                  </a:lnTo>
                  <a:lnTo>
                    <a:pt x="461467" y="9867"/>
                  </a:lnTo>
                  <a:lnTo>
                    <a:pt x="450913" y="10363"/>
                  </a:lnTo>
                  <a:lnTo>
                    <a:pt x="440474" y="10134"/>
                  </a:lnTo>
                  <a:lnTo>
                    <a:pt x="430072" y="10858"/>
                  </a:lnTo>
                  <a:lnTo>
                    <a:pt x="419481" y="11430"/>
                  </a:lnTo>
                  <a:lnTo>
                    <a:pt x="408927" y="11658"/>
                  </a:lnTo>
                  <a:lnTo>
                    <a:pt x="398449" y="11544"/>
                  </a:lnTo>
                  <a:lnTo>
                    <a:pt x="388124" y="11963"/>
                  </a:lnTo>
                  <a:lnTo>
                    <a:pt x="377532" y="11887"/>
                  </a:lnTo>
                  <a:lnTo>
                    <a:pt x="366979" y="12306"/>
                  </a:lnTo>
                  <a:lnTo>
                    <a:pt x="356501" y="11963"/>
                  </a:lnTo>
                  <a:lnTo>
                    <a:pt x="346176" y="12877"/>
                  </a:lnTo>
                  <a:lnTo>
                    <a:pt x="335584" y="12801"/>
                  </a:lnTo>
                  <a:lnTo>
                    <a:pt x="325031" y="13296"/>
                  </a:lnTo>
                  <a:lnTo>
                    <a:pt x="304228" y="14135"/>
                  </a:lnTo>
                  <a:lnTo>
                    <a:pt x="293674" y="13982"/>
                  </a:lnTo>
                  <a:lnTo>
                    <a:pt x="272681" y="13944"/>
                  </a:lnTo>
                  <a:lnTo>
                    <a:pt x="262242" y="14097"/>
                  </a:lnTo>
                  <a:lnTo>
                    <a:pt x="251688" y="14097"/>
                  </a:lnTo>
                  <a:lnTo>
                    <a:pt x="241096" y="14516"/>
                  </a:lnTo>
                  <a:lnTo>
                    <a:pt x="230657" y="15316"/>
                  </a:lnTo>
                  <a:lnTo>
                    <a:pt x="220294" y="15659"/>
                  </a:lnTo>
                  <a:lnTo>
                    <a:pt x="209740" y="15278"/>
                  </a:lnTo>
                  <a:lnTo>
                    <a:pt x="199148" y="15468"/>
                  </a:lnTo>
                  <a:lnTo>
                    <a:pt x="188709" y="15354"/>
                  </a:lnTo>
                  <a:lnTo>
                    <a:pt x="178346" y="14973"/>
                  </a:lnTo>
                  <a:lnTo>
                    <a:pt x="167792" y="14859"/>
                  </a:lnTo>
                  <a:lnTo>
                    <a:pt x="146761" y="15278"/>
                  </a:lnTo>
                  <a:lnTo>
                    <a:pt x="136398" y="14820"/>
                  </a:lnTo>
                  <a:lnTo>
                    <a:pt x="125882" y="14744"/>
                  </a:lnTo>
                  <a:lnTo>
                    <a:pt x="115328" y="15430"/>
                  </a:lnTo>
                  <a:lnTo>
                    <a:pt x="94449" y="15697"/>
                  </a:lnTo>
                  <a:lnTo>
                    <a:pt x="83896" y="16078"/>
                  </a:lnTo>
                  <a:lnTo>
                    <a:pt x="73304" y="16725"/>
                  </a:lnTo>
                  <a:lnTo>
                    <a:pt x="62865" y="16916"/>
                  </a:lnTo>
                  <a:lnTo>
                    <a:pt x="52501" y="17221"/>
                  </a:lnTo>
                  <a:lnTo>
                    <a:pt x="41948" y="17297"/>
                  </a:lnTo>
                  <a:lnTo>
                    <a:pt x="31356" y="17602"/>
                  </a:lnTo>
                  <a:lnTo>
                    <a:pt x="20916" y="17411"/>
                  </a:lnTo>
                  <a:lnTo>
                    <a:pt x="10553" y="17678"/>
                  </a:lnTo>
                  <a:lnTo>
                    <a:pt x="0" y="17411"/>
                  </a:lnTo>
                  <a:lnTo>
                    <a:pt x="0" y="25679"/>
                  </a:lnTo>
                  <a:lnTo>
                    <a:pt x="1300467" y="25679"/>
                  </a:lnTo>
                  <a:lnTo>
                    <a:pt x="1300467" y="0"/>
                  </a:lnTo>
                  <a:close/>
                </a:path>
              </a:pathLst>
            </a:custGeom>
            <a:solidFill>
              <a:srgbClr val="E729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0293" y="1751901"/>
              <a:ext cx="1300480" cy="302895"/>
            </a:xfrm>
            <a:custGeom>
              <a:avLst/>
              <a:gdLst/>
              <a:ahLst/>
              <a:cxnLst/>
              <a:rect l="l" t="t" r="r" b="b"/>
              <a:pathLst>
                <a:path w="1300480" h="302894">
                  <a:moveTo>
                    <a:pt x="0" y="302895"/>
                  </a:moveTo>
                  <a:lnTo>
                    <a:pt x="10553" y="301371"/>
                  </a:lnTo>
                  <a:lnTo>
                    <a:pt x="20916" y="299885"/>
                  </a:lnTo>
                  <a:lnTo>
                    <a:pt x="31356" y="299237"/>
                  </a:lnTo>
                  <a:lnTo>
                    <a:pt x="41948" y="298894"/>
                  </a:lnTo>
                  <a:lnTo>
                    <a:pt x="52501" y="297408"/>
                  </a:lnTo>
                  <a:lnTo>
                    <a:pt x="62865" y="295122"/>
                  </a:lnTo>
                  <a:lnTo>
                    <a:pt x="73304" y="294551"/>
                  </a:lnTo>
                  <a:lnTo>
                    <a:pt x="83896" y="292684"/>
                  </a:lnTo>
                  <a:lnTo>
                    <a:pt x="94449" y="290703"/>
                  </a:lnTo>
                  <a:lnTo>
                    <a:pt x="104889" y="289483"/>
                  </a:lnTo>
                  <a:lnTo>
                    <a:pt x="115328" y="288531"/>
                  </a:lnTo>
                  <a:lnTo>
                    <a:pt x="125882" y="286588"/>
                  </a:lnTo>
                  <a:lnTo>
                    <a:pt x="136398" y="284568"/>
                  </a:lnTo>
                  <a:lnTo>
                    <a:pt x="146761" y="284111"/>
                  </a:lnTo>
                  <a:lnTo>
                    <a:pt x="157200" y="282816"/>
                  </a:lnTo>
                  <a:lnTo>
                    <a:pt x="167792" y="281444"/>
                  </a:lnTo>
                  <a:lnTo>
                    <a:pt x="178346" y="280149"/>
                  </a:lnTo>
                  <a:lnTo>
                    <a:pt x="188709" y="280225"/>
                  </a:lnTo>
                  <a:lnTo>
                    <a:pt x="199148" y="279768"/>
                  </a:lnTo>
                  <a:lnTo>
                    <a:pt x="209740" y="278587"/>
                  </a:lnTo>
                  <a:lnTo>
                    <a:pt x="220294" y="278549"/>
                  </a:lnTo>
                  <a:lnTo>
                    <a:pt x="230657" y="276948"/>
                  </a:lnTo>
                  <a:lnTo>
                    <a:pt x="241096" y="274967"/>
                  </a:lnTo>
                  <a:lnTo>
                    <a:pt x="251688" y="273138"/>
                  </a:lnTo>
                  <a:lnTo>
                    <a:pt x="262242" y="271005"/>
                  </a:lnTo>
                  <a:lnTo>
                    <a:pt x="272681" y="268452"/>
                  </a:lnTo>
                  <a:lnTo>
                    <a:pt x="283121" y="266623"/>
                  </a:lnTo>
                  <a:lnTo>
                    <a:pt x="293674" y="264490"/>
                  </a:lnTo>
                  <a:lnTo>
                    <a:pt x="304228" y="262394"/>
                  </a:lnTo>
                  <a:lnTo>
                    <a:pt x="314553" y="261404"/>
                  </a:lnTo>
                  <a:lnTo>
                    <a:pt x="325031" y="257098"/>
                  </a:lnTo>
                  <a:lnTo>
                    <a:pt x="335584" y="253822"/>
                  </a:lnTo>
                  <a:lnTo>
                    <a:pt x="346176" y="252145"/>
                  </a:lnTo>
                  <a:lnTo>
                    <a:pt x="356501" y="247192"/>
                  </a:lnTo>
                  <a:lnTo>
                    <a:pt x="366979" y="244602"/>
                  </a:lnTo>
                  <a:lnTo>
                    <a:pt x="377532" y="244411"/>
                  </a:lnTo>
                  <a:lnTo>
                    <a:pt x="388124" y="238201"/>
                  </a:lnTo>
                  <a:lnTo>
                    <a:pt x="398449" y="236334"/>
                  </a:lnTo>
                  <a:lnTo>
                    <a:pt x="408927" y="233286"/>
                  </a:lnTo>
                  <a:lnTo>
                    <a:pt x="419481" y="232410"/>
                  </a:lnTo>
                  <a:lnTo>
                    <a:pt x="430072" y="224332"/>
                  </a:lnTo>
                  <a:lnTo>
                    <a:pt x="440474" y="220827"/>
                  </a:lnTo>
                  <a:lnTo>
                    <a:pt x="450913" y="219722"/>
                  </a:lnTo>
                  <a:lnTo>
                    <a:pt x="461467" y="216750"/>
                  </a:lnTo>
                  <a:lnTo>
                    <a:pt x="472020" y="216408"/>
                  </a:lnTo>
                  <a:lnTo>
                    <a:pt x="482346" y="213398"/>
                  </a:lnTo>
                  <a:lnTo>
                    <a:pt x="492823" y="209740"/>
                  </a:lnTo>
                  <a:lnTo>
                    <a:pt x="503377" y="210807"/>
                  </a:lnTo>
                  <a:lnTo>
                    <a:pt x="513969" y="204863"/>
                  </a:lnTo>
                  <a:lnTo>
                    <a:pt x="524294" y="202272"/>
                  </a:lnTo>
                  <a:lnTo>
                    <a:pt x="534771" y="205511"/>
                  </a:lnTo>
                  <a:lnTo>
                    <a:pt x="545325" y="206806"/>
                  </a:lnTo>
                  <a:lnTo>
                    <a:pt x="555917" y="202196"/>
                  </a:lnTo>
                  <a:lnTo>
                    <a:pt x="566242" y="201968"/>
                  </a:lnTo>
                  <a:lnTo>
                    <a:pt x="576719" y="197967"/>
                  </a:lnTo>
                  <a:lnTo>
                    <a:pt x="587273" y="195072"/>
                  </a:lnTo>
                  <a:lnTo>
                    <a:pt x="597865" y="189052"/>
                  </a:lnTo>
                  <a:lnTo>
                    <a:pt x="608304" y="182956"/>
                  </a:lnTo>
                  <a:lnTo>
                    <a:pt x="618705" y="180251"/>
                  </a:lnTo>
                  <a:lnTo>
                    <a:pt x="629259" y="177622"/>
                  </a:lnTo>
                  <a:lnTo>
                    <a:pt x="639813" y="168973"/>
                  </a:lnTo>
                  <a:lnTo>
                    <a:pt x="650138" y="166878"/>
                  </a:lnTo>
                  <a:lnTo>
                    <a:pt x="660615" y="162306"/>
                  </a:lnTo>
                  <a:lnTo>
                    <a:pt x="671169" y="156857"/>
                  </a:lnTo>
                  <a:lnTo>
                    <a:pt x="681761" y="150647"/>
                  </a:lnTo>
                  <a:lnTo>
                    <a:pt x="692086" y="151218"/>
                  </a:lnTo>
                  <a:lnTo>
                    <a:pt x="702564" y="152590"/>
                  </a:lnTo>
                  <a:lnTo>
                    <a:pt x="713155" y="149580"/>
                  </a:lnTo>
                  <a:lnTo>
                    <a:pt x="723709" y="145580"/>
                  </a:lnTo>
                  <a:lnTo>
                    <a:pt x="734072" y="148170"/>
                  </a:lnTo>
                  <a:lnTo>
                    <a:pt x="744512" y="150190"/>
                  </a:lnTo>
                  <a:lnTo>
                    <a:pt x="755103" y="150533"/>
                  </a:lnTo>
                  <a:lnTo>
                    <a:pt x="765657" y="152895"/>
                  </a:lnTo>
                  <a:lnTo>
                    <a:pt x="776097" y="162039"/>
                  </a:lnTo>
                  <a:lnTo>
                    <a:pt x="786536" y="167220"/>
                  </a:lnTo>
                  <a:lnTo>
                    <a:pt x="797052" y="176898"/>
                  </a:lnTo>
                  <a:lnTo>
                    <a:pt x="807605" y="179793"/>
                  </a:lnTo>
                  <a:lnTo>
                    <a:pt x="817968" y="189014"/>
                  </a:lnTo>
                  <a:lnTo>
                    <a:pt x="828408" y="184899"/>
                  </a:lnTo>
                  <a:lnTo>
                    <a:pt x="839000" y="184746"/>
                  </a:lnTo>
                  <a:lnTo>
                    <a:pt x="849553" y="176098"/>
                  </a:lnTo>
                  <a:lnTo>
                    <a:pt x="859917" y="178650"/>
                  </a:lnTo>
                  <a:lnTo>
                    <a:pt x="870356" y="182118"/>
                  </a:lnTo>
                  <a:lnTo>
                    <a:pt x="880948" y="177050"/>
                  </a:lnTo>
                  <a:lnTo>
                    <a:pt x="891501" y="168440"/>
                  </a:lnTo>
                  <a:lnTo>
                    <a:pt x="901865" y="170611"/>
                  </a:lnTo>
                  <a:lnTo>
                    <a:pt x="912304" y="169087"/>
                  </a:lnTo>
                  <a:lnTo>
                    <a:pt x="922896" y="173278"/>
                  </a:lnTo>
                  <a:lnTo>
                    <a:pt x="933450" y="165201"/>
                  </a:lnTo>
                  <a:lnTo>
                    <a:pt x="943889" y="164020"/>
                  </a:lnTo>
                  <a:lnTo>
                    <a:pt x="954328" y="164782"/>
                  </a:lnTo>
                  <a:lnTo>
                    <a:pt x="964882" y="157429"/>
                  </a:lnTo>
                  <a:lnTo>
                    <a:pt x="975398" y="153047"/>
                  </a:lnTo>
                  <a:lnTo>
                    <a:pt x="985761" y="145770"/>
                  </a:lnTo>
                  <a:lnTo>
                    <a:pt x="996200" y="144284"/>
                  </a:lnTo>
                  <a:lnTo>
                    <a:pt x="1006792" y="133845"/>
                  </a:lnTo>
                  <a:lnTo>
                    <a:pt x="1017346" y="125806"/>
                  </a:lnTo>
                  <a:lnTo>
                    <a:pt x="1027709" y="124167"/>
                  </a:lnTo>
                  <a:lnTo>
                    <a:pt x="1038148" y="119329"/>
                  </a:lnTo>
                  <a:lnTo>
                    <a:pt x="1048740" y="119519"/>
                  </a:lnTo>
                  <a:lnTo>
                    <a:pt x="1059294" y="112814"/>
                  </a:lnTo>
                  <a:lnTo>
                    <a:pt x="1069657" y="110375"/>
                  </a:lnTo>
                  <a:lnTo>
                    <a:pt x="1080096" y="110604"/>
                  </a:lnTo>
                  <a:lnTo>
                    <a:pt x="1090688" y="112433"/>
                  </a:lnTo>
                  <a:lnTo>
                    <a:pt x="1101280" y="102679"/>
                  </a:lnTo>
                  <a:lnTo>
                    <a:pt x="1111681" y="100965"/>
                  </a:lnTo>
                  <a:lnTo>
                    <a:pt x="1122121" y="99555"/>
                  </a:lnTo>
                  <a:lnTo>
                    <a:pt x="1132674" y="93497"/>
                  </a:lnTo>
                  <a:lnTo>
                    <a:pt x="1143228" y="86220"/>
                  </a:lnTo>
                  <a:lnTo>
                    <a:pt x="1153553" y="80124"/>
                  </a:lnTo>
                  <a:lnTo>
                    <a:pt x="1164031" y="75780"/>
                  </a:lnTo>
                  <a:lnTo>
                    <a:pt x="1174584" y="69608"/>
                  </a:lnTo>
                  <a:lnTo>
                    <a:pt x="1185176" y="61302"/>
                  </a:lnTo>
                  <a:lnTo>
                    <a:pt x="1195501" y="60121"/>
                  </a:lnTo>
                  <a:lnTo>
                    <a:pt x="1205979" y="55854"/>
                  </a:lnTo>
                  <a:lnTo>
                    <a:pt x="1216533" y="49872"/>
                  </a:lnTo>
                  <a:lnTo>
                    <a:pt x="1227124" y="55359"/>
                  </a:lnTo>
                  <a:lnTo>
                    <a:pt x="1237449" y="40233"/>
                  </a:lnTo>
                  <a:lnTo>
                    <a:pt x="1247927" y="34975"/>
                  </a:lnTo>
                  <a:lnTo>
                    <a:pt x="1258481" y="31546"/>
                  </a:lnTo>
                  <a:lnTo>
                    <a:pt x="1269072" y="22059"/>
                  </a:lnTo>
                  <a:lnTo>
                    <a:pt x="1279474" y="30937"/>
                  </a:lnTo>
                  <a:lnTo>
                    <a:pt x="1289913" y="10934"/>
                  </a:lnTo>
                  <a:lnTo>
                    <a:pt x="1300467" y="0"/>
                  </a:lnTo>
                </a:path>
              </a:pathLst>
            </a:custGeom>
            <a:ln w="317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0293" y="1267231"/>
              <a:ext cx="1300480" cy="704850"/>
            </a:xfrm>
            <a:custGeom>
              <a:avLst/>
              <a:gdLst/>
              <a:ahLst/>
              <a:cxnLst/>
              <a:rect l="l" t="t" r="r" b="b"/>
              <a:pathLst>
                <a:path w="1300480" h="704850">
                  <a:moveTo>
                    <a:pt x="0" y="704735"/>
                  </a:moveTo>
                  <a:lnTo>
                    <a:pt x="10553" y="701802"/>
                  </a:lnTo>
                  <a:lnTo>
                    <a:pt x="20916" y="700239"/>
                  </a:lnTo>
                  <a:lnTo>
                    <a:pt x="31356" y="698830"/>
                  </a:lnTo>
                  <a:lnTo>
                    <a:pt x="41948" y="699020"/>
                  </a:lnTo>
                  <a:lnTo>
                    <a:pt x="52501" y="696048"/>
                  </a:lnTo>
                  <a:lnTo>
                    <a:pt x="62865" y="692086"/>
                  </a:lnTo>
                  <a:lnTo>
                    <a:pt x="73304" y="691743"/>
                  </a:lnTo>
                  <a:lnTo>
                    <a:pt x="83896" y="689800"/>
                  </a:lnTo>
                  <a:lnTo>
                    <a:pt x="94449" y="686028"/>
                  </a:lnTo>
                  <a:lnTo>
                    <a:pt x="104889" y="684809"/>
                  </a:lnTo>
                  <a:lnTo>
                    <a:pt x="115328" y="683780"/>
                  </a:lnTo>
                  <a:lnTo>
                    <a:pt x="125882" y="680770"/>
                  </a:lnTo>
                  <a:lnTo>
                    <a:pt x="136398" y="676998"/>
                  </a:lnTo>
                  <a:lnTo>
                    <a:pt x="146761" y="676008"/>
                  </a:lnTo>
                  <a:lnTo>
                    <a:pt x="157200" y="674370"/>
                  </a:lnTo>
                  <a:lnTo>
                    <a:pt x="167792" y="672045"/>
                  </a:lnTo>
                  <a:lnTo>
                    <a:pt x="178346" y="669683"/>
                  </a:lnTo>
                  <a:lnTo>
                    <a:pt x="188709" y="669340"/>
                  </a:lnTo>
                  <a:lnTo>
                    <a:pt x="199148" y="669150"/>
                  </a:lnTo>
                  <a:lnTo>
                    <a:pt x="209740" y="667207"/>
                  </a:lnTo>
                  <a:lnTo>
                    <a:pt x="220294" y="667054"/>
                  </a:lnTo>
                  <a:lnTo>
                    <a:pt x="262242" y="652195"/>
                  </a:lnTo>
                  <a:lnTo>
                    <a:pt x="272681" y="647433"/>
                  </a:lnTo>
                  <a:lnTo>
                    <a:pt x="283121" y="644042"/>
                  </a:lnTo>
                  <a:lnTo>
                    <a:pt x="293674" y="641413"/>
                  </a:lnTo>
                  <a:lnTo>
                    <a:pt x="304228" y="636917"/>
                  </a:lnTo>
                  <a:lnTo>
                    <a:pt x="314553" y="633298"/>
                  </a:lnTo>
                  <a:lnTo>
                    <a:pt x="325031" y="624687"/>
                  </a:lnTo>
                  <a:lnTo>
                    <a:pt x="335584" y="617410"/>
                  </a:lnTo>
                  <a:lnTo>
                    <a:pt x="346176" y="612876"/>
                  </a:lnTo>
                  <a:lnTo>
                    <a:pt x="356501" y="600684"/>
                  </a:lnTo>
                  <a:lnTo>
                    <a:pt x="366979" y="596036"/>
                  </a:lnTo>
                  <a:lnTo>
                    <a:pt x="377532" y="598131"/>
                  </a:lnTo>
                  <a:lnTo>
                    <a:pt x="388124" y="582968"/>
                  </a:lnTo>
                  <a:lnTo>
                    <a:pt x="398449" y="579386"/>
                  </a:lnTo>
                  <a:lnTo>
                    <a:pt x="408927" y="572414"/>
                  </a:lnTo>
                  <a:lnTo>
                    <a:pt x="419481" y="571957"/>
                  </a:lnTo>
                  <a:lnTo>
                    <a:pt x="430072" y="554431"/>
                  </a:lnTo>
                  <a:lnTo>
                    <a:pt x="440474" y="546049"/>
                  </a:lnTo>
                  <a:lnTo>
                    <a:pt x="450913" y="545820"/>
                  </a:lnTo>
                  <a:lnTo>
                    <a:pt x="461467" y="538962"/>
                  </a:lnTo>
                  <a:lnTo>
                    <a:pt x="472020" y="540143"/>
                  </a:lnTo>
                  <a:lnTo>
                    <a:pt x="482346" y="537629"/>
                  </a:lnTo>
                  <a:lnTo>
                    <a:pt x="492823" y="527913"/>
                  </a:lnTo>
                  <a:lnTo>
                    <a:pt x="503377" y="533057"/>
                  </a:lnTo>
                  <a:lnTo>
                    <a:pt x="513969" y="520712"/>
                  </a:lnTo>
                  <a:lnTo>
                    <a:pt x="524294" y="515721"/>
                  </a:lnTo>
                  <a:lnTo>
                    <a:pt x="534771" y="520407"/>
                  </a:lnTo>
                  <a:lnTo>
                    <a:pt x="545325" y="526008"/>
                  </a:lnTo>
                  <a:lnTo>
                    <a:pt x="555917" y="516902"/>
                  </a:lnTo>
                  <a:lnTo>
                    <a:pt x="566242" y="514921"/>
                  </a:lnTo>
                  <a:lnTo>
                    <a:pt x="576719" y="503796"/>
                  </a:lnTo>
                  <a:lnTo>
                    <a:pt x="587273" y="498081"/>
                  </a:lnTo>
                  <a:lnTo>
                    <a:pt x="597865" y="484708"/>
                  </a:lnTo>
                  <a:lnTo>
                    <a:pt x="608304" y="468934"/>
                  </a:lnTo>
                  <a:lnTo>
                    <a:pt x="618705" y="462762"/>
                  </a:lnTo>
                  <a:lnTo>
                    <a:pt x="629259" y="454266"/>
                  </a:lnTo>
                  <a:lnTo>
                    <a:pt x="639813" y="438378"/>
                  </a:lnTo>
                  <a:lnTo>
                    <a:pt x="650138" y="432511"/>
                  </a:lnTo>
                  <a:lnTo>
                    <a:pt x="660615" y="422414"/>
                  </a:lnTo>
                  <a:lnTo>
                    <a:pt x="671169" y="411365"/>
                  </a:lnTo>
                  <a:lnTo>
                    <a:pt x="681761" y="399859"/>
                  </a:lnTo>
                  <a:lnTo>
                    <a:pt x="692086" y="391363"/>
                  </a:lnTo>
                  <a:lnTo>
                    <a:pt x="702564" y="390563"/>
                  </a:lnTo>
                  <a:lnTo>
                    <a:pt x="713155" y="382866"/>
                  </a:lnTo>
                  <a:lnTo>
                    <a:pt x="723709" y="373532"/>
                  </a:lnTo>
                  <a:lnTo>
                    <a:pt x="734072" y="368312"/>
                  </a:lnTo>
                  <a:lnTo>
                    <a:pt x="744512" y="365264"/>
                  </a:lnTo>
                  <a:lnTo>
                    <a:pt x="755103" y="360006"/>
                  </a:lnTo>
                  <a:lnTo>
                    <a:pt x="765657" y="362978"/>
                  </a:lnTo>
                  <a:lnTo>
                    <a:pt x="776097" y="376161"/>
                  </a:lnTo>
                  <a:lnTo>
                    <a:pt x="786536" y="385343"/>
                  </a:lnTo>
                  <a:lnTo>
                    <a:pt x="797052" y="400621"/>
                  </a:lnTo>
                  <a:lnTo>
                    <a:pt x="807605" y="414832"/>
                  </a:lnTo>
                  <a:lnTo>
                    <a:pt x="817968" y="423672"/>
                  </a:lnTo>
                  <a:lnTo>
                    <a:pt x="828408" y="419481"/>
                  </a:lnTo>
                  <a:lnTo>
                    <a:pt x="839000" y="412584"/>
                  </a:lnTo>
                  <a:lnTo>
                    <a:pt x="849553" y="406984"/>
                  </a:lnTo>
                  <a:lnTo>
                    <a:pt x="859917" y="401688"/>
                  </a:lnTo>
                  <a:lnTo>
                    <a:pt x="870356" y="405917"/>
                  </a:lnTo>
                  <a:lnTo>
                    <a:pt x="880948" y="392620"/>
                  </a:lnTo>
                  <a:lnTo>
                    <a:pt x="891501" y="384505"/>
                  </a:lnTo>
                  <a:lnTo>
                    <a:pt x="901865" y="380619"/>
                  </a:lnTo>
                  <a:lnTo>
                    <a:pt x="912304" y="378333"/>
                  </a:lnTo>
                  <a:lnTo>
                    <a:pt x="922896" y="389458"/>
                  </a:lnTo>
                  <a:lnTo>
                    <a:pt x="933450" y="378523"/>
                  </a:lnTo>
                  <a:lnTo>
                    <a:pt x="943889" y="367512"/>
                  </a:lnTo>
                  <a:lnTo>
                    <a:pt x="954328" y="368617"/>
                  </a:lnTo>
                  <a:lnTo>
                    <a:pt x="964882" y="355358"/>
                  </a:lnTo>
                  <a:lnTo>
                    <a:pt x="975398" y="348881"/>
                  </a:lnTo>
                  <a:lnTo>
                    <a:pt x="985761" y="329565"/>
                  </a:lnTo>
                  <a:lnTo>
                    <a:pt x="996200" y="321716"/>
                  </a:lnTo>
                  <a:lnTo>
                    <a:pt x="1006792" y="303009"/>
                  </a:lnTo>
                  <a:lnTo>
                    <a:pt x="1017346" y="287959"/>
                  </a:lnTo>
                  <a:lnTo>
                    <a:pt x="1027709" y="278663"/>
                  </a:lnTo>
                  <a:lnTo>
                    <a:pt x="1038148" y="266509"/>
                  </a:lnTo>
                  <a:lnTo>
                    <a:pt x="1048740" y="263309"/>
                  </a:lnTo>
                  <a:lnTo>
                    <a:pt x="1059294" y="251155"/>
                  </a:lnTo>
                  <a:lnTo>
                    <a:pt x="1069657" y="239991"/>
                  </a:lnTo>
                  <a:lnTo>
                    <a:pt x="1080096" y="237401"/>
                  </a:lnTo>
                  <a:lnTo>
                    <a:pt x="1090688" y="242697"/>
                  </a:lnTo>
                  <a:lnTo>
                    <a:pt x="1101280" y="230238"/>
                  </a:lnTo>
                  <a:lnTo>
                    <a:pt x="1111681" y="223304"/>
                  </a:lnTo>
                  <a:lnTo>
                    <a:pt x="1122121" y="215112"/>
                  </a:lnTo>
                  <a:lnTo>
                    <a:pt x="1132674" y="202158"/>
                  </a:lnTo>
                  <a:lnTo>
                    <a:pt x="1143228" y="194081"/>
                  </a:lnTo>
                  <a:lnTo>
                    <a:pt x="1153553" y="177317"/>
                  </a:lnTo>
                  <a:lnTo>
                    <a:pt x="1164031" y="165354"/>
                  </a:lnTo>
                  <a:lnTo>
                    <a:pt x="1174584" y="151257"/>
                  </a:lnTo>
                  <a:lnTo>
                    <a:pt x="1185176" y="133083"/>
                  </a:lnTo>
                  <a:lnTo>
                    <a:pt x="1195501" y="127939"/>
                  </a:lnTo>
                  <a:lnTo>
                    <a:pt x="1205979" y="116243"/>
                  </a:lnTo>
                  <a:lnTo>
                    <a:pt x="1216533" y="102679"/>
                  </a:lnTo>
                  <a:lnTo>
                    <a:pt x="1227124" y="123139"/>
                  </a:lnTo>
                  <a:lnTo>
                    <a:pt x="1237449" y="84620"/>
                  </a:lnTo>
                  <a:lnTo>
                    <a:pt x="1247927" y="69761"/>
                  </a:lnTo>
                  <a:lnTo>
                    <a:pt x="1258481" y="61188"/>
                  </a:lnTo>
                  <a:lnTo>
                    <a:pt x="1269072" y="38442"/>
                  </a:lnTo>
                  <a:lnTo>
                    <a:pt x="1279474" y="76238"/>
                  </a:lnTo>
                  <a:lnTo>
                    <a:pt x="1289913" y="24307"/>
                  </a:lnTo>
                  <a:lnTo>
                    <a:pt x="1300467" y="0"/>
                  </a:lnTo>
                </a:path>
              </a:pathLst>
            </a:custGeom>
            <a:ln w="3175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0293" y="873315"/>
              <a:ext cx="1300480" cy="1046480"/>
            </a:xfrm>
            <a:custGeom>
              <a:avLst/>
              <a:gdLst/>
              <a:ahLst/>
              <a:cxnLst/>
              <a:rect l="l" t="t" r="r" b="b"/>
              <a:pathLst>
                <a:path w="1300480" h="1046480">
                  <a:moveTo>
                    <a:pt x="0" y="1046226"/>
                  </a:moveTo>
                  <a:lnTo>
                    <a:pt x="10553" y="1042035"/>
                  </a:lnTo>
                  <a:lnTo>
                    <a:pt x="20916" y="1040549"/>
                  </a:lnTo>
                  <a:lnTo>
                    <a:pt x="31356" y="1038034"/>
                  </a:lnTo>
                  <a:lnTo>
                    <a:pt x="41948" y="1039710"/>
                  </a:lnTo>
                  <a:lnTo>
                    <a:pt x="52501" y="1035138"/>
                  </a:lnTo>
                  <a:lnTo>
                    <a:pt x="62865" y="1029042"/>
                  </a:lnTo>
                  <a:lnTo>
                    <a:pt x="73304" y="1028585"/>
                  </a:lnTo>
                  <a:lnTo>
                    <a:pt x="83896" y="1025537"/>
                  </a:lnTo>
                  <a:lnTo>
                    <a:pt x="94449" y="1018984"/>
                  </a:lnTo>
                  <a:lnTo>
                    <a:pt x="104889" y="1017955"/>
                  </a:lnTo>
                  <a:lnTo>
                    <a:pt x="115328" y="1016965"/>
                  </a:lnTo>
                  <a:lnTo>
                    <a:pt x="125882" y="1013155"/>
                  </a:lnTo>
                  <a:lnTo>
                    <a:pt x="136398" y="1006640"/>
                  </a:lnTo>
                  <a:lnTo>
                    <a:pt x="146761" y="1003211"/>
                  </a:lnTo>
                  <a:lnTo>
                    <a:pt x="157200" y="1000429"/>
                  </a:lnTo>
                  <a:lnTo>
                    <a:pt x="167792" y="996353"/>
                  </a:lnTo>
                  <a:lnTo>
                    <a:pt x="178346" y="991781"/>
                  </a:lnTo>
                  <a:lnTo>
                    <a:pt x="188709" y="990257"/>
                  </a:lnTo>
                  <a:lnTo>
                    <a:pt x="199148" y="988542"/>
                  </a:lnTo>
                  <a:lnTo>
                    <a:pt x="209740" y="984999"/>
                  </a:lnTo>
                  <a:lnTo>
                    <a:pt x="220294" y="982903"/>
                  </a:lnTo>
                  <a:lnTo>
                    <a:pt x="230657" y="977188"/>
                  </a:lnTo>
                  <a:lnTo>
                    <a:pt x="241096" y="971588"/>
                  </a:lnTo>
                  <a:lnTo>
                    <a:pt x="251688" y="965149"/>
                  </a:lnTo>
                  <a:lnTo>
                    <a:pt x="262242" y="957834"/>
                  </a:lnTo>
                  <a:lnTo>
                    <a:pt x="272681" y="951661"/>
                  </a:lnTo>
                  <a:lnTo>
                    <a:pt x="283121" y="947318"/>
                  </a:lnTo>
                  <a:lnTo>
                    <a:pt x="293674" y="944270"/>
                  </a:lnTo>
                  <a:lnTo>
                    <a:pt x="304228" y="937031"/>
                  </a:lnTo>
                  <a:lnTo>
                    <a:pt x="314553" y="933983"/>
                  </a:lnTo>
                  <a:lnTo>
                    <a:pt x="325031" y="920305"/>
                  </a:lnTo>
                  <a:lnTo>
                    <a:pt x="335584" y="909942"/>
                  </a:lnTo>
                  <a:lnTo>
                    <a:pt x="346176" y="903960"/>
                  </a:lnTo>
                  <a:lnTo>
                    <a:pt x="356501" y="885786"/>
                  </a:lnTo>
                  <a:lnTo>
                    <a:pt x="366979" y="879081"/>
                  </a:lnTo>
                  <a:lnTo>
                    <a:pt x="377532" y="885367"/>
                  </a:lnTo>
                  <a:lnTo>
                    <a:pt x="388124" y="863422"/>
                  </a:lnTo>
                  <a:lnTo>
                    <a:pt x="398449" y="859917"/>
                  </a:lnTo>
                  <a:lnTo>
                    <a:pt x="408927" y="848982"/>
                  </a:lnTo>
                  <a:lnTo>
                    <a:pt x="419481" y="849706"/>
                  </a:lnTo>
                  <a:lnTo>
                    <a:pt x="430072" y="822274"/>
                  </a:lnTo>
                  <a:lnTo>
                    <a:pt x="440474" y="808786"/>
                  </a:lnTo>
                  <a:lnTo>
                    <a:pt x="450913" y="810996"/>
                  </a:lnTo>
                  <a:lnTo>
                    <a:pt x="461467" y="803605"/>
                  </a:lnTo>
                  <a:lnTo>
                    <a:pt x="472020" y="808786"/>
                  </a:lnTo>
                  <a:lnTo>
                    <a:pt x="482346" y="809358"/>
                  </a:lnTo>
                  <a:lnTo>
                    <a:pt x="492823" y="796556"/>
                  </a:lnTo>
                  <a:lnTo>
                    <a:pt x="503377" y="807491"/>
                  </a:lnTo>
                  <a:lnTo>
                    <a:pt x="513969" y="790613"/>
                  </a:lnTo>
                  <a:lnTo>
                    <a:pt x="524294" y="783793"/>
                  </a:lnTo>
                  <a:lnTo>
                    <a:pt x="534771" y="789927"/>
                  </a:lnTo>
                  <a:lnTo>
                    <a:pt x="545325" y="801281"/>
                  </a:lnTo>
                  <a:lnTo>
                    <a:pt x="555917" y="788784"/>
                  </a:lnTo>
                  <a:lnTo>
                    <a:pt x="566242" y="786803"/>
                  </a:lnTo>
                  <a:lnTo>
                    <a:pt x="576719" y="766686"/>
                  </a:lnTo>
                  <a:lnTo>
                    <a:pt x="587273" y="757008"/>
                  </a:lnTo>
                  <a:lnTo>
                    <a:pt x="597865" y="736092"/>
                  </a:lnTo>
                  <a:lnTo>
                    <a:pt x="608304" y="708888"/>
                  </a:lnTo>
                  <a:lnTo>
                    <a:pt x="618705" y="701344"/>
                  </a:lnTo>
                  <a:lnTo>
                    <a:pt x="629259" y="687666"/>
                  </a:lnTo>
                  <a:lnTo>
                    <a:pt x="639813" y="662940"/>
                  </a:lnTo>
                  <a:lnTo>
                    <a:pt x="650138" y="653376"/>
                  </a:lnTo>
                  <a:lnTo>
                    <a:pt x="660615" y="636803"/>
                  </a:lnTo>
                  <a:lnTo>
                    <a:pt x="671169" y="619734"/>
                  </a:lnTo>
                  <a:lnTo>
                    <a:pt x="681761" y="603084"/>
                  </a:lnTo>
                  <a:lnTo>
                    <a:pt x="692086" y="584949"/>
                  </a:lnTo>
                  <a:lnTo>
                    <a:pt x="702564" y="585406"/>
                  </a:lnTo>
                  <a:lnTo>
                    <a:pt x="713155" y="574319"/>
                  </a:lnTo>
                  <a:lnTo>
                    <a:pt x="723709" y="559346"/>
                  </a:lnTo>
                  <a:lnTo>
                    <a:pt x="734072" y="548640"/>
                  </a:lnTo>
                  <a:lnTo>
                    <a:pt x="744512" y="544868"/>
                  </a:lnTo>
                  <a:lnTo>
                    <a:pt x="755103" y="537324"/>
                  </a:lnTo>
                  <a:lnTo>
                    <a:pt x="765657" y="544639"/>
                  </a:lnTo>
                  <a:lnTo>
                    <a:pt x="776097" y="564489"/>
                  </a:lnTo>
                  <a:lnTo>
                    <a:pt x="786536" y="579196"/>
                  </a:lnTo>
                  <a:lnTo>
                    <a:pt x="797052" y="603656"/>
                  </a:lnTo>
                  <a:lnTo>
                    <a:pt x="807605" y="635546"/>
                  </a:lnTo>
                  <a:lnTo>
                    <a:pt x="817968" y="648690"/>
                  </a:lnTo>
                  <a:lnTo>
                    <a:pt x="828408" y="640156"/>
                  </a:lnTo>
                  <a:lnTo>
                    <a:pt x="839000" y="622173"/>
                  </a:lnTo>
                  <a:lnTo>
                    <a:pt x="849553" y="619277"/>
                  </a:lnTo>
                  <a:lnTo>
                    <a:pt x="859917" y="606666"/>
                  </a:lnTo>
                  <a:lnTo>
                    <a:pt x="870356" y="613333"/>
                  </a:lnTo>
                  <a:lnTo>
                    <a:pt x="880948" y="592112"/>
                  </a:lnTo>
                  <a:lnTo>
                    <a:pt x="891501" y="583158"/>
                  </a:lnTo>
                  <a:lnTo>
                    <a:pt x="901865" y="571004"/>
                  </a:lnTo>
                  <a:lnTo>
                    <a:pt x="912304" y="566242"/>
                  </a:lnTo>
                  <a:lnTo>
                    <a:pt x="922896" y="583996"/>
                  </a:lnTo>
                  <a:lnTo>
                    <a:pt x="933450" y="570776"/>
                  </a:lnTo>
                  <a:lnTo>
                    <a:pt x="943889" y="549516"/>
                  </a:lnTo>
                  <a:lnTo>
                    <a:pt x="954328" y="549249"/>
                  </a:lnTo>
                  <a:lnTo>
                    <a:pt x="964882" y="528599"/>
                  </a:lnTo>
                  <a:lnTo>
                    <a:pt x="975398" y="518083"/>
                  </a:lnTo>
                  <a:lnTo>
                    <a:pt x="985761" y="487603"/>
                  </a:lnTo>
                  <a:lnTo>
                    <a:pt x="996200" y="476364"/>
                  </a:lnTo>
                  <a:lnTo>
                    <a:pt x="1006792" y="450570"/>
                  </a:lnTo>
                  <a:lnTo>
                    <a:pt x="1017346" y="429425"/>
                  </a:lnTo>
                  <a:lnTo>
                    <a:pt x="1027709" y="411022"/>
                  </a:lnTo>
                  <a:lnTo>
                    <a:pt x="1038148" y="391477"/>
                  </a:lnTo>
                  <a:lnTo>
                    <a:pt x="1048740" y="385572"/>
                  </a:lnTo>
                  <a:lnTo>
                    <a:pt x="1059294" y="366445"/>
                  </a:lnTo>
                  <a:lnTo>
                    <a:pt x="1069657" y="347357"/>
                  </a:lnTo>
                  <a:lnTo>
                    <a:pt x="1080096" y="341757"/>
                  </a:lnTo>
                  <a:lnTo>
                    <a:pt x="1090688" y="352005"/>
                  </a:lnTo>
                  <a:lnTo>
                    <a:pt x="1101280" y="335089"/>
                  </a:lnTo>
                  <a:lnTo>
                    <a:pt x="1111681" y="321754"/>
                  </a:lnTo>
                  <a:lnTo>
                    <a:pt x="1122121" y="307009"/>
                  </a:lnTo>
                  <a:lnTo>
                    <a:pt x="1132674" y="288645"/>
                  </a:lnTo>
                  <a:lnTo>
                    <a:pt x="1143228" y="281292"/>
                  </a:lnTo>
                  <a:lnTo>
                    <a:pt x="1153553" y="254622"/>
                  </a:lnTo>
                  <a:lnTo>
                    <a:pt x="1164031" y="237401"/>
                  </a:lnTo>
                  <a:lnTo>
                    <a:pt x="1174584" y="217512"/>
                  </a:lnTo>
                  <a:lnTo>
                    <a:pt x="1185176" y="189966"/>
                  </a:lnTo>
                  <a:lnTo>
                    <a:pt x="1195501" y="182270"/>
                  </a:lnTo>
                  <a:lnTo>
                    <a:pt x="1205979" y="167106"/>
                  </a:lnTo>
                  <a:lnTo>
                    <a:pt x="1216533" y="145884"/>
                  </a:lnTo>
                  <a:lnTo>
                    <a:pt x="1227124" y="185623"/>
                  </a:lnTo>
                  <a:lnTo>
                    <a:pt x="1237449" y="122872"/>
                  </a:lnTo>
                  <a:lnTo>
                    <a:pt x="1247927" y="102412"/>
                  </a:lnTo>
                  <a:lnTo>
                    <a:pt x="1258481" y="92583"/>
                  </a:lnTo>
                  <a:lnTo>
                    <a:pt x="1269072" y="54406"/>
                  </a:lnTo>
                  <a:lnTo>
                    <a:pt x="1279474" y="128473"/>
                  </a:lnTo>
                  <a:lnTo>
                    <a:pt x="1289913" y="40538"/>
                  </a:lnTo>
                  <a:lnTo>
                    <a:pt x="1300467" y="0"/>
                  </a:lnTo>
                </a:path>
              </a:pathLst>
            </a:custGeom>
            <a:ln w="3175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0293" y="1751901"/>
              <a:ext cx="1300480" cy="387985"/>
            </a:xfrm>
            <a:custGeom>
              <a:avLst/>
              <a:gdLst/>
              <a:ahLst/>
              <a:cxnLst/>
              <a:rect l="l" t="t" r="r" b="b"/>
              <a:pathLst>
                <a:path w="1300480" h="387985">
                  <a:moveTo>
                    <a:pt x="1300467" y="0"/>
                  </a:moveTo>
                  <a:lnTo>
                    <a:pt x="1289913" y="10934"/>
                  </a:lnTo>
                  <a:lnTo>
                    <a:pt x="1279474" y="30937"/>
                  </a:lnTo>
                  <a:lnTo>
                    <a:pt x="1269072" y="22059"/>
                  </a:lnTo>
                  <a:lnTo>
                    <a:pt x="1258481" y="31546"/>
                  </a:lnTo>
                  <a:lnTo>
                    <a:pt x="1247927" y="34975"/>
                  </a:lnTo>
                  <a:lnTo>
                    <a:pt x="1237449" y="40233"/>
                  </a:lnTo>
                  <a:lnTo>
                    <a:pt x="1227124" y="55359"/>
                  </a:lnTo>
                  <a:lnTo>
                    <a:pt x="1216533" y="49872"/>
                  </a:lnTo>
                  <a:lnTo>
                    <a:pt x="1205979" y="55854"/>
                  </a:lnTo>
                  <a:lnTo>
                    <a:pt x="1195501" y="60121"/>
                  </a:lnTo>
                  <a:lnTo>
                    <a:pt x="1185176" y="61302"/>
                  </a:lnTo>
                  <a:lnTo>
                    <a:pt x="1174584" y="69608"/>
                  </a:lnTo>
                  <a:lnTo>
                    <a:pt x="1164031" y="75780"/>
                  </a:lnTo>
                  <a:lnTo>
                    <a:pt x="1153553" y="80124"/>
                  </a:lnTo>
                  <a:lnTo>
                    <a:pt x="1143228" y="86220"/>
                  </a:lnTo>
                  <a:lnTo>
                    <a:pt x="1132674" y="93497"/>
                  </a:lnTo>
                  <a:lnTo>
                    <a:pt x="1122121" y="99555"/>
                  </a:lnTo>
                  <a:lnTo>
                    <a:pt x="1111681" y="100965"/>
                  </a:lnTo>
                  <a:lnTo>
                    <a:pt x="1101280" y="102679"/>
                  </a:lnTo>
                  <a:lnTo>
                    <a:pt x="1090688" y="112433"/>
                  </a:lnTo>
                  <a:lnTo>
                    <a:pt x="1080096" y="110604"/>
                  </a:lnTo>
                  <a:lnTo>
                    <a:pt x="1069657" y="110375"/>
                  </a:lnTo>
                  <a:lnTo>
                    <a:pt x="1059294" y="112814"/>
                  </a:lnTo>
                  <a:lnTo>
                    <a:pt x="1048740" y="119519"/>
                  </a:lnTo>
                  <a:lnTo>
                    <a:pt x="1038148" y="119329"/>
                  </a:lnTo>
                  <a:lnTo>
                    <a:pt x="1027709" y="124167"/>
                  </a:lnTo>
                  <a:lnTo>
                    <a:pt x="1017346" y="125806"/>
                  </a:lnTo>
                  <a:lnTo>
                    <a:pt x="1006792" y="133845"/>
                  </a:lnTo>
                  <a:lnTo>
                    <a:pt x="996200" y="144284"/>
                  </a:lnTo>
                  <a:lnTo>
                    <a:pt x="985761" y="145770"/>
                  </a:lnTo>
                  <a:lnTo>
                    <a:pt x="975398" y="153047"/>
                  </a:lnTo>
                  <a:lnTo>
                    <a:pt x="964882" y="157429"/>
                  </a:lnTo>
                  <a:lnTo>
                    <a:pt x="954328" y="164782"/>
                  </a:lnTo>
                  <a:lnTo>
                    <a:pt x="943889" y="164020"/>
                  </a:lnTo>
                  <a:lnTo>
                    <a:pt x="933450" y="165201"/>
                  </a:lnTo>
                  <a:lnTo>
                    <a:pt x="922896" y="173278"/>
                  </a:lnTo>
                  <a:lnTo>
                    <a:pt x="912304" y="169087"/>
                  </a:lnTo>
                  <a:lnTo>
                    <a:pt x="901865" y="170611"/>
                  </a:lnTo>
                  <a:lnTo>
                    <a:pt x="891501" y="168440"/>
                  </a:lnTo>
                  <a:lnTo>
                    <a:pt x="880948" y="177050"/>
                  </a:lnTo>
                  <a:lnTo>
                    <a:pt x="870356" y="182118"/>
                  </a:lnTo>
                  <a:lnTo>
                    <a:pt x="859917" y="178650"/>
                  </a:lnTo>
                  <a:lnTo>
                    <a:pt x="849553" y="176098"/>
                  </a:lnTo>
                  <a:lnTo>
                    <a:pt x="839000" y="184746"/>
                  </a:lnTo>
                  <a:lnTo>
                    <a:pt x="828408" y="184899"/>
                  </a:lnTo>
                  <a:lnTo>
                    <a:pt x="817968" y="189014"/>
                  </a:lnTo>
                  <a:lnTo>
                    <a:pt x="807605" y="179793"/>
                  </a:lnTo>
                  <a:lnTo>
                    <a:pt x="797052" y="176898"/>
                  </a:lnTo>
                  <a:lnTo>
                    <a:pt x="786536" y="167220"/>
                  </a:lnTo>
                  <a:lnTo>
                    <a:pt x="776097" y="162039"/>
                  </a:lnTo>
                  <a:lnTo>
                    <a:pt x="765657" y="152895"/>
                  </a:lnTo>
                  <a:lnTo>
                    <a:pt x="755103" y="150533"/>
                  </a:lnTo>
                  <a:lnTo>
                    <a:pt x="744512" y="150190"/>
                  </a:lnTo>
                  <a:lnTo>
                    <a:pt x="734072" y="148170"/>
                  </a:lnTo>
                  <a:lnTo>
                    <a:pt x="723709" y="145580"/>
                  </a:lnTo>
                  <a:lnTo>
                    <a:pt x="713155" y="149580"/>
                  </a:lnTo>
                  <a:lnTo>
                    <a:pt x="702564" y="152590"/>
                  </a:lnTo>
                  <a:lnTo>
                    <a:pt x="692086" y="151218"/>
                  </a:lnTo>
                  <a:lnTo>
                    <a:pt x="681761" y="150647"/>
                  </a:lnTo>
                  <a:lnTo>
                    <a:pt x="671169" y="156857"/>
                  </a:lnTo>
                  <a:lnTo>
                    <a:pt x="660615" y="162306"/>
                  </a:lnTo>
                  <a:lnTo>
                    <a:pt x="650138" y="166878"/>
                  </a:lnTo>
                  <a:lnTo>
                    <a:pt x="639813" y="168973"/>
                  </a:lnTo>
                  <a:lnTo>
                    <a:pt x="629259" y="177622"/>
                  </a:lnTo>
                  <a:lnTo>
                    <a:pt x="618705" y="180251"/>
                  </a:lnTo>
                  <a:lnTo>
                    <a:pt x="608304" y="182956"/>
                  </a:lnTo>
                  <a:lnTo>
                    <a:pt x="597865" y="189052"/>
                  </a:lnTo>
                  <a:lnTo>
                    <a:pt x="587273" y="195072"/>
                  </a:lnTo>
                  <a:lnTo>
                    <a:pt x="576719" y="197967"/>
                  </a:lnTo>
                  <a:lnTo>
                    <a:pt x="566242" y="201968"/>
                  </a:lnTo>
                  <a:lnTo>
                    <a:pt x="555917" y="202196"/>
                  </a:lnTo>
                  <a:lnTo>
                    <a:pt x="545325" y="206806"/>
                  </a:lnTo>
                  <a:lnTo>
                    <a:pt x="534771" y="205511"/>
                  </a:lnTo>
                  <a:lnTo>
                    <a:pt x="524294" y="202272"/>
                  </a:lnTo>
                  <a:lnTo>
                    <a:pt x="513969" y="204863"/>
                  </a:lnTo>
                  <a:lnTo>
                    <a:pt x="503377" y="210807"/>
                  </a:lnTo>
                  <a:lnTo>
                    <a:pt x="492823" y="209740"/>
                  </a:lnTo>
                  <a:lnTo>
                    <a:pt x="482346" y="213398"/>
                  </a:lnTo>
                  <a:lnTo>
                    <a:pt x="472020" y="216408"/>
                  </a:lnTo>
                  <a:lnTo>
                    <a:pt x="461467" y="216750"/>
                  </a:lnTo>
                  <a:lnTo>
                    <a:pt x="450913" y="219722"/>
                  </a:lnTo>
                  <a:lnTo>
                    <a:pt x="440474" y="220827"/>
                  </a:lnTo>
                  <a:lnTo>
                    <a:pt x="430072" y="224332"/>
                  </a:lnTo>
                  <a:lnTo>
                    <a:pt x="419481" y="232410"/>
                  </a:lnTo>
                  <a:lnTo>
                    <a:pt x="408927" y="233286"/>
                  </a:lnTo>
                  <a:lnTo>
                    <a:pt x="398449" y="236334"/>
                  </a:lnTo>
                  <a:lnTo>
                    <a:pt x="388124" y="238201"/>
                  </a:lnTo>
                  <a:lnTo>
                    <a:pt x="377532" y="244411"/>
                  </a:lnTo>
                  <a:lnTo>
                    <a:pt x="366979" y="244602"/>
                  </a:lnTo>
                  <a:lnTo>
                    <a:pt x="356501" y="247192"/>
                  </a:lnTo>
                  <a:lnTo>
                    <a:pt x="346176" y="252145"/>
                  </a:lnTo>
                  <a:lnTo>
                    <a:pt x="335584" y="253822"/>
                  </a:lnTo>
                  <a:lnTo>
                    <a:pt x="325031" y="257098"/>
                  </a:lnTo>
                  <a:lnTo>
                    <a:pt x="314553" y="261404"/>
                  </a:lnTo>
                  <a:lnTo>
                    <a:pt x="304228" y="262394"/>
                  </a:lnTo>
                  <a:lnTo>
                    <a:pt x="283121" y="266623"/>
                  </a:lnTo>
                  <a:lnTo>
                    <a:pt x="272681" y="268452"/>
                  </a:lnTo>
                  <a:lnTo>
                    <a:pt x="262242" y="271005"/>
                  </a:lnTo>
                  <a:lnTo>
                    <a:pt x="251688" y="273138"/>
                  </a:lnTo>
                  <a:lnTo>
                    <a:pt x="241096" y="274967"/>
                  </a:lnTo>
                  <a:lnTo>
                    <a:pt x="230657" y="276948"/>
                  </a:lnTo>
                  <a:lnTo>
                    <a:pt x="220294" y="278549"/>
                  </a:lnTo>
                  <a:lnTo>
                    <a:pt x="209740" y="278587"/>
                  </a:lnTo>
                  <a:lnTo>
                    <a:pt x="199148" y="279768"/>
                  </a:lnTo>
                  <a:lnTo>
                    <a:pt x="188709" y="280225"/>
                  </a:lnTo>
                  <a:lnTo>
                    <a:pt x="178346" y="280149"/>
                  </a:lnTo>
                  <a:lnTo>
                    <a:pt x="146761" y="284111"/>
                  </a:lnTo>
                  <a:lnTo>
                    <a:pt x="136398" y="284568"/>
                  </a:lnTo>
                  <a:lnTo>
                    <a:pt x="125882" y="286588"/>
                  </a:lnTo>
                  <a:lnTo>
                    <a:pt x="115328" y="288531"/>
                  </a:lnTo>
                  <a:lnTo>
                    <a:pt x="104889" y="289483"/>
                  </a:lnTo>
                  <a:lnTo>
                    <a:pt x="94449" y="290703"/>
                  </a:lnTo>
                  <a:lnTo>
                    <a:pt x="83896" y="292684"/>
                  </a:lnTo>
                  <a:lnTo>
                    <a:pt x="73304" y="294551"/>
                  </a:lnTo>
                  <a:lnTo>
                    <a:pt x="62865" y="295122"/>
                  </a:lnTo>
                  <a:lnTo>
                    <a:pt x="52501" y="297408"/>
                  </a:lnTo>
                  <a:lnTo>
                    <a:pt x="41948" y="298894"/>
                  </a:lnTo>
                  <a:lnTo>
                    <a:pt x="31356" y="299237"/>
                  </a:lnTo>
                  <a:lnTo>
                    <a:pt x="20916" y="299885"/>
                  </a:lnTo>
                  <a:lnTo>
                    <a:pt x="0" y="302895"/>
                  </a:lnTo>
                  <a:lnTo>
                    <a:pt x="0" y="381838"/>
                  </a:lnTo>
                  <a:lnTo>
                    <a:pt x="10553" y="382104"/>
                  </a:lnTo>
                  <a:lnTo>
                    <a:pt x="20916" y="381838"/>
                  </a:lnTo>
                  <a:lnTo>
                    <a:pt x="31356" y="382028"/>
                  </a:lnTo>
                  <a:lnTo>
                    <a:pt x="41948" y="381723"/>
                  </a:lnTo>
                  <a:lnTo>
                    <a:pt x="52501" y="381647"/>
                  </a:lnTo>
                  <a:lnTo>
                    <a:pt x="62865" y="381342"/>
                  </a:lnTo>
                  <a:lnTo>
                    <a:pt x="73304" y="381152"/>
                  </a:lnTo>
                  <a:lnTo>
                    <a:pt x="83896" y="380504"/>
                  </a:lnTo>
                  <a:lnTo>
                    <a:pt x="94449" y="380123"/>
                  </a:lnTo>
                  <a:lnTo>
                    <a:pt x="115328" y="379857"/>
                  </a:lnTo>
                  <a:lnTo>
                    <a:pt x="125882" y="379171"/>
                  </a:lnTo>
                  <a:lnTo>
                    <a:pt x="136398" y="379247"/>
                  </a:lnTo>
                  <a:lnTo>
                    <a:pt x="146761" y="379704"/>
                  </a:lnTo>
                  <a:lnTo>
                    <a:pt x="167792" y="379285"/>
                  </a:lnTo>
                  <a:lnTo>
                    <a:pt x="178346" y="379399"/>
                  </a:lnTo>
                  <a:lnTo>
                    <a:pt x="188709" y="379780"/>
                  </a:lnTo>
                  <a:lnTo>
                    <a:pt x="199148" y="379895"/>
                  </a:lnTo>
                  <a:lnTo>
                    <a:pt x="209740" y="379704"/>
                  </a:lnTo>
                  <a:lnTo>
                    <a:pt x="220294" y="380085"/>
                  </a:lnTo>
                  <a:lnTo>
                    <a:pt x="230657" y="379742"/>
                  </a:lnTo>
                  <a:lnTo>
                    <a:pt x="241096" y="378942"/>
                  </a:lnTo>
                  <a:lnTo>
                    <a:pt x="251688" y="378523"/>
                  </a:lnTo>
                  <a:lnTo>
                    <a:pt x="262242" y="378523"/>
                  </a:lnTo>
                  <a:lnTo>
                    <a:pt x="272681" y="378371"/>
                  </a:lnTo>
                  <a:lnTo>
                    <a:pt x="293674" y="378409"/>
                  </a:lnTo>
                  <a:lnTo>
                    <a:pt x="304228" y="378561"/>
                  </a:lnTo>
                  <a:lnTo>
                    <a:pt x="314553" y="378180"/>
                  </a:lnTo>
                  <a:lnTo>
                    <a:pt x="335584" y="377228"/>
                  </a:lnTo>
                  <a:lnTo>
                    <a:pt x="346176" y="377304"/>
                  </a:lnTo>
                  <a:lnTo>
                    <a:pt x="356501" y="376389"/>
                  </a:lnTo>
                  <a:lnTo>
                    <a:pt x="366979" y="376732"/>
                  </a:lnTo>
                  <a:lnTo>
                    <a:pt x="377532" y="376313"/>
                  </a:lnTo>
                  <a:lnTo>
                    <a:pt x="388124" y="376389"/>
                  </a:lnTo>
                  <a:lnTo>
                    <a:pt x="398449" y="375970"/>
                  </a:lnTo>
                  <a:lnTo>
                    <a:pt x="408927" y="376085"/>
                  </a:lnTo>
                  <a:lnTo>
                    <a:pt x="419481" y="375856"/>
                  </a:lnTo>
                  <a:lnTo>
                    <a:pt x="430072" y="375285"/>
                  </a:lnTo>
                  <a:lnTo>
                    <a:pt x="440474" y="374561"/>
                  </a:lnTo>
                  <a:lnTo>
                    <a:pt x="450913" y="374789"/>
                  </a:lnTo>
                  <a:lnTo>
                    <a:pt x="461467" y="374294"/>
                  </a:lnTo>
                  <a:lnTo>
                    <a:pt x="472020" y="375094"/>
                  </a:lnTo>
                  <a:lnTo>
                    <a:pt x="482346" y="375437"/>
                  </a:lnTo>
                  <a:lnTo>
                    <a:pt x="503377" y="375627"/>
                  </a:lnTo>
                  <a:lnTo>
                    <a:pt x="513969" y="376123"/>
                  </a:lnTo>
                  <a:lnTo>
                    <a:pt x="524294" y="376237"/>
                  </a:lnTo>
                  <a:lnTo>
                    <a:pt x="534771" y="376961"/>
                  </a:lnTo>
                  <a:lnTo>
                    <a:pt x="545325" y="377075"/>
                  </a:lnTo>
                  <a:lnTo>
                    <a:pt x="555917" y="376961"/>
                  </a:lnTo>
                  <a:lnTo>
                    <a:pt x="566242" y="377494"/>
                  </a:lnTo>
                  <a:lnTo>
                    <a:pt x="576719" y="377952"/>
                  </a:lnTo>
                  <a:lnTo>
                    <a:pt x="587273" y="377723"/>
                  </a:lnTo>
                  <a:lnTo>
                    <a:pt x="597865" y="376770"/>
                  </a:lnTo>
                  <a:lnTo>
                    <a:pt x="608304" y="376923"/>
                  </a:lnTo>
                  <a:lnTo>
                    <a:pt x="618705" y="376237"/>
                  </a:lnTo>
                  <a:lnTo>
                    <a:pt x="639813" y="375627"/>
                  </a:lnTo>
                  <a:lnTo>
                    <a:pt x="650138" y="375932"/>
                  </a:lnTo>
                  <a:lnTo>
                    <a:pt x="660615" y="376008"/>
                  </a:lnTo>
                  <a:lnTo>
                    <a:pt x="671169" y="375666"/>
                  </a:lnTo>
                  <a:lnTo>
                    <a:pt x="681761" y="375208"/>
                  </a:lnTo>
                  <a:lnTo>
                    <a:pt x="692086" y="375094"/>
                  </a:lnTo>
                  <a:lnTo>
                    <a:pt x="702564" y="375437"/>
                  </a:lnTo>
                  <a:lnTo>
                    <a:pt x="713155" y="375437"/>
                  </a:lnTo>
                  <a:lnTo>
                    <a:pt x="723709" y="375018"/>
                  </a:lnTo>
                  <a:lnTo>
                    <a:pt x="734072" y="374751"/>
                  </a:lnTo>
                  <a:lnTo>
                    <a:pt x="744512" y="375094"/>
                  </a:lnTo>
                  <a:lnTo>
                    <a:pt x="765657" y="377571"/>
                  </a:lnTo>
                  <a:lnTo>
                    <a:pt x="786536" y="379361"/>
                  </a:lnTo>
                  <a:lnTo>
                    <a:pt x="797052" y="382371"/>
                  </a:lnTo>
                  <a:lnTo>
                    <a:pt x="807605" y="383438"/>
                  </a:lnTo>
                  <a:lnTo>
                    <a:pt x="817968" y="383552"/>
                  </a:lnTo>
                  <a:lnTo>
                    <a:pt x="828408" y="384238"/>
                  </a:lnTo>
                  <a:lnTo>
                    <a:pt x="839000" y="385724"/>
                  </a:lnTo>
                  <a:lnTo>
                    <a:pt x="849553" y="386029"/>
                  </a:lnTo>
                  <a:lnTo>
                    <a:pt x="859917" y="386524"/>
                  </a:lnTo>
                  <a:lnTo>
                    <a:pt x="870356" y="387324"/>
                  </a:lnTo>
                  <a:lnTo>
                    <a:pt x="880948" y="386372"/>
                  </a:lnTo>
                  <a:lnTo>
                    <a:pt x="891501" y="386753"/>
                  </a:lnTo>
                  <a:lnTo>
                    <a:pt x="901865" y="386943"/>
                  </a:lnTo>
                  <a:lnTo>
                    <a:pt x="912304" y="387629"/>
                  </a:lnTo>
                  <a:lnTo>
                    <a:pt x="922896" y="386829"/>
                  </a:lnTo>
                  <a:lnTo>
                    <a:pt x="933450" y="385800"/>
                  </a:lnTo>
                  <a:lnTo>
                    <a:pt x="943889" y="385343"/>
                  </a:lnTo>
                  <a:lnTo>
                    <a:pt x="954328" y="385572"/>
                  </a:lnTo>
                  <a:lnTo>
                    <a:pt x="964882" y="384771"/>
                  </a:lnTo>
                  <a:lnTo>
                    <a:pt x="975398" y="383781"/>
                  </a:lnTo>
                  <a:lnTo>
                    <a:pt x="985761" y="384276"/>
                  </a:lnTo>
                  <a:lnTo>
                    <a:pt x="996200" y="383743"/>
                  </a:lnTo>
                  <a:lnTo>
                    <a:pt x="1006792" y="382752"/>
                  </a:lnTo>
                  <a:lnTo>
                    <a:pt x="1027709" y="382028"/>
                  </a:lnTo>
                  <a:lnTo>
                    <a:pt x="1038148" y="380885"/>
                  </a:lnTo>
                  <a:lnTo>
                    <a:pt x="1059294" y="380733"/>
                  </a:lnTo>
                  <a:lnTo>
                    <a:pt x="1069657" y="380047"/>
                  </a:lnTo>
                  <a:lnTo>
                    <a:pt x="1080096" y="380047"/>
                  </a:lnTo>
                  <a:lnTo>
                    <a:pt x="1090688" y="379933"/>
                  </a:lnTo>
                  <a:lnTo>
                    <a:pt x="1101280" y="378675"/>
                  </a:lnTo>
                  <a:lnTo>
                    <a:pt x="1111681" y="378447"/>
                  </a:lnTo>
                  <a:lnTo>
                    <a:pt x="1122121" y="378675"/>
                  </a:lnTo>
                  <a:lnTo>
                    <a:pt x="1132674" y="377532"/>
                  </a:lnTo>
                  <a:lnTo>
                    <a:pt x="1143228" y="377266"/>
                  </a:lnTo>
                  <a:lnTo>
                    <a:pt x="1153553" y="376732"/>
                  </a:lnTo>
                  <a:lnTo>
                    <a:pt x="1164031" y="375513"/>
                  </a:lnTo>
                  <a:lnTo>
                    <a:pt x="1174584" y="374789"/>
                  </a:lnTo>
                  <a:lnTo>
                    <a:pt x="1185176" y="374180"/>
                  </a:lnTo>
                  <a:lnTo>
                    <a:pt x="1205979" y="371932"/>
                  </a:lnTo>
                  <a:lnTo>
                    <a:pt x="1216533" y="371703"/>
                  </a:lnTo>
                  <a:lnTo>
                    <a:pt x="1227124" y="372656"/>
                  </a:lnTo>
                  <a:lnTo>
                    <a:pt x="1237449" y="371932"/>
                  </a:lnTo>
                  <a:lnTo>
                    <a:pt x="1247927" y="370979"/>
                  </a:lnTo>
                  <a:lnTo>
                    <a:pt x="1269072" y="368350"/>
                  </a:lnTo>
                  <a:lnTo>
                    <a:pt x="1279474" y="368846"/>
                  </a:lnTo>
                  <a:lnTo>
                    <a:pt x="1300467" y="364426"/>
                  </a:lnTo>
                  <a:lnTo>
                    <a:pt x="1300467" y="0"/>
                  </a:lnTo>
                  <a:close/>
                </a:path>
              </a:pathLst>
            </a:custGeom>
            <a:solidFill>
              <a:srgbClr val="386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0293" y="1267231"/>
              <a:ext cx="1300480" cy="788035"/>
            </a:xfrm>
            <a:custGeom>
              <a:avLst/>
              <a:gdLst/>
              <a:ahLst/>
              <a:cxnLst/>
              <a:rect l="l" t="t" r="r" b="b"/>
              <a:pathLst>
                <a:path w="1300480" h="788035">
                  <a:moveTo>
                    <a:pt x="1300467" y="0"/>
                  </a:moveTo>
                  <a:lnTo>
                    <a:pt x="1289913" y="24307"/>
                  </a:lnTo>
                  <a:lnTo>
                    <a:pt x="1279474" y="76238"/>
                  </a:lnTo>
                  <a:lnTo>
                    <a:pt x="1269072" y="38442"/>
                  </a:lnTo>
                  <a:lnTo>
                    <a:pt x="1258481" y="61188"/>
                  </a:lnTo>
                  <a:lnTo>
                    <a:pt x="1247927" y="69761"/>
                  </a:lnTo>
                  <a:lnTo>
                    <a:pt x="1237449" y="84620"/>
                  </a:lnTo>
                  <a:lnTo>
                    <a:pt x="1227124" y="123139"/>
                  </a:lnTo>
                  <a:lnTo>
                    <a:pt x="1216533" y="102679"/>
                  </a:lnTo>
                  <a:lnTo>
                    <a:pt x="1205979" y="116243"/>
                  </a:lnTo>
                  <a:lnTo>
                    <a:pt x="1195501" y="127939"/>
                  </a:lnTo>
                  <a:lnTo>
                    <a:pt x="1185176" y="133083"/>
                  </a:lnTo>
                  <a:lnTo>
                    <a:pt x="1174584" y="151257"/>
                  </a:lnTo>
                  <a:lnTo>
                    <a:pt x="1164031" y="165354"/>
                  </a:lnTo>
                  <a:lnTo>
                    <a:pt x="1153553" y="177317"/>
                  </a:lnTo>
                  <a:lnTo>
                    <a:pt x="1143228" y="194081"/>
                  </a:lnTo>
                  <a:lnTo>
                    <a:pt x="1132674" y="202158"/>
                  </a:lnTo>
                  <a:lnTo>
                    <a:pt x="1122121" y="215112"/>
                  </a:lnTo>
                  <a:lnTo>
                    <a:pt x="1111681" y="223304"/>
                  </a:lnTo>
                  <a:lnTo>
                    <a:pt x="1101280" y="230238"/>
                  </a:lnTo>
                  <a:lnTo>
                    <a:pt x="1090688" y="242697"/>
                  </a:lnTo>
                  <a:lnTo>
                    <a:pt x="1080096" y="237401"/>
                  </a:lnTo>
                  <a:lnTo>
                    <a:pt x="1069657" y="239991"/>
                  </a:lnTo>
                  <a:lnTo>
                    <a:pt x="1059294" y="251155"/>
                  </a:lnTo>
                  <a:lnTo>
                    <a:pt x="1048740" y="263309"/>
                  </a:lnTo>
                  <a:lnTo>
                    <a:pt x="1038148" y="266509"/>
                  </a:lnTo>
                  <a:lnTo>
                    <a:pt x="1027709" y="278663"/>
                  </a:lnTo>
                  <a:lnTo>
                    <a:pt x="1017346" y="287959"/>
                  </a:lnTo>
                  <a:lnTo>
                    <a:pt x="1006792" y="303009"/>
                  </a:lnTo>
                  <a:lnTo>
                    <a:pt x="996200" y="321716"/>
                  </a:lnTo>
                  <a:lnTo>
                    <a:pt x="985761" y="329565"/>
                  </a:lnTo>
                  <a:lnTo>
                    <a:pt x="975398" y="348881"/>
                  </a:lnTo>
                  <a:lnTo>
                    <a:pt x="964882" y="355358"/>
                  </a:lnTo>
                  <a:lnTo>
                    <a:pt x="954328" y="368617"/>
                  </a:lnTo>
                  <a:lnTo>
                    <a:pt x="943889" y="367512"/>
                  </a:lnTo>
                  <a:lnTo>
                    <a:pt x="933450" y="378523"/>
                  </a:lnTo>
                  <a:lnTo>
                    <a:pt x="922896" y="389458"/>
                  </a:lnTo>
                  <a:lnTo>
                    <a:pt x="912304" y="378333"/>
                  </a:lnTo>
                  <a:lnTo>
                    <a:pt x="901865" y="380619"/>
                  </a:lnTo>
                  <a:lnTo>
                    <a:pt x="891501" y="384505"/>
                  </a:lnTo>
                  <a:lnTo>
                    <a:pt x="880948" y="392620"/>
                  </a:lnTo>
                  <a:lnTo>
                    <a:pt x="870356" y="405917"/>
                  </a:lnTo>
                  <a:lnTo>
                    <a:pt x="859917" y="401688"/>
                  </a:lnTo>
                  <a:lnTo>
                    <a:pt x="849553" y="406984"/>
                  </a:lnTo>
                  <a:lnTo>
                    <a:pt x="839000" y="412584"/>
                  </a:lnTo>
                  <a:lnTo>
                    <a:pt x="828408" y="419481"/>
                  </a:lnTo>
                  <a:lnTo>
                    <a:pt x="817968" y="423672"/>
                  </a:lnTo>
                  <a:lnTo>
                    <a:pt x="807605" y="414832"/>
                  </a:lnTo>
                  <a:lnTo>
                    <a:pt x="797052" y="400621"/>
                  </a:lnTo>
                  <a:lnTo>
                    <a:pt x="786536" y="385343"/>
                  </a:lnTo>
                  <a:lnTo>
                    <a:pt x="776097" y="376161"/>
                  </a:lnTo>
                  <a:lnTo>
                    <a:pt x="765657" y="362978"/>
                  </a:lnTo>
                  <a:lnTo>
                    <a:pt x="755103" y="360006"/>
                  </a:lnTo>
                  <a:lnTo>
                    <a:pt x="744512" y="365264"/>
                  </a:lnTo>
                  <a:lnTo>
                    <a:pt x="734072" y="368312"/>
                  </a:lnTo>
                  <a:lnTo>
                    <a:pt x="723709" y="373532"/>
                  </a:lnTo>
                  <a:lnTo>
                    <a:pt x="713155" y="382866"/>
                  </a:lnTo>
                  <a:lnTo>
                    <a:pt x="702564" y="390563"/>
                  </a:lnTo>
                  <a:lnTo>
                    <a:pt x="692086" y="391363"/>
                  </a:lnTo>
                  <a:lnTo>
                    <a:pt x="681761" y="399859"/>
                  </a:lnTo>
                  <a:lnTo>
                    <a:pt x="671169" y="411365"/>
                  </a:lnTo>
                  <a:lnTo>
                    <a:pt x="660615" y="422414"/>
                  </a:lnTo>
                  <a:lnTo>
                    <a:pt x="650138" y="432511"/>
                  </a:lnTo>
                  <a:lnTo>
                    <a:pt x="639813" y="438378"/>
                  </a:lnTo>
                  <a:lnTo>
                    <a:pt x="629259" y="454266"/>
                  </a:lnTo>
                  <a:lnTo>
                    <a:pt x="618705" y="462762"/>
                  </a:lnTo>
                  <a:lnTo>
                    <a:pt x="608304" y="468934"/>
                  </a:lnTo>
                  <a:lnTo>
                    <a:pt x="597865" y="484708"/>
                  </a:lnTo>
                  <a:lnTo>
                    <a:pt x="587273" y="498081"/>
                  </a:lnTo>
                  <a:lnTo>
                    <a:pt x="576719" y="503796"/>
                  </a:lnTo>
                  <a:lnTo>
                    <a:pt x="566242" y="514921"/>
                  </a:lnTo>
                  <a:lnTo>
                    <a:pt x="555917" y="516902"/>
                  </a:lnTo>
                  <a:lnTo>
                    <a:pt x="545325" y="526008"/>
                  </a:lnTo>
                  <a:lnTo>
                    <a:pt x="534771" y="520407"/>
                  </a:lnTo>
                  <a:lnTo>
                    <a:pt x="524294" y="515721"/>
                  </a:lnTo>
                  <a:lnTo>
                    <a:pt x="513969" y="520712"/>
                  </a:lnTo>
                  <a:lnTo>
                    <a:pt x="503377" y="533057"/>
                  </a:lnTo>
                  <a:lnTo>
                    <a:pt x="492823" y="527913"/>
                  </a:lnTo>
                  <a:lnTo>
                    <a:pt x="482346" y="537629"/>
                  </a:lnTo>
                  <a:lnTo>
                    <a:pt x="472020" y="540143"/>
                  </a:lnTo>
                  <a:lnTo>
                    <a:pt x="461467" y="538962"/>
                  </a:lnTo>
                  <a:lnTo>
                    <a:pt x="450913" y="545820"/>
                  </a:lnTo>
                  <a:lnTo>
                    <a:pt x="440474" y="546049"/>
                  </a:lnTo>
                  <a:lnTo>
                    <a:pt x="430072" y="554431"/>
                  </a:lnTo>
                  <a:lnTo>
                    <a:pt x="419481" y="571957"/>
                  </a:lnTo>
                  <a:lnTo>
                    <a:pt x="408927" y="572414"/>
                  </a:lnTo>
                  <a:lnTo>
                    <a:pt x="398449" y="579386"/>
                  </a:lnTo>
                  <a:lnTo>
                    <a:pt x="388124" y="582968"/>
                  </a:lnTo>
                  <a:lnTo>
                    <a:pt x="377532" y="598131"/>
                  </a:lnTo>
                  <a:lnTo>
                    <a:pt x="366979" y="596036"/>
                  </a:lnTo>
                  <a:lnTo>
                    <a:pt x="356501" y="600684"/>
                  </a:lnTo>
                  <a:lnTo>
                    <a:pt x="346176" y="612876"/>
                  </a:lnTo>
                  <a:lnTo>
                    <a:pt x="335584" y="617410"/>
                  </a:lnTo>
                  <a:lnTo>
                    <a:pt x="325031" y="624687"/>
                  </a:lnTo>
                  <a:lnTo>
                    <a:pt x="314553" y="633298"/>
                  </a:lnTo>
                  <a:lnTo>
                    <a:pt x="304228" y="636917"/>
                  </a:lnTo>
                  <a:lnTo>
                    <a:pt x="293674" y="641413"/>
                  </a:lnTo>
                  <a:lnTo>
                    <a:pt x="283121" y="644042"/>
                  </a:lnTo>
                  <a:lnTo>
                    <a:pt x="272681" y="647433"/>
                  </a:lnTo>
                  <a:lnTo>
                    <a:pt x="251688" y="656996"/>
                  </a:lnTo>
                  <a:lnTo>
                    <a:pt x="230657" y="664235"/>
                  </a:lnTo>
                  <a:lnTo>
                    <a:pt x="220294" y="667054"/>
                  </a:lnTo>
                  <a:lnTo>
                    <a:pt x="209740" y="667207"/>
                  </a:lnTo>
                  <a:lnTo>
                    <a:pt x="199148" y="669150"/>
                  </a:lnTo>
                  <a:lnTo>
                    <a:pt x="188709" y="669340"/>
                  </a:lnTo>
                  <a:lnTo>
                    <a:pt x="178346" y="669683"/>
                  </a:lnTo>
                  <a:lnTo>
                    <a:pt x="157200" y="674370"/>
                  </a:lnTo>
                  <a:lnTo>
                    <a:pt x="146761" y="676008"/>
                  </a:lnTo>
                  <a:lnTo>
                    <a:pt x="136398" y="676998"/>
                  </a:lnTo>
                  <a:lnTo>
                    <a:pt x="125882" y="680770"/>
                  </a:lnTo>
                  <a:lnTo>
                    <a:pt x="115328" y="683780"/>
                  </a:lnTo>
                  <a:lnTo>
                    <a:pt x="104889" y="684809"/>
                  </a:lnTo>
                  <a:lnTo>
                    <a:pt x="94449" y="686028"/>
                  </a:lnTo>
                  <a:lnTo>
                    <a:pt x="83896" y="689800"/>
                  </a:lnTo>
                  <a:lnTo>
                    <a:pt x="73304" y="691743"/>
                  </a:lnTo>
                  <a:lnTo>
                    <a:pt x="62865" y="692086"/>
                  </a:lnTo>
                  <a:lnTo>
                    <a:pt x="52501" y="696048"/>
                  </a:lnTo>
                  <a:lnTo>
                    <a:pt x="41948" y="699020"/>
                  </a:lnTo>
                  <a:lnTo>
                    <a:pt x="31356" y="698830"/>
                  </a:lnTo>
                  <a:lnTo>
                    <a:pt x="20916" y="700239"/>
                  </a:lnTo>
                  <a:lnTo>
                    <a:pt x="10553" y="701802"/>
                  </a:lnTo>
                  <a:lnTo>
                    <a:pt x="0" y="704735"/>
                  </a:lnTo>
                  <a:lnTo>
                    <a:pt x="0" y="787565"/>
                  </a:lnTo>
                  <a:lnTo>
                    <a:pt x="20916" y="784555"/>
                  </a:lnTo>
                  <a:lnTo>
                    <a:pt x="31356" y="783907"/>
                  </a:lnTo>
                  <a:lnTo>
                    <a:pt x="41948" y="783564"/>
                  </a:lnTo>
                  <a:lnTo>
                    <a:pt x="52501" y="782078"/>
                  </a:lnTo>
                  <a:lnTo>
                    <a:pt x="62865" y="779792"/>
                  </a:lnTo>
                  <a:lnTo>
                    <a:pt x="73304" y="779221"/>
                  </a:lnTo>
                  <a:lnTo>
                    <a:pt x="83896" y="777354"/>
                  </a:lnTo>
                  <a:lnTo>
                    <a:pt x="94449" y="775373"/>
                  </a:lnTo>
                  <a:lnTo>
                    <a:pt x="104889" y="774153"/>
                  </a:lnTo>
                  <a:lnTo>
                    <a:pt x="115328" y="773201"/>
                  </a:lnTo>
                  <a:lnTo>
                    <a:pt x="125882" y="771258"/>
                  </a:lnTo>
                  <a:lnTo>
                    <a:pt x="136398" y="769239"/>
                  </a:lnTo>
                  <a:lnTo>
                    <a:pt x="146761" y="768781"/>
                  </a:lnTo>
                  <a:lnTo>
                    <a:pt x="178346" y="764819"/>
                  </a:lnTo>
                  <a:lnTo>
                    <a:pt x="188709" y="764895"/>
                  </a:lnTo>
                  <a:lnTo>
                    <a:pt x="199148" y="764438"/>
                  </a:lnTo>
                  <a:lnTo>
                    <a:pt x="209740" y="763257"/>
                  </a:lnTo>
                  <a:lnTo>
                    <a:pt x="220294" y="763219"/>
                  </a:lnTo>
                  <a:lnTo>
                    <a:pt x="230657" y="761619"/>
                  </a:lnTo>
                  <a:lnTo>
                    <a:pt x="241096" y="759637"/>
                  </a:lnTo>
                  <a:lnTo>
                    <a:pt x="251688" y="757809"/>
                  </a:lnTo>
                  <a:lnTo>
                    <a:pt x="262242" y="755675"/>
                  </a:lnTo>
                  <a:lnTo>
                    <a:pt x="272681" y="753122"/>
                  </a:lnTo>
                  <a:lnTo>
                    <a:pt x="283121" y="751293"/>
                  </a:lnTo>
                  <a:lnTo>
                    <a:pt x="304228" y="747064"/>
                  </a:lnTo>
                  <a:lnTo>
                    <a:pt x="314553" y="746074"/>
                  </a:lnTo>
                  <a:lnTo>
                    <a:pt x="325031" y="741768"/>
                  </a:lnTo>
                  <a:lnTo>
                    <a:pt x="335584" y="738492"/>
                  </a:lnTo>
                  <a:lnTo>
                    <a:pt x="346176" y="736815"/>
                  </a:lnTo>
                  <a:lnTo>
                    <a:pt x="356501" y="731862"/>
                  </a:lnTo>
                  <a:lnTo>
                    <a:pt x="366979" y="729272"/>
                  </a:lnTo>
                  <a:lnTo>
                    <a:pt x="377532" y="729081"/>
                  </a:lnTo>
                  <a:lnTo>
                    <a:pt x="388124" y="722871"/>
                  </a:lnTo>
                  <a:lnTo>
                    <a:pt x="398449" y="721004"/>
                  </a:lnTo>
                  <a:lnTo>
                    <a:pt x="408927" y="717956"/>
                  </a:lnTo>
                  <a:lnTo>
                    <a:pt x="419481" y="717080"/>
                  </a:lnTo>
                  <a:lnTo>
                    <a:pt x="430072" y="709002"/>
                  </a:lnTo>
                  <a:lnTo>
                    <a:pt x="440474" y="705497"/>
                  </a:lnTo>
                  <a:lnTo>
                    <a:pt x="450913" y="704392"/>
                  </a:lnTo>
                  <a:lnTo>
                    <a:pt x="461467" y="701421"/>
                  </a:lnTo>
                  <a:lnTo>
                    <a:pt x="472020" y="701078"/>
                  </a:lnTo>
                  <a:lnTo>
                    <a:pt x="482346" y="698068"/>
                  </a:lnTo>
                  <a:lnTo>
                    <a:pt x="492823" y="694410"/>
                  </a:lnTo>
                  <a:lnTo>
                    <a:pt x="503377" y="695477"/>
                  </a:lnTo>
                  <a:lnTo>
                    <a:pt x="513969" y="689533"/>
                  </a:lnTo>
                  <a:lnTo>
                    <a:pt x="524294" y="686943"/>
                  </a:lnTo>
                  <a:lnTo>
                    <a:pt x="534771" y="690181"/>
                  </a:lnTo>
                  <a:lnTo>
                    <a:pt x="545325" y="691476"/>
                  </a:lnTo>
                  <a:lnTo>
                    <a:pt x="555917" y="686866"/>
                  </a:lnTo>
                  <a:lnTo>
                    <a:pt x="566242" y="686638"/>
                  </a:lnTo>
                  <a:lnTo>
                    <a:pt x="576719" y="682637"/>
                  </a:lnTo>
                  <a:lnTo>
                    <a:pt x="587273" y="679742"/>
                  </a:lnTo>
                  <a:lnTo>
                    <a:pt x="597865" y="673722"/>
                  </a:lnTo>
                  <a:lnTo>
                    <a:pt x="608304" y="667626"/>
                  </a:lnTo>
                  <a:lnTo>
                    <a:pt x="618705" y="664921"/>
                  </a:lnTo>
                  <a:lnTo>
                    <a:pt x="629259" y="662292"/>
                  </a:lnTo>
                  <a:lnTo>
                    <a:pt x="639813" y="653643"/>
                  </a:lnTo>
                  <a:lnTo>
                    <a:pt x="650138" y="651548"/>
                  </a:lnTo>
                  <a:lnTo>
                    <a:pt x="660615" y="646976"/>
                  </a:lnTo>
                  <a:lnTo>
                    <a:pt x="671169" y="641527"/>
                  </a:lnTo>
                  <a:lnTo>
                    <a:pt x="681761" y="635317"/>
                  </a:lnTo>
                  <a:lnTo>
                    <a:pt x="692086" y="635889"/>
                  </a:lnTo>
                  <a:lnTo>
                    <a:pt x="702564" y="637260"/>
                  </a:lnTo>
                  <a:lnTo>
                    <a:pt x="713155" y="634250"/>
                  </a:lnTo>
                  <a:lnTo>
                    <a:pt x="723709" y="630250"/>
                  </a:lnTo>
                  <a:lnTo>
                    <a:pt x="734072" y="632841"/>
                  </a:lnTo>
                  <a:lnTo>
                    <a:pt x="744512" y="634860"/>
                  </a:lnTo>
                  <a:lnTo>
                    <a:pt x="755103" y="635203"/>
                  </a:lnTo>
                  <a:lnTo>
                    <a:pt x="765657" y="637565"/>
                  </a:lnTo>
                  <a:lnTo>
                    <a:pt x="776097" y="646709"/>
                  </a:lnTo>
                  <a:lnTo>
                    <a:pt x="786536" y="651891"/>
                  </a:lnTo>
                  <a:lnTo>
                    <a:pt x="797052" y="661568"/>
                  </a:lnTo>
                  <a:lnTo>
                    <a:pt x="807605" y="664464"/>
                  </a:lnTo>
                  <a:lnTo>
                    <a:pt x="817968" y="673684"/>
                  </a:lnTo>
                  <a:lnTo>
                    <a:pt x="828408" y="669569"/>
                  </a:lnTo>
                  <a:lnTo>
                    <a:pt x="839000" y="669417"/>
                  </a:lnTo>
                  <a:lnTo>
                    <a:pt x="849553" y="660768"/>
                  </a:lnTo>
                  <a:lnTo>
                    <a:pt x="859917" y="663321"/>
                  </a:lnTo>
                  <a:lnTo>
                    <a:pt x="870356" y="666788"/>
                  </a:lnTo>
                  <a:lnTo>
                    <a:pt x="880948" y="661720"/>
                  </a:lnTo>
                  <a:lnTo>
                    <a:pt x="891501" y="653110"/>
                  </a:lnTo>
                  <a:lnTo>
                    <a:pt x="901865" y="655281"/>
                  </a:lnTo>
                  <a:lnTo>
                    <a:pt x="912304" y="653757"/>
                  </a:lnTo>
                  <a:lnTo>
                    <a:pt x="922896" y="657948"/>
                  </a:lnTo>
                  <a:lnTo>
                    <a:pt x="933450" y="649871"/>
                  </a:lnTo>
                  <a:lnTo>
                    <a:pt x="943889" y="648690"/>
                  </a:lnTo>
                  <a:lnTo>
                    <a:pt x="954328" y="649452"/>
                  </a:lnTo>
                  <a:lnTo>
                    <a:pt x="964882" y="642099"/>
                  </a:lnTo>
                  <a:lnTo>
                    <a:pt x="975398" y="637717"/>
                  </a:lnTo>
                  <a:lnTo>
                    <a:pt x="985761" y="630440"/>
                  </a:lnTo>
                  <a:lnTo>
                    <a:pt x="996200" y="628954"/>
                  </a:lnTo>
                  <a:lnTo>
                    <a:pt x="1006792" y="618515"/>
                  </a:lnTo>
                  <a:lnTo>
                    <a:pt x="1017346" y="610476"/>
                  </a:lnTo>
                  <a:lnTo>
                    <a:pt x="1027709" y="608838"/>
                  </a:lnTo>
                  <a:lnTo>
                    <a:pt x="1038148" y="603999"/>
                  </a:lnTo>
                  <a:lnTo>
                    <a:pt x="1048740" y="604189"/>
                  </a:lnTo>
                  <a:lnTo>
                    <a:pt x="1059294" y="597484"/>
                  </a:lnTo>
                  <a:lnTo>
                    <a:pt x="1069657" y="595045"/>
                  </a:lnTo>
                  <a:lnTo>
                    <a:pt x="1080096" y="595274"/>
                  </a:lnTo>
                  <a:lnTo>
                    <a:pt x="1090688" y="597103"/>
                  </a:lnTo>
                  <a:lnTo>
                    <a:pt x="1101280" y="587349"/>
                  </a:lnTo>
                  <a:lnTo>
                    <a:pt x="1111681" y="585635"/>
                  </a:lnTo>
                  <a:lnTo>
                    <a:pt x="1122121" y="584225"/>
                  </a:lnTo>
                  <a:lnTo>
                    <a:pt x="1132674" y="578167"/>
                  </a:lnTo>
                  <a:lnTo>
                    <a:pt x="1143228" y="570890"/>
                  </a:lnTo>
                  <a:lnTo>
                    <a:pt x="1153553" y="564794"/>
                  </a:lnTo>
                  <a:lnTo>
                    <a:pt x="1164031" y="560451"/>
                  </a:lnTo>
                  <a:lnTo>
                    <a:pt x="1174584" y="554278"/>
                  </a:lnTo>
                  <a:lnTo>
                    <a:pt x="1185176" y="545973"/>
                  </a:lnTo>
                  <a:lnTo>
                    <a:pt x="1195501" y="544791"/>
                  </a:lnTo>
                  <a:lnTo>
                    <a:pt x="1205979" y="540524"/>
                  </a:lnTo>
                  <a:lnTo>
                    <a:pt x="1216533" y="534543"/>
                  </a:lnTo>
                  <a:lnTo>
                    <a:pt x="1227124" y="540029"/>
                  </a:lnTo>
                  <a:lnTo>
                    <a:pt x="1237449" y="524903"/>
                  </a:lnTo>
                  <a:lnTo>
                    <a:pt x="1247927" y="519645"/>
                  </a:lnTo>
                  <a:lnTo>
                    <a:pt x="1258481" y="516216"/>
                  </a:lnTo>
                  <a:lnTo>
                    <a:pt x="1269072" y="506730"/>
                  </a:lnTo>
                  <a:lnTo>
                    <a:pt x="1279474" y="515607"/>
                  </a:lnTo>
                  <a:lnTo>
                    <a:pt x="1289913" y="495604"/>
                  </a:lnTo>
                  <a:lnTo>
                    <a:pt x="1300467" y="484670"/>
                  </a:lnTo>
                  <a:lnTo>
                    <a:pt x="1300467" y="0"/>
                  </a:lnTo>
                  <a:close/>
                </a:path>
              </a:pathLst>
            </a:custGeom>
            <a:solidFill>
              <a:srgbClr val="1B9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0293" y="873315"/>
              <a:ext cx="1300480" cy="1099185"/>
            </a:xfrm>
            <a:custGeom>
              <a:avLst/>
              <a:gdLst/>
              <a:ahLst/>
              <a:cxnLst/>
              <a:rect l="l" t="t" r="r" b="b"/>
              <a:pathLst>
                <a:path w="1300480" h="1099185">
                  <a:moveTo>
                    <a:pt x="1300467" y="0"/>
                  </a:moveTo>
                  <a:lnTo>
                    <a:pt x="1289913" y="40538"/>
                  </a:lnTo>
                  <a:lnTo>
                    <a:pt x="1279474" y="128473"/>
                  </a:lnTo>
                  <a:lnTo>
                    <a:pt x="1269072" y="54406"/>
                  </a:lnTo>
                  <a:lnTo>
                    <a:pt x="1258481" y="92583"/>
                  </a:lnTo>
                  <a:lnTo>
                    <a:pt x="1247927" y="102412"/>
                  </a:lnTo>
                  <a:lnTo>
                    <a:pt x="1237449" y="122872"/>
                  </a:lnTo>
                  <a:lnTo>
                    <a:pt x="1227124" y="185623"/>
                  </a:lnTo>
                  <a:lnTo>
                    <a:pt x="1216533" y="145884"/>
                  </a:lnTo>
                  <a:lnTo>
                    <a:pt x="1205979" y="167106"/>
                  </a:lnTo>
                  <a:lnTo>
                    <a:pt x="1195501" y="182270"/>
                  </a:lnTo>
                  <a:lnTo>
                    <a:pt x="1185176" y="189966"/>
                  </a:lnTo>
                  <a:lnTo>
                    <a:pt x="1174584" y="217512"/>
                  </a:lnTo>
                  <a:lnTo>
                    <a:pt x="1164031" y="237401"/>
                  </a:lnTo>
                  <a:lnTo>
                    <a:pt x="1153553" y="254622"/>
                  </a:lnTo>
                  <a:lnTo>
                    <a:pt x="1143228" y="281292"/>
                  </a:lnTo>
                  <a:lnTo>
                    <a:pt x="1132674" y="288645"/>
                  </a:lnTo>
                  <a:lnTo>
                    <a:pt x="1122121" y="307009"/>
                  </a:lnTo>
                  <a:lnTo>
                    <a:pt x="1111681" y="321754"/>
                  </a:lnTo>
                  <a:lnTo>
                    <a:pt x="1101280" y="335089"/>
                  </a:lnTo>
                  <a:lnTo>
                    <a:pt x="1090688" y="352005"/>
                  </a:lnTo>
                  <a:lnTo>
                    <a:pt x="1080096" y="341757"/>
                  </a:lnTo>
                  <a:lnTo>
                    <a:pt x="1069657" y="347357"/>
                  </a:lnTo>
                  <a:lnTo>
                    <a:pt x="1059294" y="366445"/>
                  </a:lnTo>
                  <a:lnTo>
                    <a:pt x="1048740" y="385572"/>
                  </a:lnTo>
                  <a:lnTo>
                    <a:pt x="1038148" y="391477"/>
                  </a:lnTo>
                  <a:lnTo>
                    <a:pt x="1027709" y="411022"/>
                  </a:lnTo>
                  <a:lnTo>
                    <a:pt x="1017346" y="429425"/>
                  </a:lnTo>
                  <a:lnTo>
                    <a:pt x="1006792" y="450570"/>
                  </a:lnTo>
                  <a:lnTo>
                    <a:pt x="996200" y="476364"/>
                  </a:lnTo>
                  <a:lnTo>
                    <a:pt x="985761" y="487603"/>
                  </a:lnTo>
                  <a:lnTo>
                    <a:pt x="975398" y="518083"/>
                  </a:lnTo>
                  <a:lnTo>
                    <a:pt x="964882" y="528599"/>
                  </a:lnTo>
                  <a:lnTo>
                    <a:pt x="954328" y="549249"/>
                  </a:lnTo>
                  <a:lnTo>
                    <a:pt x="943889" y="549516"/>
                  </a:lnTo>
                  <a:lnTo>
                    <a:pt x="933450" y="570776"/>
                  </a:lnTo>
                  <a:lnTo>
                    <a:pt x="922896" y="583996"/>
                  </a:lnTo>
                  <a:lnTo>
                    <a:pt x="912304" y="566242"/>
                  </a:lnTo>
                  <a:lnTo>
                    <a:pt x="901865" y="571004"/>
                  </a:lnTo>
                  <a:lnTo>
                    <a:pt x="891501" y="583158"/>
                  </a:lnTo>
                  <a:lnTo>
                    <a:pt x="880948" y="592112"/>
                  </a:lnTo>
                  <a:lnTo>
                    <a:pt x="870356" y="613333"/>
                  </a:lnTo>
                  <a:lnTo>
                    <a:pt x="859917" y="606666"/>
                  </a:lnTo>
                  <a:lnTo>
                    <a:pt x="849553" y="619277"/>
                  </a:lnTo>
                  <a:lnTo>
                    <a:pt x="839000" y="622173"/>
                  </a:lnTo>
                  <a:lnTo>
                    <a:pt x="828408" y="640156"/>
                  </a:lnTo>
                  <a:lnTo>
                    <a:pt x="817968" y="648690"/>
                  </a:lnTo>
                  <a:lnTo>
                    <a:pt x="807605" y="635546"/>
                  </a:lnTo>
                  <a:lnTo>
                    <a:pt x="797052" y="603656"/>
                  </a:lnTo>
                  <a:lnTo>
                    <a:pt x="786536" y="579196"/>
                  </a:lnTo>
                  <a:lnTo>
                    <a:pt x="776097" y="564489"/>
                  </a:lnTo>
                  <a:lnTo>
                    <a:pt x="765657" y="544639"/>
                  </a:lnTo>
                  <a:lnTo>
                    <a:pt x="755103" y="537324"/>
                  </a:lnTo>
                  <a:lnTo>
                    <a:pt x="744512" y="544868"/>
                  </a:lnTo>
                  <a:lnTo>
                    <a:pt x="734072" y="548640"/>
                  </a:lnTo>
                  <a:lnTo>
                    <a:pt x="723709" y="559346"/>
                  </a:lnTo>
                  <a:lnTo>
                    <a:pt x="713155" y="574319"/>
                  </a:lnTo>
                  <a:lnTo>
                    <a:pt x="702564" y="585406"/>
                  </a:lnTo>
                  <a:lnTo>
                    <a:pt x="692086" y="584949"/>
                  </a:lnTo>
                  <a:lnTo>
                    <a:pt x="681761" y="603084"/>
                  </a:lnTo>
                  <a:lnTo>
                    <a:pt x="671169" y="619734"/>
                  </a:lnTo>
                  <a:lnTo>
                    <a:pt x="660615" y="636803"/>
                  </a:lnTo>
                  <a:lnTo>
                    <a:pt x="650138" y="653376"/>
                  </a:lnTo>
                  <a:lnTo>
                    <a:pt x="639813" y="662940"/>
                  </a:lnTo>
                  <a:lnTo>
                    <a:pt x="629259" y="687666"/>
                  </a:lnTo>
                  <a:lnTo>
                    <a:pt x="618705" y="701344"/>
                  </a:lnTo>
                  <a:lnTo>
                    <a:pt x="608304" y="708888"/>
                  </a:lnTo>
                  <a:lnTo>
                    <a:pt x="597865" y="736092"/>
                  </a:lnTo>
                  <a:lnTo>
                    <a:pt x="587273" y="757008"/>
                  </a:lnTo>
                  <a:lnTo>
                    <a:pt x="576719" y="766686"/>
                  </a:lnTo>
                  <a:lnTo>
                    <a:pt x="566242" y="786803"/>
                  </a:lnTo>
                  <a:lnTo>
                    <a:pt x="555917" y="788784"/>
                  </a:lnTo>
                  <a:lnTo>
                    <a:pt x="545325" y="801281"/>
                  </a:lnTo>
                  <a:lnTo>
                    <a:pt x="534771" y="789927"/>
                  </a:lnTo>
                  <a:lnTo>
                    <a:pt x="524294" y="783793"/>
                  </a:lnTo>
                  <a:lnTo>
                    <a:pt x="513969" y="790613"/>
                  </a:lnTo>
                  <a:lnTo>
                    <a:pt x="503377" y="807491"/>
                  </a:lnTo>
                  <a:lnTo>
                    <a:pt x="492823" y="796556"/>
                  </a:lnTo>
                  <a:lnTo>
                    <a:pt x="482346" y="809358"/>
                  </a:lnTo>
                  <a:lnTo>
                    <a:pt x="472020" y="808786"/>
                  </a:lnTo>
                  <a:lnTo>
                    <a:pt x="461467" y="803605"/>
                  </a:lnTo>
                  <a:lnTo>
                    <a:pt x="450913" y="810996"/>
                  </a:lnTo>
                  <a:lnTo>
                    <a:pt x="440474" y="808786"/>
                  </a:lnTo>
                  <a:lnTo>
                    <a:pt x="430072" y="822274"/>
                  </a:lnTo>
                  <a:lnTo>
                    <a:pt x="419481" y="849706"/>
                  </a:lnTo>
                  <a:lnTo>
                    <a:pt x="408927" y="848982"/>
                  </a:lnTo>
                  <a:lnTo>
                    <a:pt x="398449" y="859917"/>
                  </a:lnTo>
                  <a:lnTo>
                    <a:pt x="388124" y="863422"/>
                  </a:lnTo>
                  <a:lnTo>
                    <a:pt x="377532" y="885367"/>
                  </a:lnTo>
                  <a:lnTo>
                    <a:pt x="366979" y="879081"/>
                  </a:lnTo>
                  <a:lnTo>
                    <a:pt x="356501" y="885786"/>
                  </a:lnTo>
                  <a:lnTo>
                    <a:pt x="346176" y="903960"/>
                  </a:lnTo>
                  <a:lnTo>
                    <a:pt x="335584" y="909942"/>
                  </a:lnTo>
                  <a:lnTo>
                    <a:pt x="325031" y="920305"/>
                  </a:lnTo>
                  <a:lnTo>
                    <a:pt x="314553" y="933983"/>
                  </a:lnTo>
                  <a:lnTo>
                    <a:pt x="304228" y="937031"/>
                  </a:lnTo>
                  <a:lnTo>
                    <a:pt x="293674" y="944270"/>
                  </a:lnTo>
                  <a:lnTo>
                    <a:pt x="283121" y="947318"/>
                  </a:lnTo>
                  <a:lnTo>
                    <a:pt x="272681" y="951661"/>
                  </a:lnTo>
                  <a:lnTo>
                    <a:pt x="262242" y="957834"/>
                  </a:lnTo>
                  <a:lnTo>
                    <a:pt x="251688" y="965149"/>
                  </a:lnTo>
                  <a:lnTo>
                    <a:pt x="241096" y="971588"/>
                  </a:lnTo>
                  <a:lnTo>
                    <a:pt x="230657" y="977188"/>
                  </a:lnTo>
                  <a:lnTo>
                    <a:pt x="220294" y="982903"/>
                  </a:lnTo>
                  <a:lnTo>
                    <a:pt x="209740" y="984999"/>
                  </a:lnTo>
                  <a:lnTo>
                    <a:pt x="199148" y="988542"/>
                  </a:lnTo>
                  <a:lnTo>
                    <a:pt x="188709" y="990257"/>
                  </a:lnTo>
                  <a:lnTo>
                    <a:pt x="178346" y="991781"/>
                  </a:lnTo>
                  <a:lnTo>
                    <a:pt x="167792" y="996353"/>
                  </a:lnTo>
                  <a:lnTo>
                    <a:pt x="157200" y="1000429"/>
                  </a:lnTo>
                  <a:lnTo>
                    <a:pt x="146761" y="1003211"/>
                  </a:lnTo>
                  <a:lnTo>
                    <a:pt x="136398" y="1006640"/>
                  </a:lnTo>
                  <a:lnTo>
                    <a:pt x="125882" y="1013155"/>
                  </a:lnTo>
                  <a:lnTo>
                    <a:pt x="115328" y="1016965"/>
                  </a:lnTo>
                  <a:lnTo>
                    <a:pt x="94449" y="1018984"/>
                  </a:lnTo>
                  <a:lnTo>
                    <a:pt x="83896" y="1025537"/>
                  </a:lnTo>
                  <a:lnTo>
                    <a:pt x="73304" y="1028585"/>
                  </a:lnTo>
                  <a:lnTo>
                    <a:pt x="62865" y="1029042"/>
                  </a:lnTo>
                  <a:lnTo>
                    <a:pt x="52501" y="1035138"/>
                  </a:lnTo>
                  <a:lnTo>
                    <a:pt x="41948" y="1039710"/>
                  </a:lnTo>
                  <a:lnTo>
                    <a:pt x="31356" y="1038034"/>
                  </a:lnTo>
                  <a:lnTo>
                    <a:pt x="20916" y="1040549"/>
                  </a:lnTo>
                  <a:lnTo>
                    <a:pt x="10553" y="1042035"/>
                  </a:lnTo>
                  <a:lnTo>
                    <a:pt x="0" y="1046226"/>
                  </a:lnTo>
                  <a:lnTo>
                    <a:pt x="0" y="1098651"/>
                  </a:lnTo>
                  <a:lnTo>
                    <a:pt x="10553" y="1095717"/>
                  </a:lnTo>
                  <a:lnTo>
                    <a:pt x="20916" y="1094155"/>
                  </a:lnTo>
                  <a:lnTo>
                    <a:pt x="31356" y="1092746"/>
                  </a:lnTo>
                  <a:lnTo>
                    <a:pt x="41948" y="1092936"/>
                  </a:lnTo>
                  <a:lnTo>
                    <a:pt x="52501" y="1089964"/>
                  </a:lnTo>
                  <a:lnTo>
                    <a:pt x="62865" y="1086002"/>
                  </a:lnTo>
                  <a:lnTo>
                    <a:pt x="73304" y="1085659"/>
                  </a:lnTo>
                  <a:lnTo>
                    <a:pt x="83896" y="1083716"/>
                  </a:lnTo>
                  <a:lnTo>
                    <a:pt x="94449" y="1079944"/>
                  </a:lnTo>
                  <a:lnTo>
                    <a:pt x="104889" y="1078725"/>
                  </a:lnTo>
                  <a:lnTo>
                    <a:pt x="115328" y="1077696"/>
                  </a:lnTo>
                  <a:lnTo>
                    <a:pt x="125882" y="1074686"/>
                  </a:lnTo>
                  <a:lnTo>
                    <a:pt x="136398" y="1070914"/>
                  </a:lnTo>
                  <a:lnTo>
                    <a:pt x="146761" y="1069924"/>
                  </a:lnTo>
                  <a:lnTo>
                    <a:pt x="157200" y="1068285"/>
                  </a:lnTo>
                  <a:lnTo>
                    <a:pt x="178346" y="1063599"/>
                  </a:lnTo>
                  <a:lnTo>
                    <a:pt x="188709" y="1063256"/>
                  </a:lnTo>
                  <a:lnTo>
                    <a:pt x="199148" y="1063066"/>
                  </a:lnTo>
                  <a:lnTo>
                    <a:pt x="209740" y="1061123"/>
                  </a:lnTo>
                  <a:lnTo>
                    <a:pt x="220294" y="1060970"/>
                  </a:lnTo>
                  <a:lnTo>
                    <a:pt x="230657" y="1058151"/>
                  </a:lnTo>
                  <a:lnTo>
                    <a:pt x="251688" y="1050912"/>
                  </a:lnTo>
                  <a:lnTo>
                    <a:pt x="272681" y="1041349"/>
                  </a:lnTo>
                  <a:lnTo>
                    <a:pt x="283121" y="1037958"/>
                  </a:lnTo>
                  <a:lnTo>
                    <a:pt x="293674" y="1035329"/>
                  </a:lnTo>
                  <a:lnTo>
                    <a:pt x="304228" y="1030833"/>
                  </a:lnTo>
                  <a:lnTo>
                    <a:pt x="314553" y="1027214"/>
                  </a:lnTo>
                  <a:lnTo>
                    <a:pt x="325031" y="1018603"/>
                  </a:lnTo>
                  <a:lnTo>
                    <a:pt x="335584" y="1011326"/>
                  </a:lnTo>
                  <a:lnTo>
                    <a:pt x="346176" y="1006792"/>
                  </a:lnTo>
                  <a:lnTo>
                    <a:pt x="356501" y="994600"/>
                  </a:lnTo>
                  <a:lnTo>
                    <a:pt x="366979" y="989952"/>
                  </a:lnTo>
                  <a:lnTo>
                    <a:pt x="377532" y="992047"/>
                  </a:lnTo>
                  <a:lnTo>
                    <a:pt x="388124" y="976884"/>
                  </a:lnTo>
                  <a:lnTo>
                    <a:pt x="398449" y="973302"/>
                  </a:lnTo>
                  <a:lnTo>
                    <a:pt x="408927" y="966330"/>
                  </a:lnTo>
                  <a:lnTo>
                    <a:pt x="419481" y="965873"/>
                  </a:lnTo>
                  <a:lnTo>
                    <a:pt x="430072" y="948347"/>
                  </a:lnTo>
                  <a:lnTo>
                    <a:pt x="440474" y="939965"/>
                  </a:lnTo>
                  <a:lnTo>
                    <a:pt x="450913" y="939736"/>
                  </a:lnTo>
                  <a:lnTo>
                    <a:pt x="461467" y="932878"/>
                  </a:lnTo>
                  <a:lnTo>
                    <a:pt x="472020" y="934059"/>
                  </a:lnTo>
                  <a:lnTo>
                    <a:pt x="482346" y="931545"/>
                  </a:lnTo>
                  <a:lnTo>
                    <a:pt x="492823" y="921829"/>
                  </a:lnTo>
                  <a:lnTo>
                    <a:pt x="503377" y="926973"/>
                  </a:lnTo>
                  <a:lnTo>
                    <a:pt x="513969" y="914628"/>
                  </a:lnTo>
                  <a:lnTo>
                    <a:pt x="524294" y="909637"/>
                  </a:lnTo>
                  <a:lnTo>
                    <a:pt x="534771" y="914323"/>
                  </a:lnTo>
                  <a:lnTo>
                    <a:pt x="545325" y="919924"/>
                  </a:lnTo>
                  <a:lnTo>
                    <a:pt x="555917" y="910818"/>
                  </a:lnTo>
                  <a:lnTo>
                    <a:pt x="566242" y="908837"/>
                  </a:lnTo>
                  <a:lnTo>
                    <a:pt x="576719" y="897712"/>
                  </a:lnTo>
                  <a:lnTo>
                    <a:pt x="587273" y="891997"/>
                  </a:lnTo>
                  <a:lnTo>
                    <a:pt x="597865" y="878624"/>
                  </a:lnTo>
                  <a:lnTo>
                    <a:pt x="608304" y="862850"/>
                  </a:lnTo>
                  <a:lnTo>
                    <a:pt x="618705" y="856678"/>
                  </a:lnTo>
                  <a:lnTo>
                    <a:pt x="629259" y="848182"/>
                  </a:lnTo>
                  <a:lnTo>
                    <a:pt x="639813" y="832294"/>
                  </a:lnTo>
                  <a:lnTo>
                    <a:pt x="650138" y="826427"/>
                  </a:lnTo>
                  <a:lnTo>
                    <a:pt x="660615" y="816330"/>
                  </a:lnTo>
                  <a:lnTo>
                    <a:pt x="671169" y="805281"/>
                  </a:lnTo>
                  <a:lnTo>
                    <a:pt x="681761" y="793775"/>
                  </a:lnTo>
                  <a:lnTo>
                    <a:pt x="692086" y="785279"/>
                  </a:lnTo>
                  <a:lnTo>
                    <a:pt x="702564" y="784479"/>
                  </a:lnTo>
                  <a:lnTo>
                    <a:pt x="713155" y="776782"/>
                  </a:lnTo>
                  <a:lnTo>
                    <a:pt x="723709" y="767448"/>
                  </a:lnTo>
                  <a:lnTo>
                    <a:pt x="734072" y="762228"/>
                  </a:lnTo>
                  <a:lnTo>
                    <a:pt x="744512" y="759180"/>
                  </a:lnTo>
                  <a:lnTo>
                    <a:pt x="755103" y="753922"/>
                  </a:lnTo>
                  <a:lnTo>
                    <a:pt x="765657" y="756894"/>
                  </a:lnTo>
                  <a:lnTo>
                    <a:pt x="776097" y="770077"/>
                  </a:lnTo>
                  <a:lnTo>
                    <a:pt x="786536" y="779259"/>
                  </a:lnTo>
                  <a:lnTo>
                    <a:pt x="797052" y="794537"/>
                  </a:lnTo>
                  <a:lnTo>
                    <a:pt x="807605" y="808748"/>
                  </a:lnTo>
                  <a:lnTo>
                    <a:pt x="817968" y="817587"/>
                  </a:lnTo>
                  <a:lnTo>
                    <a:pt x="828408" y="813396"/>
                  </a:lnTo>
                  <a:lnTo>
                    <a:pt x="839000" y="806500"/>
                  </a:lnTo>
                  <a:lnTo>
                    <a:pt x="849553" y="800900"/>
                  </a:lnTo>
                  <a:lnTo>
                    <a:pt x="859917" y="795604"/>
                  </a:lnTo>
                  <a:lnTo>
                    <a:pt x="870356" y="799833"/>
                  </a:lnTo>
                  <a:lnTo>
                    <a:pt x="880948" y="786536"/>
                  </a:lnTo>
                  <a:lnTo>
                    <a:pt x="891501" y="778421"/>
                  </a:lnTo>
                  <a:lnTo>
                    <a:pt x="901865" y="774534"/>
                  </a:lnTo>
                  <a:lnTo>
                    <a:pt x="912304" y="772248"/>
                  </a:lnTo>
                  <a:lnTo>
                    <a:pt x="922896" y="783374"/>
                  </a:lnTo>
                  <a:lnTo>
                    <a:pt x="933450" y="772439"/>
                  </a:lnTo>
                  <a:lnTo>
                    <a:pt x="943889" y="761428"/>
                  </a:lnTo>
                  <a:lnTo>
                    <a:pt x="954328" y="762533"/>
                  </a:lnTo>
                  <a:lnTo>
                    <a:pt x="964882" y="749274"/>
                  </a:lnTo>
                  <a:lnTo>
                    <a:pt x="975398" y="742797"/>
                  </a:lnTo>
                  <a:lnTo>
                    <a:pt x="985761" y="723480"/>
                  </a:lnTo>
                  <a:lnTo>
                    <a:pt x="996200" y="715632"/>
                  </a:lnTo>
                  <a:lnTo>
                    <a:pt x="1006792" y="696925"/>
                  </a:lnTo>
                  <a:lnTo>
                    <a:pt x="1017346" y="681875"/>
                  </a:lnTo>
                  <a:lnTo>
                    <a:pt x="1027709" y="672579"/>
                  </a:lnTo>
                  <a:lnTo>
                    <a:pt x="1038148" y="660425"/>
                  </a:lnTo>
                  <a:lnTo>
                    <a:pt x="1048740" y="657225"/>
                  </a:lnTo>
                  <a:lnTo>
                    <a:pt x="1059294" y="645071"/>
                  </a:lnTo>
                  <a:lnTo>
                    <a:pt x="1069657" y="633907"/>
                  </a:lnTo>
                  <a:lnTo>
                    <a:pt x="1080096" y="631317"/>
                  </a:lnTo>
                  <a:lnTo>
                    <a:pt x="1090688" y="636612"/>
                  </a:lnTo>
                  <a:lnTo>
                    <a:pt x="1101280" y="624154"/>
                  </a:lnTo>
                  <a:lnTo>
                    <a:pt x="1111681" y="617220"/>
                  </a:lnTo>
                  <a:lnTo>
                    <a:pt x="1122121" y="609028"/>
                  </a:lnTo>
                  <a:lnTo>
                    <a:pt x="1132674" y="596074"/>
                  </a:lnTo>
                  <a:lnTo>
                    <a:pt x="1143228" y="587997"/>
                  </a:lnTo>
                  <a:lnTo>
                    <a:pt x="1153553" y="571233"/>
                  </a:lnTo>
                  <a:lnTo>
                    <a:pt x="1164031" y="559269"/>
                  </a:lnTo>
                  <a:lnTo>
                    <a:pt x="1174584" y="545172"/>
                  </a:lnTo>
                  <a:lnTo>
                    <a:pt x="1185176" y="526999"/>
                  </a:lnTo>
                  <a:lnTo>
                    <a:pt x="1195501" y="521855"/>
                  </a:lnTo>
                  <a:lnTo>
                    <a:pt x="1205979" y="510159"/>
                  </a:lnTo>
                  <a:lnTo>
                    <a:pt x="1216533" y="496595"/>
                  </a:lnTo>
                  <a:lnTo>
                    <a:pt x="1227124" y="517055"/>
                  </a:lnTo>
                  <a:lnTo>
                    <a:pt x="1237449" y="478536"/>
                  </a:lnTo>
                  <a:lnTo>
                    <a:pt x="1247927" y="463677"/>
                  </a:lnTo>
                  <a:lnTo>
                    <a:pt x="1258481" y="455104"/>
                  </a:lnTo>
                  <a:lnTo>
                    <a:pt x="1269072" y="432358"/>
                  </a:lnTo>
                  <a:lnTo>
                    <a:pt x="1279474" y="470154"/>
                  </a:lnTo>
                  <a:lnTo>
                    <a:pt x="1289913" y="418223"/>
                  </a:lnTo>
                  <a:lnTo>
                    <a:pt x="1300467" y="393915"/>
                  </a:lnTo>
                  <a:lnTo>
                    <a:pt x="1300467" y="0"/>
                  </a:lnTo>
                  <a:close/>
                </a:path>
              </a:pathLst>
            </a:custGeom>
            <a:solidFill>
              <a:srgbClr val="757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749" y="835405"/>
              <a:ext cx="1580515" cy="1416050"/>
            </a:xfrm>
            <a:custGeom>
              <a:avLst/>
              <a:gdLst/>
              <a:ahLst/>
              <a:cxnLst/>
              <a:rect l="l" t="t" r="r" b="b"/>
              <a:pathLst>
                <a:path w="1580514" h="1416050">
                  <a:moveTo>
                    <a:pt x="0" y="1415491"/>
                  </a:moveTo>
                  <a:lnTo>
                    <a:pt x="0" y="0"/>
                  </a:lnTo>
                </a:path>
                <a:path w="1580514" h="1416050">
                  <a:moveTo>
                    <a:pt x="0" y="1415491"/>
                  </a:moveTo>
                  <a:lnTo>
                    <a:pt x="141541" y="1415491"/>
                  </a:lnTo>
                </a:path>
                <a:path w="1580514" h="1416050">
                  <a:moveTo>
                    <a:pt x="0" y="0"/>
                  </a:moveTo>
                  <a:lnTo>
                    <a:pt x="141541" y="0"/>
                  </a:lnTo>
                </a:path>
                <a:path w="1580514" h="1416050">
                  <a:moveTo>
                    <a:pt x="0" y="1306601"/>
                  </a:moveTo>
                  <a:lnTo>
                    <a:pt x="70789" y="1306601"/>
                  </a:lnTo>
                </a:path>
                <a:path w="1580514" h="1416050">
                  <a:moveTo>
                    <a:pt x="0" y="1088821"/>
                  </a:moveTo>
                  <a:lnTo>
                    <a:pt x="70789" y="1088821"/>
                  </a:lnTo>
                </a:path>
                <a:path w="1580514" h="1416050">
                  <a:moveTo>
                    <a:pt x="0" y="871080"/>
                  </a:moveTo>
                  <a:lnTo>
                    <a:pt x="70789" y="871080"/>
                  </a:lnTo>
                </a:path>
                <a:path w="1580514" h="1416050">
                  <a:moveTo>
                    <a:pt x="0" y="653300"/>
                  </a:moveTo>
                  <a:lnTo>
                    <a:pt x="70789" y="653300"/>
                  </a:lnTo>
                </a:path>
                <a:path w="1580514" h="1416050">
                  <a:moveTo>
                    <a:pt x="0" y="435521"/>
                  </a:moveTo>
                  <a:lnTo>
                    <a:pt x="70789" y="435521"/>
                  </a:lnTo>
                </a:path>
                <a:path w="1580514" h="1416050">
                  <a:moveTo>
                    <a:pt x="0" y="217779"/>
                  </a:moveTo>
                  <a:lnTo>
                    <a:pt x="70789" y="217779"/>
                  </a:lnTo>
                </a:path>
                <a:path w="1580514" h="1416050">
                  <a:moveTo>
                    <a:pt x="0" y="0"/>
                  </a:moveTo>
                  <a:lnTo>
                    <a:pt x="70789" y="0"/>
                  </a:lnTo>
                </a:path>
                <a:path w="1580514" h="1416050">
                  <a:moveTo>
                    <a:pt x="53263" y="1415491"/>
                  </a:moveTo>
                  <a:lnTo>
                    <a:pt x="53263" y="1373009"/>
                  </a:lnTo>
                </a:path>
                <a:path w="1580514" h="1416050">
                  <a:moveTo>
                    <a:pt x="137160" y="1415491"/>
                  </a:moveTo>
                  <a:lnTo>
                    <a:pt x="137160" y="1373009"/>
                  </a:lnTo>
                </a:path>
                <a:path w="1580514" h="1416050">
                  <a:moveTo>
                    <a:pt x="179108" y="1415491"/>
                  </a:moveTo>
                  <a:lnTo>
                    <a:pt x="179108" y="1373009"/>
                  </a:lnTo>
                </a:path>
                <a:path w="1580514" h="1416050">
                  <a:moveTo>
                    <a:pt x="221056" y="1415491"/>
                  </a:moveTo>
                  <a:lnTo>
                    <a:pt x="221056" y="1373009"/>
                  </a:lnTo>
                </a:path>
                <a:path w="1580514" h="1416050">
                  <a:moveTo>
                    <a:pt x="263004" y="1415491"/>
                  </a:moveTo>
                  <a:lnTo>
                    <a:pt x="263004" y="1373009"/>
                  </a:lnTo>
                </a:path>
                <a:path w="1580514" h="1416050">
                  <a:moveTo>
                    <a:pt x="346938" y="1415491"/>
                  </a:moveTo>
                  <a:lnTo>
                    <a:pt x="346938" y="1373009"/>
                  </a:lnTo>
                </a:path>
                <a:path w="1580514" h="1416050">
                  <a:moveTo>
                    <a:pt x="388886" y="1415491"/>
                  </a:moveTo>
                  <a:lnTo>
                    <a:pt x="388886" y="1373009"/>
                  </a:lnTo>
                </a:path>
                <a:path w="1580514" h="1416050">
                  <a:moveTo>
                    <a:pt x="430834" y="1415491"/>
                  </a:moveTo>
                  <a:lnTo>
                    <a:pt x="430834" y="1373009"/>
                  </a:lnTo>
                </a:path>
                <a:path w="1580514" h="1416050">
                  <a:moveTo>
                    <a:pt x="472782" y="1415491"/>
                  </a:moveTo>
                  <a:lnTo>
                    <a:pt x="472782" y="1373009"/>
                  </a:lnTo>
                </a:path>
                <a:path w="1580514" h="1416050">
                  <a:moveTo>
                    <a:pt x="556679" y="1415491"/>
                  </a:moveTo>
                  <a:lnTo>
                    <a:pt x="556679" y="1373009"/>
                  </a:lnTo>
                </a:path>
                <a:path w="1580514" h="1416050">
                  <a:moveTo>
                    <a:pt x="598627" y="1415491"/>
                  </a:moveTo>
                  <a:lnTo>
                    <a:pt x="598627" y="1373009"/>
                  </a:lnTo>
                </a:path>
                <a:path w="1580514" h="1416050">
                  <a:moveTo>
                    <a:pt x="640575" y="1415491"/>
                  </a:moveTo>
                  <a:lnTo>
                    <a:pt x="640575" y="1373009"/>
                  </a:lnTo>
                </a:path>
                <a:path w="1580514" h="1416050">
                  <a:moveTo>
                    <a:pt x="682523" y="1415491"/>
                  </a:moveTo>
                  <a:lnTo>
                    <a:pt x="682523" y="1373009"/>
                  </a:lnTo>
                </a:path>
                <a:path w="1580514" h="1416050">
                  <a:moveTo>
                    <a:pt x="766419" y="1415491"/>
                  </a:moveTo>
                  <a:lnTo>
                    <a:pt x="766419" y="1373009"/>
                  </a:lnTo>
                </a:path>
                <a:path w="1580514" h="1416050">
                  <a:moveTo>
                    <a:pt x="808367" y="1415491"/>
                  </a:moveTo>
                  <a:lnTo>
                    <a:pt x="808367" y="1373009"/>
                  </a:lnTo>
                </a:path>
                <a:path w="1580514" h="1416050">
                  <a:moveTo>
                    <a:pt x="850315" y="1415491"/>
                  </a:moveTo>
                  <a:lnTo>
                    <a:pt x="850315" y="1373009"/>
                  </a:lnTo>
                </a:path>
                <a:path w="1580514" h="1416050">
                  <a:moveTo>
                    <a:pt x="892263" y="1415491"/>
                  </a:moveTo>
                  <a:lnTo>
                    <a:pt x="892263" y="1373009"/>
                  </a:lnTo>
                </a:path>
                <a:path w="1580514" h="1416050">
                  <a:moveTo>
                    <a:pt x="976160" y="1415491"/>
                  </a:moveTo>
                  <a:lnTo>
                    <a:pt x="976160" y="1373009"/>
                  </a:lnTo>
                </a:path>
                <a:path w="1580514" h="1416050">
                  <a:moveTo>
                    <a:pt x="1018108" y="1415491"/>
                  </a:moveTo>
                  <a:lnTo>
                    <a:pt x="1018108" y="1373009"/>
                  </a:lnTo>
                </a:path>
                <a:path w="1580514" h="1416050">
                  <a:moveTo>
                    <a:pt x="1060056" y="1415491"/>
                  </a:moveTo>
                  <a:lnTo>
                    <a:pt x="1060056" y="1373009"/>
                  </a:lnTo>
                </a:path>
                <a:path w="1580514" h="1416050">
                  <a:moveTo>
                    <a:pt x="1102004" y="1415491"/>
                  </a:moveTo>
                  <a:lnTo>
                    <a:pt x="1102004" y="1373009"/>
                  </a:lnTo>
                </a:path>
                <a:path w="1580514" h="1416050">
                  <a:moveTo>
                    <a:pt x="1185938" y="1415491"/>
                  </a:moveTo>
                  <a:lnTo>
                    <a:pt x="1185938" y="1373009"/>
                  </a:lnTo>
                </a:path>
                <a:path w="1580514" h="1416050">
                  <a:moveTo>
                    <a:pt x="1227886" y="1415491"/>
                  </a:moveTo>
                  <a:lnTo>
                    <a:pt x="1227886" y="1373009"/>
                  </a:lnTo>
                </a:path>
                <a:path w="1580514" h="1416050">
                  <a:moveTo>
                    <a:pt x="1269834" y="1415491"/>
                  </a:moveTo>
                  <a:lnTo>
                    <a:pt x="1269834" y="1373009"/>
                  </a:lnTo>
                </a:path>
                <a:path w="1580514" h="1416050">
                  <a:moveTo>
                    <a:pt x="1311783" y="1415491"/>
                  </a:moveTo>
                  <a:lnTo>
                    <a:pt x="1311783" y="1373009"/>
                  </a:lnTo>
                </a:path>
                <a:path w="1580514" h="1416050">
                  <a:moveTo>
                    <a:pt x="1580083" y="1306601"/>
                  </a:moveTo>
                  <a:lnTo>
                    <a:pt x="1509293" y="1306601"/>
                  </a:lnTo>
                </a:path>
                <a:path w="1580514" h="1416050">
                  <a:moveTo>
                    <a:pt x="1580083" y="1088821"/>
                  </a:moveTo>
                  <a:lnTo>
                    <a:pt x="1509293" y="1088821"/>
                  </a:lnTo>
                </a:path>
                <a:path w="1580514" h="1416050">
                  <a:moveTo>
                    <a:pt x="1580083" y="871080"/>
                  </a:moveTo>
                  <a:lnTo>
                    <a:pt x="1509293" y="871080"/>
                  </a:lnTo>
                </a:path>
                <a:path w="1580514" h="1416050">
                  <a:moveTo>
                    <a:pt x="1580083" y="653300"/>
                  </a:moveTo>
                  <a:lnTo>
                    <a:pt x="1509293" y="653300"/>
                  </a:lnTo>
                </a:path>
                <a:path w="1580514" h="1416050">
                  <a:moveTo>
                    <a:pt x="1580083" y="435521"/>
                  </a:moveTo>
                  <a:lnTo>
                    <a:pt x="1509293" y="435521"/>
                  </a:lnTo>
                </a:path>
                <a:path w="1580514" h="1416050">
                  <a:moveTo>
                    <a:pt x="1580083" y="217779"/>
                  </a:moveTo>
                  <a:lnTo>
                    <a:pt x="1509293" y="217779"/>
                  </a:lnTo>
                </a:path>
                <a:path w="1580514" h="1416050">
                  <a:moveTo>
                    <a:pt x="1580083" y="0"/>
                  </a:moveTo>
                  <a:lnTo>
                    <a:pt x="1509293" y="0"/>
                  </a:lnTo>
                </a:path>
                <a:path w="1580514" h="1416050">
                  <a:moveTo>
                    <a:pt x="1580083" y="1415491"/>
                  </a:moveTo>
                  <a:lnTo>
                    <a:pt x="1580083" y="0"/>
                  </a:lnTo>
                  <a:lnTo>
                    <a:pt x="1438541" y="0"/>
                  </a:lnTo>
                </a:path>
                <a:path w="1580514" h="1416050">
                  <a:moveTo>
                    <a:pt x="1395679" y="1415491"/>
                  </a:moveTo>
                  <a:lnTo>
                    <a:pt x="1395679" y="1373009"/>
                  </a:lnTo>
                </a:path>
                <a:path w="1580514" h="1416050">
                  <a:moveTo>
                    <a:pt x="95211" y="1415491"/>
                  </a:moveTo>
                  <a:lnTo>
                    <a:pt x="95211" y="1344701"/>
                  </a:lnTo>
                </a:path>
                <a:path w="1580514" h="1416050">
                  <a:moveTo>
                    <a:pt x="304952" y="1415491"/>
                  </a:moveTo>
                  <a:lnTo>
                    <a:pt x="304952" y="1344701"/>
                  </a:lnTo>
                </a:path>
                <a:path w="1580514" h="1416050">
                  <a:moveTo>
                    <a:pt x="514731" y="1415491"/>
                  </a:moveTo>
                  <a:lnTo>
                    <a:pt x="514731" y="1344701"/>
                  </a:lnTo>
                </a:path>
                <a:path w="1580514" h="1416050">
                  <a:moveTo>
                    <a:pt x="724471" y="1415491"/>
                  </a:moveTo>
                  <a:lnTo>
                    <a:pt x="724471" y="1344701"/>
                  </a:lnTo>
                </a:path>
                <a:path w="1580514" h="1416050">
                  <a:moveTo>
                    <a:pt x="934212" y="1415491"/>
                  </a:moveTo>
                  <a:lnTo>
                    <a:pt x="934212" y="1344701"/>
                  </a:lnTo>
                </a:path>
                <a:path w="1580514" h="1416050">
                  <a:moveTo>
                    <a:pt x="1143952" y="1415491"/>
                  </a:moveTo>
                  <a:lnTo>
                    <a:pt x="1143952" y="1344701"/>
                  </a:lnTo>
                </a:path>
                <a:path w="1580514" h="1416050">
                  <a:moveTo>
                    <a:pt x="1353731" y="1415491"/>
                  </a:moveTo>
                  <a:lnTo>
                    <a:pt x="1353731" y="13447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195271" y="2100008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82583" y="1882228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82583" y="1664487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40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82583" y="1446707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60</a:t>
            </a:r>
            <a:endParaRPr sz="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82583" y="1228928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80</a:t>
            </a:r>
            <a:endParaRPr sz="3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9858" y="1011148"/>
            <a:ext cx="1022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100</a:t>
            </a:r>
            <a:endParaRPr sz="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8390" y="2241854"/>
            <a:ext cx="5467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1990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1995</a:t>
            </a:r>
            <a:r>
              <a:rPr sz="350" dirty="0">
                <a:latin typeface="Arial"/>
                <a:cs typeface="Arial"/>
              </a:rPr>
              <a:t>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2000</a:t>
            </a:r>
            <a:endParaRPr sz="3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67650" y="2241854"/>
            <a:ext cx="1276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2005</a:t>
            </a:r>
            <a:endParaRPr sz="3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77391" y="2241854"/>
            <a:ext cx="5467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2010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2015</a:t>
            </a:r>
            <a:r>
              <a:rPr sz="350" dirty="0">
                <a:latin typeface="Arial"/>
                <a:cs typeface="Arial"/>
              </a:rPr>
              <a:t>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2020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85749" y="958926"/>
            <a:ext cx="1580515" cy="1293495"/>
            <a:chOff x="585749" y="958926"/>
            <a:chExt cx="1580515" cy="1293495"/>
          </a:xfrm>
        </p:grpSpPr>
        <p:sp>
          <p:nvSpPr>
            <p:cNvPr id="23" name="object 23"/>
            <p:cNvSpPr/>
            <p:nvPr/>
          </p:nvSpPr>
          <p:spPr>
            <a:xfrm>
              <a:off x="585749" y="2250897"/>
              <a:ext cx="1580515" cy="0"/>
            </a:xfrm>
            <a:custGeom>
              <a:avLst/>
              <a:gdLst/>
              <a:ahLst/>
              <a:cxnLst/>
              <a:rect l="l" t="t" r="r" b="b"/>
              <a:pathLst>
                <a:path w="1580514">
                  <a:moveTo>
                    <a:pt x="0" y="0"/>
                  </a:moveTo>
                  <a:lnTo>
                    <a:pt x="158008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85749" y="2142007"/>
              <a:ext cx="1580515" cy="0"/>
            </a:xfrm>
            <a:custGeom>
              <a:avLst/>
              <a:gdLst/>
              <a:ahLst/>
              <a:cxnLst/>
              <a:rect l="l" t="t" r="r" b="b"/>
              <a:pathLst>
                <a:path w="1580514">
                  <a:moveTo>
                    <a:pt x="0" y="0"/>
                  </a:moveTo>
                  <a:lnTo>
                    <a:pt x="158008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05916" y="961059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4267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05916" y="1015923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4267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05916" y="1070787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4267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05916" y="1125651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4267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604086" y="760526"/>
            <a:ext cx="69342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50" spc="-5" dirty="0">
                <a:latin typeface="Arial"/>
                <a:cs typeface="Arial"/>
              </a:rPr>
              <a:t>Trillions </a:t>
            </a:r>
            <a:r>
              <a:rPr sz="350" dirty="0">
                <a:latin typeface="Arial"/>
                <a:cs typeface="Arial"/>
              </a:rPr>
              <a:t>of</a:t>
            </a:r>
            <a:r>
              <a:rPr sz="350" spc="-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nominal</a:t>
            </a:r>
            <a:r>
              <a:rPr sz="350" dirty="0">
                <a:latin typeface="Arial"/>
                <a:cs typeface="Arial"/>
              </a:rPr>
              <a:t> dollars</a:t>
            </a:r>
            <a:r>
              <a:rPr sz="350" spc="25" dirty="0">
                <a:latin typeface="Arial"/>
                <a:cs typeface="Arial"/>
              </a:rPr>
              <a:t> </a:t>
            </a:r>
            <a:r>
              <a:rPr sz="525" spc="7" baseline="-39682" dirty="0">
                <a:latin typeface="Arial"/>
                <a:cs typeface="Arial"/>
              </a:rPr>
              <a:t>120</a:t>
            </a:r>
            <a:endParaRPr sz="525" baseline="-39682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6660" y="919022"/>
            <a:ext cx="222250" cy="190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40" dirty="0">
                <a:latin typeface="Arial"/>
                <a:cs typeface="Arial"/>
              </a:rPr>
              <a:t>T</a:t>
            </a:r>
            <a:r>
              <a:rPr sz="350" spc="5" dirty="0">
                <a:latin typeface="Arial"/>
                <a:cs typeface="Arial"/>
              </a:rPr>
              <a:t>op</a:t>
            </a:r>
            <a:r>
              <a:rPr sz="35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1%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350" spc="5" dirty="0">
                <a:latin typeface="Arial"/>
                <a:cs typeface="Arial"/>
              </a:rPr>
              <a:t>N</a:t>
            </a:r>
            <a:r>
              <a:rPr sz="350" spc="-10" dirty="0">
                <a:latin typeface="Arial"/>
                <a:cs typeface="Arial"/>
              </a:rPr>
              <a:t>e</a:t>
            </a:r>
            <a:r>
              <a:rPr sz="350" dirty="0">
                <a:latin typeface="Arial"/>
                <a:cs typeface="Arial"/>
              </a:rPr>
              <a:t>xt </a:t>
            </a:r>
            <a:r>
              <a:rPr sz="350" spc="5" dirty="0">
                <a:latin typeface="Arial"/>
                <a:cs typeface="Arial"/>
              </a:rPr>
              <a:t>9%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350" spc="5" dirty="0">
                <a:latin typeface="Arial"/>
                <a:cs typeface="Arial"/>
              </a:rPr>
              <a:t>N</a:t>
            </a:r>
            <a:r>
              <a:rPr sz="350" spc="-10" dirty="0">
                <a:latin typeface="Arial"/>
                <a:cs typeface="Arial"/>
              </a:rPr>
              <a:t>e</a:t>
            </a:r>
            <a:r>
              <a:rPr sz="350" dirty="0">
                <a:latin typeface="Arial"/>
                <a:cs typeface="Arial"/>
              </a:rPr>
              <a:t>xt </a:t>
            </a:r>
            <a:r>
              <a:rPr sz="350" spc="5" dirty="0">
                <a:latin typeface="Arial"/>
                <a:cs typeface="Arial"/>
              </a:rPr>
              <a:t>40%</a:t>
            </a:r>
            <a:endParaRPr sz="3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6660" y="1083614"/>
            <a:ext cx="27495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Bottom 50%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550299" y="833818"/>
            <a:ext cx="1583690" cy="1419225"/>
            <a:chOff x="2550299" y="833818"/>
            <a:chExt cx="1583690" cy="1419225"/>
          </a:xfrm>
        </p:grpSpPr>
        <p:sp>
          <p:nvSpPr>
            <p:cNvPr id="33" name="object 33"/>
            <p:cNvSpPr/>
            <p:nvPr/>
          </p:nvSpPr>
          <p:spPr>
            <a:xfrm>
              <a:off x="2636431" y="2089238"/>
              <a:ext cx="1300480" cy="44450"/>
            </a:xfrm>
            <a:custGeom>
              <a:avLst/>
              <a:gdLst/>
              <a:ahLst/>
              <a:cxnLst/>
              <a:rect l="l" t="t" r="r" b="b"/>
              <a:pathLst>
                <a:path w="1300479" h="44450">
                  <a:moveTo>
                    <a:pt x="0" y="6286"/>
                  </a:moveTo>
                  <a:lnTo>
                    <a:pt x="10553" y="8382"/>
                  </a:lnTo>
                  <a:lnTo>
                    <a:pt x="20916" y="7353"/>
                  </a:lnTo>
                  <a:lnTo>
                    <a:pt x="31356" y="8648"/>
                  </a:lnTo>
                  <a:lnTo>
                    <a:pt x="41948" y="6934"/>
                  </a:lnTo>
                  <a:lnTo>
                    <a:pt x="52501" y="7429"/>
                  </a:lnTo>
                  <a:lnTo>
                    <a:pt x="62865" y="7010"/>
                  </a:lnTo>
                  <a:lnTo>
                    <a:pt x="73304" y="6172"/>
                  </a:lnTo>
                  <a:lnTo>
                    <a:pt x="83896" y="3771"/>
                  </a:lnTo>
                  <a:lnTo>
                    <a:pt x="94449" y="3086"/>
                  </a:lnTo>
                  <a:lnTo>
                    <a:pt x="104889" y="2552"/>
                  </a:lnTo>
                  <a:lnTo>
                    <a:pt x="115328" y="2286"/>
                  </a:lnTo>
                  <a:lnTo>
                    <a:pt x="125882" y="0"/>
                  </a:lnTo>
                  <a:lnTo>
                    <a:pt x="136398" y="1409"/>
                  </a:lnTo>
                  <a:lnTo>
                    <a:pt x="146761" y="4114"/>
                  </a:lnTo>
                  <a:lnTo>
                    <a:pt x="157200" y="3619"/>
                  </a:lnTo>
                  <a:lnTo>
                    <a:pt x="167792" y="3390"/>
                  </a:lnTo>
                  <a:lnTo>
                    <a:pt x="178346" y="4610"/>
                  </a:lnTo>
                  <a:lnTo>
                    <a:pt x="188709" y="6477"/>
                  </a:lnTo>
                  <a:lnTo>
                    <a:pt x="199148" y="7086"/>
                  </a:lnTo>
                  <a:lnTo>
                    <a:pt x="209740" y="6858"/>
                  </a:lnTo>
                  <a:lnTo>
                    <a:pt x="220294" y="8648"/>
                  </a:lnTo>
                  <a:lnTo>
                    <a:pt x="230657" y="8115"/>
                  </a:lnTo>
                  <a:lnTo>
                    <a:pt x="241096" y="5867"/>
                  </a:lnTo>
                  <a:lnTo>
                    <a:pt x="251688" y="5143"/>
                  </a:lnTo>
                  <a:lnTo>
                    <a:pt x="262242" y="6210"/>
                  </a:lnTo>
                  <a:lnTo>
                    <a:pt x="272681" y="6438"/>
                  </a:lnTo>
                  <a:lnTo>
                    <a:pt x="283121" y="7124"/>
                  </a:lnTo>
                  <a:lnTo>
                    <a:pt x="293674" y="7581"/>
                  </a:lnTo>
                  <a:lnTo>
                    <a:pt x="304228" y="8991"/>
                  </a:lnTo>
                  <a:lnTo>
                    <a:pt x="314553" y="8077"/>
                  </a:lnTo>
                  <a:lnTo>
                    <a:pt x="325031" y="8191"/>
                  </a:lnTo>
                  <a:lnTo>
                    <a:pt x="335584" y="7734"/>
                  </a:lnTo>
                  <a:lnTo>
                    <a:pt x="346176" y="8610"/>
                  </a:lnTo>
                  <a:lnTo>
                    <a:pt x="356501" y="7810"/>
                  </a:lnTo>
                  <a:lnTo>
                    <a:pt x="366979" y="9486"/>
                  </a:lnTo>
                  <a:lnTo>
                    <a:pt x="377532" y="7696"/>
                  </a:lnTo>
                  <a:lnTo>
                    <a:pt x="388124" y="10134"/>
                  </a:lnTo>
                  <a:lnTo>
                    <a:pt x="398449" y="9258"/>
                  </a:lnTo>
                  <a:lnTo>
                    <a:pt x="408927" y="10515"/>
                  </a:lnTo>
                  <a:lnTo>
                    <a:pt x="419481" y="9944"/>
                  </a:lnTo>
                  <a:lnTo>
                    <a:pt x="430072" y="10782"/>
                  </a:lnTo>
                  <a:lnTo>
                    <a:pt x="440474" y="10172"/>
                  </a:lnTo>
                  <a:lnTo>
                    <a:pt x="450913" y="10515"/>
                  </a:lnTo>
                  <a:lnTo>
                    <a:pt x="461467" y="9906"/>
                  </a:lnTo>
                  <a:lnTo>
                    <a:pt x="472020" y="11391"/>
                  </a:lnTo>
                  <a:lnTo>
                    <a:pt x="482346" y="12268"/>
                  </a:lnTo>
                  <a:lnTo>
                    <a:pt x="492823" y="13373"/>
                  </a:lnTo>
                  <a:lnTo>
                    <a:pt x="503377" y="12877"/>
                  </a:lnTo>
                  <a:lnTo>
                    <a:pt x="513969" y="15316"/>
                  </a:lnTo>
                  <a:lnTo>
                    <a:pt x="524294" y="16040"/>
                  </a:lnTo>
                  <a:lnTo>
                    <a:pt x="534771" y="17373"/>
                  </a:lnTo>
                  <a:lnTo>
                    <a:pt x="545325" y="16840"/>
                  </a:lnTo>
                  <a:lnTo>
                    <a:pt x="555917" y="17411"/>
                  </a:lnTo>
                  <a:lnTo>
                    <a:pt x="566242" y="18821"/>
                  </a:lnTo>
                  <a:lnTo>
                    <a:pt x="576719" y="20993"/>
                  </a:lnTo>
                  <a:lnTo>
                    <a:pt x="587273" y="20993"/>
                  </a:lnTo>
                  <a:lnTo>
                    <a:pt x="597865" y="20078"/>
                  </a:lnTo>
                  <a:lnTo>
                    <a:pt x="608304" y="21755"/>
                  </a:lnTo>
                  <a:lnTo>
                    <a:pt x="618705" y="20688"/>
                  </a:lnTo>
                  <a:lnTo>
                    <a:pt x="629259" y="20764"/>
                  </a:lnTo>
                  <a:lnTo>
                    <a:pt x="639813" y="21336"/>
                  </a:lnTo>
                  <a:lnTo>
                    <a:pt x="650138" y="22288"/>
                  </a:lnTo>
                  <a:lnTo>
                    <a:pt x="660615" y="23164"/>
                  </a:lnTo>
                  <a:lnTo>
                    <a:pt x="671169" y="23202"/>
                  </a:lnTo>
                  <a:lnTo>
                    <a:pt x="681761" y="23088"/>
                  </a:lnTo>
                  <a:lnTo>
                    <a:pt x="692086" y="23583"/>
                  </a:lnTo>
                  <a:lnTo>
                    <a:pt x="702564" y="24117"/>
                  </a:lnTo>
                  <a:lnTo>
                    <a:pt x="713155" y="24498"/>
                  </a:lnTo>
                  <a:lnTo>
                    <a:pt x="723709" y="24345"/>
                  </a:lnTo>
                  <a:lnTo>
                    <a:pt x="734072" y="24269"/>
                  </a:lnTo>
                  <a:lnTo>
                    <a:pt x="744512" y="24917"/>
                  </a:lnTo>
                  <a:lnTo>
                    <a:pt x="755103" y="27089"/>
                  </a:lnTo>
                  <a:lnTo>
                    <a:pt x="765657" y="28803"/>
                  </a:lnTo>
                  <a:lnTo>
                    <a:pt x="776097" y="29756"/>
                  </a:lnTo>
                  <a:lnTo>
                    <a:pt x="786536" y="30746"/>
                  </a:lnTo>
                  <a:lnTo>
                    <a:pt x="797052" y="35242"/>
                  </a:lnTo>
                  <a:lnTo>
                    <a:pt x="807605" y="36499"/>
                  </a:lnTo>
                  <a:lnTo>
                    <a:pt x="817968" y="36423"/>
                  </a:lnTo>
                  <a:lnTo>
                    <a:pt x="828408" y="37871"/>
                  </a:lnTo>
                  <a:lnTo>
                    <a:pt x="839000" y="40767"/>
                  </a:lnTo>
                  <a:lnTo>
                    <a:pt x="849553" y="41262"/>
                  </a:lnTo>
                  <a:lnTo>
                    <a:pt x="859917" y="42291"/>
                  </a:lnTo>
                  <a:lnTo>
                    <a:pt x="870356" y="43586"/>
                  </a:lnTo>
                  <a:lnTo>
                    <a:pt x="880948" y="42138"/>
                  </a:lnTo>
                  <a:lnTo>
                    <a:pt x="891501" y="42824"/>
                  </a:lnTo>
                  <a:lnTo>
                    <a:pt x="901865" y="43281"/>
                  </a:lnTo>
                  <a:lnTo>
                    <a:pt x="912304" y="44386"/>
                  </a:lnTo>
                  <a:lnTo>
                    <a:pt x="922896" y="42976"/>
                  </a:lnTo>
                  <a:lnTo>
                    <a:pt x="933450" y="41452"/>
                  </a:lnTo>
                  <a:lnTo>
                    <a:pt x="943889" y="40881"/>
                  </a:lnTo>
                  <a:lnTo>
                    <a:pt x="954328" y="41262"/>
                  </a:lnTo>
                  <a:lnTo>
                    <a:pt x="964882" y="40233"/>
                  </a:lnTo>
                  <a:lnTo>
                    <a:pt x="975398" y="38900"/>
                  </a:lnTo>
                  <a:lnTo>
                    <a:pt x="985761" y="39966"/>
                  </a:lnTo>
                  <a:lnTo>
                    <a:pt x="996200" y="39319"/>
                  </a:lnTo>
                  <a:lnTo>
                    <a:pt x="1006792" y="38252"/>
                  </a:lnTo>
                  <a:lnTo>
                    <a:pt x="1017346" y="37985"/>
                  </a:lnTo>
                  <a:lnTo>
                    <a:pt x="1027709" y="37757"/>
                  </a:lnTo>
                  <a:lnTo>
                    <a:pt x="1038148" y="36537"/>
                  </a:lnTo>
                  <a:lnTo>
                    <a:pt x="1048740" y="36461"/>
                  </a:lnTo>
                  <a:lnTo>
                    <a:pt x="1059294" y="36614"/>
                  </a:lnTo>
                  <a:lnTo>
                    <a:pt x="1069657" y="36042"/>
                  </a:lnTo>
                  <a:lnTo>
                    <a:pt x="1080096" y="36118"/>
                  </a:lnTo>
                  <a:lnTo>
                    <a:pt x="1090688" y="35814"/>
                  </a:lnTo>
                  <a:lnTo>
                    <a:pt x="1101280" y="34518"/>
                  </a:lnTo>
                  <a:lnTo>
                    <a:pt x="1111681" y="34480"/>
                  </a:lnTo>
                  <a:lnTo>
                    <a:pt x="1122121" y="34975"/>
                  </a:lnTo>
                  <a:lnTo>
                    <a:pt x="1132674" y="33870"/>
                  </a:lnTo>
                  <a:lnTo>
                    <a:pt x="1143228" y="33718"/>
                  </a:lnTo>
                  <a:lnTo>
                    <a:pt x="1153553" y="33451"/>
                  </a:lnTo>
                  <a:lnTo>
                    <a:pt x="1164031" y="32385"/>
                  </a:lnTo>
                  <a:lnTo>
                    <a:pt x="1174584" y="31927"/>
                  </a:lnTo>
                  <a:lnTo>
                    <a:pt x="1185176" y="31699"/>
                  </a:lnTo>
                  <a:lnTo>
                    <a:pt x="1195501" y="30594"/>
                  </a:lnTo>
                  <a:lnTo>
                    <a:pt x="1205979" y="29756"/>
                  </a:lnTo>
                  <a:lnTo>
                    <a:pt x="1216533" y="29832"/>
                  </a:lnTo>
                  <a:lnTo>
                    <a:pt x="1227124" y="30175"/>
                  </a:lnTo>
                  <a:lnTo>
                    <a:pt x="1237449" y="30441"/>
                  </a:lnTo>
                  <a:lnTo>
                    <a:pt x="1247927" y="29870"/>
                  </a:lnTo>
                  <a:lnTo>
                    <a:pt x="1258481" y="28689"/>
                  </a:lnTo>
                  <a:lnTo>
                    <a:pt x="1269072" y="28117"/>
                  </a:lnTo>
                  <a:lnTo>
                    <a:pt x="1279474" y="27279"/>
                  </a:lnTo>
                  <a:lnTo>
                    <a:pt x="1289913" y="26784"/>
                  </a:lnTo>
                  <a:lnTo>
                    <a:pt x="1300467" y="25488"/>
                  </a:lnTo>
                </a:path>
              </a:pathLst>
            </a:custGeom>
            <a:ln w="317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36431" y="2089238"/>
              <a:ext cx="1300480" cy="48895"/>
            </a:xfrm>
            <a:custGeom>
              <a:avLst/>
              <a:gdLst/>
              <a:ahLst/>
              <a:cxnLst/>
              <a:rect l="l" t="t" r="r" b="b"/>
              <a:pathLst>
                <a:path w="1300479" h="48894">
                  <a:moveTo>
                    <a:pt x="125882" y="0"/>
                  </a:moveTo>
                  <a:lnTo>
                    <a:pt x="115328" y="2286"/>
                  </a:lnTo>
                  <a:lnTo>
                    <a:pt x="104889" y="2552"/>
                  </a:lnTo>
                  <a:lnTo>
                    <a:pt x="94449" y="3086"/>
                  </a:lnTo>
                  <a:lnTo>
                    <a:pt x="83896" y="3771"/>
                  </a:lnTo>
                  <a:lnTo>
                    <a:pt x="73304" y="6172"/>
                  </a:lnTo>
                  <a:lnTo>
                    <a:pt x="62865" y="7010"/>
                  </a:lnTo>
                  <a:lnTo>
                    <a:pt x="52501" y="7429"/>
                  </a:lnTo>
                  <a:lnTo>
                    <a:pt x="41948" y="6934"/>
                  </a:lnTo>
                  <a:lnTo>
                    <a:pt x="31356" y="8648"/>
                  </a:lnTo>
                  <a:lnTo>
                    <a:pt x="20916" y="7353"/>
                  </a:lnTo>
                  <a:lnTo>
                    <a:pt x="10553" y="8382"/>
                  </a:lnTo>
                  <a:lnTo>
                    <a:pt x="0" y="6286"/>
                  </a:lnTo>
                  <a:lnTo>
                    <a:pt x="0" y="48425"/>
                  </a:lnTo>
                  <a:lnTo>
                    <a:pt x="1300467" y="48425"/>
                  </a:lnTo>
                  <a:lnTo>
                    <a:pt x="1300467" y="25488"/>
                  </a:lnTo>
                  <a:lnTo>
                    <a:pt x="1289913" y="26784"/>
                  </a:lnTo>
                  <a:lnTo>
                    <a:pt x="1279474" y="27279"/>
                  </a:lnTo>
                  <a:lnTo>
                    <a:pt x="1269072" y="28117"/>
                  </a:lnTo>
                  <a:lnTo>
                    <a:pt x="1258481" y="28689"/>
                  </a:lnTo>
                  <a:lnTo>
                    <a:pt x="1247927" y="29870"/>
                  </a:lnTo>
                  <a:lnTo>
                    <a:pt x="1237449" y="30441"/>
                  </a:lnTo>
                  <a:lnTo>
                    <a:pt x="1216533" y="29832"/>
                  </a:lnTo>
                  <a:lnTo>
                    <a:pt x="1205979" y="29756"/>
                  </a:lnTo>
                  <a:lnTo>
                    <a:pt x="1195501" y="30594"/>
                  </a:lnTo>
                  <a:lnTo>
                    <a:pt x="1185176" y="31699"/>
                  </a:lnTo>
                  <a:lnTo>
                    <a:pt x="1174584" y="31927"/>
                  </a:lnTo>
                  <a:lnTo>
                    <a:pt x="1164031" y="32385"/>
                  </a:lnTo>
                  <a:lnTo>
                    <a:pt x="1153553" y="33451"/>
                  </a:lnTo>
                  <a:lnTo>
                    <a:pt x="1143228" y="33718"/>
                  </a:lnTo>
                  <a:lnTo>
                    <a:pt x="1132674" y="33870"/>
                  </a:lnTo>
                  <a:lnTo>
                    <a:pt x="1122121" y="34975"/>
                  </a:lnTo>
                  <a:lnTo>
                    <a:pt x="1111681" y="34480"/>
                  </a:lnTo>
                  <a:lnTo>
                    <a:pt x="1101280" y="34518"/>
                  </a:lnTo>
                  <a:lnTo>
                    <a:pt x="1090688" y="35814"/>
                  </a:lnTo>
                  <a:lnTo>
                    <a:pt x="1080096" y="36118"/>
                  </a:lnTo>
                  <a:lnTo>
                    <a:pt x="1069657" y="36042"/>
                  </a:lnTo>
                  <a:lnTo>
                    <a:pt x="1059294" y="36614"/>
                  </a:lnTo>
                  <a:lnTo>
                    <a:pt x="1048740" y="36461"/>
                  </a:lnTo>
                  <a:lnTo>
                    <a:pt x="1038148" y="36537"/>
                  </a:lnTo>
                  <a:lnTo>
                    <a:pt x="1027709" y="37757"/>
                  </a:lnTo>
                  <a:lnTo>
                    <a:pt x="1006792" y="38252"/>
                  </a:lnTo>
                  <a:lnTo>
                    <a:pt x="996200" y="39319"/>
                  </a:lnTo>
                  <a:lnTo>
                    <a:pt x="985761" y="39966"/>
                  </a:lnTo>
                  <a:lnTo>
                    <a:pt x="975398" y="38900"/>
                  </a:lnTo>
                  <a:lnTo>
                    <a:pt x="964882" y="40233"/>
                  </a:lnTo>
                  <a:lnTo>
                    <a:pt x="954328" y="41262"/>
                  </a:lnTo>
                  <a:lnTo>
                    <a:pt x="943889" y="40881"/>
                  </a:lnTo>
                  <a:lnTo>
                    <a:pt x="933450" y="41452"/>
                  </a:lnTo>
                  <a:lnTo>
                    <a:pt x="922896" y="42976"/>
                  </a:lnTo>
                  <a:lnTo>
                    <a:pt x="912304" y="44386"/>
                  </a:lnTo>
                  <a:lnTo>
                    <a:pt x="901865" y="43281"/>
                  </a:lnTo>
                  <a:lnTo>
                    <a:pt x="891501" y="42824"/>
                  </a:lnTo>
                  <a:lnTo>
                    <a:pt x="880948" y="42138"/>
                  </a:lnTo>
                  <a:lnTo>
                    <a:pt x="870356" y="43586"/>
                  </a:lnTo>
                  <a:lnTo>
                    <a:pt x="859917" y="42291"/>
                  </a:lnTo>
                  <a:lnTo>
                    <a:pt x="849553" y="41262"/>
                  </a:lnTo>
                  <a:lnTo>
                    <a:pt x="839000" y="40767"/>
                  </a:lnTo>
                  <a:lnTo>
                    <a:pt x="828408" y="37871"/>
                  </a:lnTo>
                  <a:lnTo>
                    <a:pt x="817968" y="36423"/>
                  </a:lnTo>
                  <a:lnTo>
                    <a:pt x="807605" y="36499"/>
                  </a:lnTo>
                  <a:lnTo>
                    <a:pt x="797052" y="35242"/>
                  </a:lnTo>
                  <a:lnTo>
                    <a:pt x="786536" y="30746"/>
                  </a:lnTo>
                  <a:lnTo>
                    <a:pt x="765657" y="28803"/>
                  </a:lnTo>
                  <a:lnTo>
                    <a:pt x="755103" y="27089"/>
                  </a:lnTo>
                  <a:lnTo>
                    <a:pt x="744512" y="24917"/>
                  </a:lnTo>
                  <a:lnTo>
                    <a:pt x="734072" y="24269"/>
                  </a:lnTo>
                  <a:lnTo>
                    <a:pt x="713155" y="24498"/>
                  </a:lnTo>
                  <a:lnTo>
                    <a:pt x="702564" y="24117"/>
                  </a:lnTo>
                  <a:lnTo>
                    <a:pt x="681761" y="23088"/>
                  </a:lnTo>
                  <a:lnTo>
                    <a:pt x="671169" y="23202"/>
                  </a:lnTo>
                  <a:lnTo>
                    <a:pt x="660615" y="23164"/>
                  </a:lnTo>
                  <a:lnTo>
                    <a:pt x="650138" y="22288"/>
                  </a:lnTo>
                  <a:lnTo>
                    <a:pt x="639813" y="21336"/>
                  </a:lnTo>
                  <a:lnTo>
                    <a:pt x="629259" y="20764"/>
                  </a:lnTo>
                  <a:lnTo>
                    <a:pt x="618705" y="20688"/>
                  </a:lnTo>
                  <a:lnTo>
                    <a:pt x="608304" y="21755"/>
                  </a:lnTo>
                  <a:lnTo>
                    <a:pt x="597865" y="20078"/>
                  </a:lnTo>
                  <a:lnTo>
                    <a:pt x="587273" y="20993"/>
                  </a:lnTo>
                  <a:lnTo>
                    <a:pt x="576719" y="20993"/>
                  </a:lnTo>
                  <a:lnTo>
                    <a:pt x="566242" y="18821"/>
                  </a:lnTo>
                  <a:lnTo>
                    <a:pt x="555917" y="17411"/>
                  </a:lnTo>
                  <a:lnTo>
                    <a:pt x="545325" y="16840"/>
                  </a:lnTo>
                  <a:lnTo>
                    <a:pt x="534771" y="17373"/>
                  </a:lnTo>
                  <a:lnTo>
                    <a:pt x="524294" y="16040"/>
                  </a:lnTo>
                  <a:lnTo>
                    <a:pt x="513969" y="15316"/>
                  </a:lnTo>
                  <a:lnTo>
                    <a:pt x="503377" y="12877"/>
                  </a:lnTo>
                  <a:lnTo>
                    <a:pt x="492823" y="13373"/>
                  </a:lnTo>
                  <a:lnTo>
                    <a:pt x="482346" y="12268"/>
                  </a:lnTo>
                  <a:lnTo>
                    <a:pt x="472020" y="11391"/>
                  </a:lnTo>
                  <a:lnTo>
                    <a:pt x="461467" y="9906"/>
                  </a:lnTo>
                  <a:lnTo>
                    <a:pt x="450913" y="10515"/>
                  </a:lnTo>
                  <a:lnTo>
                    <a:pt x="440474" y="10172"/>
                  </a:lnTo>
                  <a:lnTo>
                    <a:pt x="430072" y="10782"/>
                  </a:lnTo>
                  <a:lnTo>
                    <a:pt x="419481" y="9944"/>
                  </a:lnTo>
                  <a:lnTo>
                    <a:pt x="408927" y="10515"/>
                  </a:lnTo>
                  <a:lnTo>
                    <a:pt x="398449" y="9258"/>
                  </a:lnTo>
                  <a:lnTo>
                    <a:pt x="388124" y="10134"/>
                  </a:lnTo>
                  <a:lnTo>
                    <a:pt x="377532" y="7696"/>
                  </a:lnTo>
                  <a:lnTo>
                    <a:pt x="366979" y="9486"/>
                  </a:lnTo>
                  <a:lnTo>
                    <a:pt x="356501" y="7810"/>
                  </a:lnTo>
                  <a:lnTo>
                    <a:pt x="346176" y="8610"/>
                  </a:lnTo>
                  <a:lnTo>
                    <a:pt x="335584" y="7734"/>
                  </a:lnTo>
                  <a:lnTo>
                    <a:pt x="325031" y="8191"/>
                  </a:lnTo>
                  <a:lnTo>
                    <a:pt x="314553" y="8077"/>
                  </a:lnTo>
                  <a:lnTo>
                    <a:pt x="304228" y="8991"/>
                  </a:lnTo>
                  <a:lnTo>
                    <a:pt x="293674" y="7581"/>
                  </a:lnTo>
                  <a:lnTo>
                    <a:pt x="283121" y="7124"/>
                  </a:lnTo>
                  <a:lnTo>
                    <a:pt x="272681" y="6438"/>
                  </a:lnTo>
                  <a:lnTo>
                    <a:pt x="262242" y="6210"/>
                  </a:lnTo>
                  <a:lnTo>
                    <a:pt x="251688" y="5143"/>
                  </a:lnTo>
                  <a:lnTo>
                    <a:pt x="241096" y="5867"/>
                  </a:lnTo>
                  <a:lnTo>
                    <a:pt x="230657" y="8115"/>
                  </a:lnTo>
                  <a:lnTo>
                    <a:pt x="220294" y="8648"/>
                  </a:lnTo>
                  <a:lnTo>
                    <a:pt x="209740" y="6858"/>
                  </a:lnTo>
                  <a:lnTo>
                    <a:pt x="199148" y="7086"/>
                  </a:lnTo>
                  <a:lnTo>
                    <a:pt x="188709" y="6477"/>
                  </a:lnTo>
                  <a:lnTo>
                    <a:pt x="178346" y="4610"/>
                  </a:lnTo>
                  <a:lnTo>
                    <a:pt x="167792" y="3390"/>
                  </a:lnTo>
                  <a:lnTo>
                    <a:pt x="157200" y="3619"/>
                  </a:lnTo>
                  <a:lnTo>
                    <a:pt x="146761" y="4114"/>
                  </a:lnTo>
                  <a:lnTo>
                    <a:pt x="136398" y="1409"/>
                  </a:lnTo>
                  <a:lnTo>
                    <a:pt x="125882" y="0"/>
                  </a:lnTo>
                  <a:close/>
                </a:path>
              </a:pathLst>
            </a:custGeom>
            <a:solidFill>
              <a:srgbClr val="E729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636431" y="1678825"/>
              <a:ext cx="1300480" cy="117475"/>
            </a:xfrm>
            <a:custGeom>
              <a:avLst/>
              <a:gdLst/>
              <a:ahLst/>
              <a:cxnLst/>
              <a:rect l="l" t="t" r="r" b="b"/>
              <a:pathLst>
                <a:path w="1300479" h="117475">
                  <a:moveTo>
                    <a:pt x="0" y="14820"/>
                  </a:moveTo>
                  <a:lnTo>
                    <a:pt x="10553" y="15468"/>
                  </a:lnTo>
                  <a:lnTo>
                    <a:pt x="20916" y="11010"/>
                  </a:lnTo>
                  <a:lnTo>
                    <a:pt x="31356" y="12611"/>
                  </a:lnTo>
                  <a:lnTo>
                    <a:pt x="41948" y="7658"/>
                  </a:lnTo>
                  <a:lnTo>
                    <a:pt x="52501" y="9486"/>
                  </a:lnTo>
                  <a:lnTo>
                    <a:pt x="62865" y="9906"/>
                  </a:lnTo>
                  <a:lnTo>
                    <a:pt x="73304" y="8153"/>
                  </a:lnTo>
                  <a:lnTo>
                    <a:pt x="83896" y="5181"/>
                  </a:lnTo>
                  <a:lnTo>
                    <a:pt x="94449" y="8001"/>
                  </a:lnTo>
                  <a:lnTo>
                    <a:pt x="104889" y="4419"/>
                  </a:lnTo>
                  <a:lnTo>
                    <a:pt x="115328" y="1866"/>
                  </a:lnTo>
                  <a:lnTo>
                    <a:pt x="125882" y="0"/>
                  </a:lnTo>
                  <a:lnTo>
                    <a:pt x="136398" y="2781"/>
                  </a:lnTo>
                  <a:lnTo>
                    <a:pt x="146761" y="6705"/>
                  </a:lnTo>
                  <a:lnTo>
                    <a:pt x="157200" y="5867"/>
                  </a:lnTo>
                  <a:lnTo>
                    <a:pt x="167792" y="7010"/>
                  </a:lnTo>
                  <a:lnTo>
                    <a:pt x="178346" y="9105"/>
                  </a:lnTo>
                  <a:lnTo>
                    <a:pt x="188709" y="11925"/>
                  </a:lnTo>
                  <a:lnTo>
                    <a:pt x="199148" y="12801"/>
                  </a:lnTo>
                  <a:lnTo>
                    <a:pt x="209740" y="13677"/>
                  </a:lnTo>
                  <a:lnTo>
                    <a:pt x="220294" y="16840"/>
                  </a:lnTo>
                  <a:lnTo>
                    <a:pt x="230657" y="19278"/>
                  </a:lnTo>
                  <a:lnTo>
                    <a:pt x="241096" y="20002"/>
                  </a:lnTo>
                  <a:lnTo>
                    <a:pt x="251688" y="22402"/>
                  </a:lnTo>
                  <a:lnTo>
                    <a:pt x="262242" y="24993"/>
                  </a:lnTo>
                  <a:lnTo>
                    <a:pt x="272681" y="24345"/>
                  </a:lnTo>
                  <a:lnTo>
                    <a:pt x="283121" y="23736"/>
                  </a:lnTo>
                  <a:lnTo>
                    <a:pt x="293674" y="20383"/>
                  </a:lnTo>
                  <a:lnTo>
                    <a:pt x="304228" y="22783"/>
                  </a:lnTo>
                  <a:lnTo>
                    <a:pt x="314553" y="23317"/>
                  </a:lnTo>
                  <a:lnTo>
                    <a:pt x="325031" y="26403"/>
                  </a:lnTo>
                  <a:lnTo>
                    <a:pt x="335584" y="28689"/>
                  </a:lnTo>
                  <a:lnTo>
                    <a:pt x="346176" y="30441"/>
                  </a:lnTo>
                  <a:lnTo>
                    <a:pt x="356501" y="36233"/>
                  </a:lnTo>
                  <a:lnTo>
                    <a:pt x="366979" y="35928"/>
                  </a:lnTo>
                  <a:lnTo>
                    <a:pt x="377532" y="28384"/>
                  </a:lnTo>
                  <a:lnTo>
                    <a:pt x="388124" y="34366"/>
                  </a:lnTo>
                  <a:lnTo>
                    <a:pt x="398449" y="32804"/>
                  </a:lnTo>
                  <a:lnTo>
                    <a:pt x="408927" y="35737"/>
                  </a:lnTo>
                  <a:lnTo>
                    <a:pt x="419481" y="32613"/>
                  </a:lnTo>
                  <a:lnTo>
                    <a:pt x="430072" y="38366"/>
                  </a:lnTo>
                  <a:lnTo>
                    <a:pt x="440474" y="41986"/>
                  </a:lnTo>
                  <a:lnTo>
                    <a:pt x="450913" y="37299"/>
                  </a:lnTo>
                  <a:lnTo>
                    <a:pt x="461467" y="36728"/>
                  </a:lnTo>
                  <a:lnTo>
                    <a:pt x="472020" y="31165"/>
                  </a:lnTo>
                  <a:lnTo>
                    <a:pt x="482346" y="23241"/>
                  </a:lnTo>
                  <a:lnTo>
                    <a:pt x="492823" y="26212"/>
                  </a:lnTo>
                  <a:lnTo>
                    <a:pt x="503377" y="18554"/>
                  </a:lnTo>
                  <a:lnTo>
                    <a:pt x="513969" y="20040"/>
                  </a:lnTo>
                  <a:lnTo>
                    <a:pt x="524294" y="20154"/>
                  </a:lnTo>
                  <a:lnTo>
                    <a:pt x="534771" y="22212"/>
                  </a:lnTo>
                  <a:lnTo>
                    <a:pt x="545325" y="14782"/>
                  </a:lnTo>
                  <a:lnTo>
                    <a:pt x="555917" y="15468"/>
                  </a:lnTo>
                  <a:lnTo>
                    <a:pt x="566242" y="16764"/>
                  </a:lnTo>
                  <a:lnTo>
                    <a:pt x="576719" y="25450"/>
                  </a:lnTo>
                  <a:lnTo>
                    <a:pt x="587273" y="27203"/>
                  </a:lnTo>
                  <a:lnTo>
                    <a:pt x="597865" y="31356"/>
                  </a:lnTo>
                  <a:lnTo>
                    <a:pt x="608304" y="39776"/>
                  </a:lnTo>
                  <a:lnTo>
                    <a:pt x="618705" y="39928"/>
                  </a:lnTo>
                  <a:lnTo>
                    <a:pt x="629259" y="44691"/>
                  </a:lnTo>
                  <a:lnTo>
                    <a:pt x="639813" y="45453"/>
                  </a:lnTo>
                  <a:lnTo>
                    <a:pt x="650138" y="48044"/>
                  </a:lnTo>
                  <a:lnTo>
                    <a:pt x="660615" y="50596"/>
                  </a:lnTo>
                  <a:lnTo>
                    <a:pt x="671169" y="51854"/>
                  </a:lnTo>
                  <a:lnTo>
                    <a:pt x="681761" y="51473"/>
                  </a:lnTo>
                  <a:lnTo>
                    <a:pt x="692086" y="63169"/>
                  </a:lnTo>
                  <a:lnTo>
                    <a:pt x="702564" y="65227"/>
                  </a:lnTo>
                  <a:lnTo>
                    <a:pt x="713155" y="66598"/>
                  </a:lnTo>
                  <a:lnTo>
                    <a:pt x="723709" y="68465"/>
                  </a:lnTo>
                  <a:lnTo>
                    <a:pt x="734072" y="78333"/>
                  </a:lnTo>
                  <a:lnTo>
                    <a:pt x="744512" y="83515"/>
                  </a:lnTo>
                  <a:lnTo>
                    <a:pt x="755103" y="87858"/>
                  </a:lnTo>
                  <a:lnTo>
                    <a:pt x="765657" y="87858"/>
                  </a:lnTo>
                  <a:lnTo>
                    <a:pt x="776097" y="92125"/>
                  </a:lnTo>
                  <a:lnTo>
                    <a:pt x="786536" y="92735"/>
                  </a:lnTo>
                  <a:lnTo>
                    <a:pt x="797052" y="95745"/>
                  </a:lnTo>
                  <a:lnTo>
                    <a:pt x="807605" y="82677"/>
                  </a:lnTo>
                  <a:lnTo>
                    <a:pt x="817968" y="91554"/>
                  </a:lnTo>
                  <a:lnTo>
                    <a:pt x="828408" y="89115"/>
                  </a:lnTo>
                  <a:lnTo>
                    <a:pt x="839000" y="99174"/>
                  </a:lnTo>
                  <a:lnTo>
                    <a:pt x="849553" y="85648"/>
                  </a:lnTo>
                  <a:lnTo>
                    <a:pt x="859917" y="97155"/>
                  </a:lnTo>
                  <a:lnTo>
                    <a:pt x="870356" y="99441"/>
                  </a:lnTo>
                  <a:lnTo>
                    <a:pt x="880948" y="102260"/>
                  </a:lnTo>
                  <a:lnTo>
                    <a:pt x="891501" y="92659"/>
                  </a:lnTo>
                  <a:lnTo>
                    <a:pt x="901865" y="102565"/>
                  </a:lnTo>
                  <a:lnTo>
                    <a:pt x="912304" y="102527"/>
                  </a:lnTo>
                  <a:lnTo>
                    <a:pt x="922896" y="100203"/>
                  </a:lnTo>
                  <a:lnTo>
                    <a:pt x="933450" y="93878"/>
                  </a:lnTo>
                  <a:lnTo>
                    <a:pt x="943889" y="102793"/>
                  </a:lnTo>
                  <a:lnTo>
                    <a:pt x="954328" y="104165"/>
                  </a:lnTo>
                  <a:lnTo>
                    <a:pt x="964882" y="102793"/>
                  </a:lnTo>
                  <a:lnTo>
                    <a:pt x="975398" y="101193"/>
                  </a:lnTo>
                  <a:lnTo>
                    <a:pt x="985761" y="104622"/>
                  </a:lnTo>
                  <a:lnTo>
                    <a:pt x="996200" y="107518"/>
                  </a:lnTo>
                  <a:lnTo>
                    <a:pt x="1006792" y="104127"/>
                  </a:lnTo>
                  <a:lnTo>
                    <a:pt x="1017346" y="102222"/>
                  </a:lnTo>
                  <a:lnTo>
                    <a:pt x="1027709" y="107670"/>
                  </a:lnTo>
                  <a:lnTo>
                    <a:pt x="1038148" y="109270"/>
                  </a:lnTo>
                  <a:lnTo>
                    <a:pt x="1048740" y="111861"/>
                  </a:lnTo>
                  <a:lnTo>
                    <a:pt x="1059294" y="110794"/>
                  </a:lnTo>
                  <a:lnTo>
                    <a:pt x="1069657" y="115023"/>
                  </a:lnTo>
                  <a:lnTo>
                    <a:pt x="1080096" y="117386"/>
                  </a:lnTo>
                  <a:lnTo>
                    <a:pt x="1090688" y="115785"/>
                  </a:lnTo>
                  <a:lnTo>
                    <a:pt x="1101280" y="110223"/>
                  </a:lnTo>
                  <a:lnTo>
                    <a:pt x="1111681" y="113042"/>
                  </a:lnTo>
                  <a:lnTo>
                    <a:pt x="1122121" y="116700"/>
                  </a:lnTo>
                  <a:lnTo>
                    <a:pt x="1132674" y="116128"/>
                  </a:lnTo>
                  <a:lnTo>
                    <a:pt x="1143228" y="110337"/>
                  </a:lnTo>
                  <a:lnTo>
                    <a:pt x="1153553" y="112661"/>
                  </a:lnTo>
                  <a:lnTo>
                    <a:pt x="1164031" y="113690"/>
                  </a:lnTo>
                  <a:lnTo>
                    <a:pt x="1174584" y="113576"/>
                  </a:lnTo>
                  <a:lnTo>
                    <a:pt x="1185176" y="113652"/>
                  </a:lnTo>
                  <a:lnTo>
                    <a:pt x="1195501" y="114871"/>
                  </a:lnTo>
                  <a:lnTo>
                    <a:pt x="1205979" y="115252"/>
                  </a:lnTo>
                  <a:lnTo>
                    <a:pt x="1216533" y="115709"/>
                  </a:lnTo>
                  <a:lnTo>
                    <a:pt x="1227124" y="108851"/>
                  </a:lnTo>
                  <a:lnTo>
                    <a:pt x="1237449" y="113042"/>
                  </a:lnTo>
                  <a:lnTo>
                    <a:pt x="1247927" y="114033"/>
                  </a:lnTo>
                  <a:lnTo>
                    <a:pt x="1258481" y="113614"/>
                  </a:lnTo>
                  <a:lnTo>
                    <a:pt x="1269072" y="115595"/>
                  </a:lnTo>
                  <a:lnTo>
                    <a:pt x="1279474" y="102146"/>
                  </a:lnTo>
                  <a:lnTo>
                    <a:pt x="1289913" y="109232"/>
                  </a:lnTo>
                  <a:lnTo>
                    <a:pt x="1300467" y="110642"/>
                  </a:lnTo>
                </a:path>
              </a:pathLst>
            </a:custGeom>
            <a:ln w="317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36431" y="1678825"/>
              <a:ext cx="1300480" cy="455295"/>
            </a:xfrm>
            <a:custGeom>
              <a:avLst/>
              <a:gdLst/>
              <a:ahLst/>
              <a:cxnLst/>
              <a:rect l="l" t="t" r="r" b="b"/>
              <a:pathLst>
                <a:path w="1300479" h="455294">
                  <a:moveTo>
                    <a:pt x="125882" y="0"/>
                  </a:moveTo>
                  <a:lnTo>
                    <a:pt x="115328" y="1866"/>
                  </a:lnTo>
                  <a:lnTo>
                    <a:pt x="104889" y="4419"/>
                  </a:lnTo>
                  <a:lnTo>
                    <a:pt x="94449" y="8001"/>
                  </a:lnTo>
                  <a:lnTo>
                    <a:pt x="83896" y="5181"/>
                  </a:lnTo>
                  <a:lnTo>
                    <a:pt x="73304" y="8153"/>
                  </a:lnTo>
                  <a:lnTo>
                    <a:pt x="62865" y="9906"/>
                  </a:lnTo>
                  <a:lnTo>
                    <a:pt x="52501" y="9486"/>
                  </a:lnTo>
                  <a:lnTo>
                    <a:pt x="41948" y="7658"/>
                  </a:lnTo>
                  <a:lnTo>
                    <a:pt x="31356" y="12611"/>
                  </a:lnTo>
                  <a:lnTo>
                    <a:pt x="20916" y="11010"/>
                  </a:lnTo>
                  <a:lnTo>
                    <a:pt x="10553" y="15468"/>
                  </a:lnTo>
                  <a:lnTo>
                    <a:pt x="0" y="14820"/>
                  </a:lnTo>
                  <a:lnTo>
                    <a:pt x="0" y="416699"/>
                  </a:lnTo>
                  <a:lnTo>
                    <a:pt x="10553" y="418795"/>
                  </a:lnTo>
                  <a:lnTo>
                    <a:pt x="20916" y="417766"/>
                  </a:lnTo>
                  <a:lnTo>
                    <a:pt x="31356" y="419061"/>
                  </a:lnTo>
                  <a:lnTo>
                    <a:pt x="41948" y="417347"/>
                  </a:lnTo>
                  <a:lnTo>
                    <a:pt x="52501" y="417842"/>
                  </a:lnTo>
                  <a:lnTo>
                    <a:pt x="62865" y="417423"/>
                  </a:lnTo>
                  <a:lnTo>
                    <a:pt x="73304" y="416585"/>
                  </a:lnTo>
                  <a:lnTo>
                    <a:pt x="83896" y="414185"/>
                  </a:lnTo>
                  <a:lnTo>
                    <a:pt x="94449" y="413499"/>
                  </a:lnTo>
                  <a:lnTo>
                    <a:pt x="104889" y="412965"/>
                  </a:lnTo>
                  <a:lnTo>
                    <a:pt x="115328" y="412699"/>
                  </a:lnTo>
                  <a:lnTo>
                    <a:pt x="125882" y="410413"/>
                  </a:lnTo>
                  <a:lnTo>
                    <a:pt x="136398" y="411822"/>
                  </a:lnTo>
                  <a:lnTo>
                    <a:pt x="146761" y="414528"/>
                  </a:lnTo>
                  <a:lnTo>
                    <a:pt x="157200" y="414032"/>
                  </a:lnTo>
                  <a:lnTo>
                    <a:pt x="167792" y="413804"/>
                  </a:lnTo>
                  <a:lnTo>
                    <a:pt x="178346" y="415023"/>
                  </a:lnTo>
                  <a:lnTo>
                    <a:pt x="188709" y="416890"/>
                  </a:lnTo>
                  <a:lnTo>
                    <a:pt x="199148" y="417499"/>
                  </a:lnTo>
                  <a:lnTo>
                    <a:pt x="209740" y="417271"/>
                  </a:lnTo>
                  <a:lnTo>
                    <a:pt x="220294" y="419061"/>
                  </a:lnTo>
                  <a:lnTo>
                    <a:pt x="230657" y="418528"/>
                  </a:lnTo>
                  <a:lnTo>
                    <a:pt x="241096" y="416280"/>
                  </a:lnTo>
                  <a:lnTo>
                    <a:pt x="251688" y="415556"/>
                  </a:lnTo>
                  <a:lnTo>
                    <a:pt x="262242" y="416623"/>
                  </a:lnTo>
                  <a:lnTo>
                    <a:pt x="272681" y="416852"/>
                  </a:lnTo>
                  <a:lnTo>
                    <a:pt x="283121" y="417537"/>
                  </a:lnTo>
                  <a:lnTo>
                    <a:pt x="293674" y="417995"/>
                  </a:lnTo>
                  <a:lnTo>
                    <a:pt x="304228" y="419404"/>
                  </a:lnTo>
                  <a:lnTo>
                    <a:pt x="314553" y="418490"/>
                  </a:lnTo>
                  <a:lnTo>
                    <a:pt x="325031" y="418604"/>
                  </a:lnTo>
                  <a:lnTo>
                    <a:pt x="335584" y="418147"/>
                  </a:lnTo>
                  <a:lnTo>
                    <a:pt x="346176" y="419023"/>
                  </a:lnTo>
                  <a:lnTo>
                    <a:pt x="356501" y="418223"/>
                  </a:lnTo>
                  <a:lnTo>
                    <a:pt x="366979" y="419900"/>
                  </a:lnTo>
                  <a:lnTo>
                    <a:pt x="377532" y="418109"/>
                  </a:lnTo>
                  <a:lnTo>
                    <a:pt x="388124" y="420547"/>
                  </a:lnTo>
                  <a:lnTo>
                    <a:pt x="398449" y="419671"/>
                  </a:lnTo>
                  <a:lnTo>
                    <a:pt x="408927" y="420928"/>
                  </a:lnTo>
                  <a:lnTo>
                    <a:pt x="419481" y="420357"/>
                  </a:lnTo>
                  <a:lnTo>
                    <a:pt x="430072" y="421195"/>
                  </a:lnTo>
                  <a:lnTo>
                    <a:pt x="440474" y="420585"/>
                  </a:lnTo>
                  <a:lnTo>
                    <a:pt x="450913" y="420928"/>
                  </a:lnTo>
                  <a:lnTo>
                    <a:pt x="461467" y="420319"/>
                  </a:lnTo>
                  <a:lnTo>
                    <a:pt x="472020" y="421805"/>
                  </a:lnTo>
                  <a:lnTo>
                    <a:pt x="482346" y="422681"/>
                  </a:lnTo>
                  <a:lnTo>
                    <a:pt x="492823" y="423786"/>
                  </a:lnTo>
                  <a:lnTo>
                    <a:pt x="503377" y="423291"/>
                  </a:lnTo>
                  <a:lnTo>
                    <a:pt x="513969" y="425729"/>
                  </a:lnTo>
                  <a:lnTo>
                    <a:pt x="524294" y="426453"/>
                  </a:lnTo>
                  <a:lnTo>
                    <a:pt x="534771" y="427786"/>
                  </a:lnTo>
                  <a:lnTo>
                    <a:pt x="545325" y="427253"/>
                  </a:lnTo>
                  <a:lnTo>
                    <a:pt x="555917" y="427824"/>
                  </a:lnTo>
                  <a:lnTo>
                    <a:pt x="566242" y="429234"/>
                  </a:lnTo>
                  <a:lnTo>
                    <a:pt x="576719" y="431406"/>
                  </a:lnTo>
                  <a:lnTo>
                    <a:pt x="587273" y="431406"/>
                  </a:lnTo>
                  <a:lnTo>
                    <a:pt x="597865" y="430491"/>
                  </a:lnTo>
                  <a:lnTo>
                    <a:pt x="608304" y="432168"/>
                  </a:lnTo>
                  <a:lnTo>
                    <a:pt x="618705" y="431101"/>
                  </a:lnTo>
                  <a:lnTo>
                    <a:pt x="629259" y="431177"/>
                  </a:lnTo>
                  <a:lnTo>
                    <a:pt x="639813" y="431749"/>
                  </a:lnTo>
                  <a:lnTo>
                    <a:pt x="650138" y="432701"/>
                  </a:lnTo>
                  <a:lnTo>
                    <a:pt x="660615" y="433578"/>
                  </a:lnTo>
                  <a:lnTo>
                    <a:pt x="671169" y="433616"/>
                  </a:lnTo>
                  <a:lnTo>
                    <a:pt x="681761" y="433501"/>
                  </a:lnTo>
                  <a:lnTo>
                    <a:pt x="702564" y="434530"/>
                  </a:lnTo>
                  <a:lnTo>
                    <a:pt x="713155" y="434911"/>
                  </a:lnTo>
                  <a:lnTo>
                    <a:pt x="734072" y="434682"/>
                  </a:lnTo>
                  <a:lnTo>
                    <a:pt x="744512" y="435330"/>
                  </a:lnTo>
                  <a:lnTo>
                    <a:pt x="755103" y="437502"/>
                  </a:lnTo>
                  <a:lnTo>
                    <a:pt x="765657" y="439216"/>
                  </a:lnTo>
                  <a:lnTo>
                    <a:pt x="786536" y="441159"/>
                  </a:lnTo>
                  <a:lnTo>
                    <a:pt x="797052" y="445655"/>
                  </a:lnTo>
                  <a:lnTo>
                    <a:pt x="807605" y="446913"/>
                  </a:lnTo>
                  <a:lnTo>
                    <a:pt x="817968" y="446836"/>
                  </a:lnTo>
                  <a:lnTo>
                    <a:pt x="828408" y="448284"/>
                  </a:lnTo>
                  <a:lnTo>
                    <a:pt x="839000" y="451180"/>
                  </a:lnTo>
                  <a:lnTo>
                    <a:pt x="849553" y="451675"/>
                  </a:lnTo>
                  <a:lnTo>
                    <a:pt x="859917" y="452704"/>
                  </a:lnTo>
                  <a:lnTo>
                    <a:pt x="870356" y="453999"/>
                  </a:lnTo>
                  <a:lnTo>
                    <a:pt x="880948" y="452551"/>
                  </a:lnTo>
                  <a:lnTo>
                    <a:pt x="891501" y="453237"/>
                  </a:lnTo>
                  <a:lnTo>
                    <a:pt x="901865" y="453694"/>
                  </a:lnTo>
                  <a:lnTo>
                    <a:pt x="912304" y="454799"/>
                  </a:lnTo>
                  <a:lnTo>
                    <a:pt x="922896" y="453390"/>
                  </a:lnTo>
                  <a:lnTo>
                    <a:pt x="933450" y="451866"/>
                  </a:lnTo>
                  <a:lnTo>
                    <a:pt x="943889" y="451294"/>
                  </a:lnTo>
                  <a:lnTo>
                    <a:pt x="954328" y="451675"/>
                  </a:lnTo>
                  <a:lnTo>
                    <a:pt x="964882" y="450646"/>
                  </a:lnTo>
                  <a:lnTo>
                    <a:pt x="975398" y="449313"/>
                  </a:lnTo>
                  <a:lnTo>
                    <a:pt x="985761" y="450380"/>
                  </a:lnTo>
                  <a:lnTo>
                    <a:pt x="996200" y="449732"/>
                  </a:lnTo>
                  <a:lnTo>
                    <a:pt x="1006792" y="448665"/>
                  </a:lnTo>
                  <a:lnTo>
                    <a:pt x="1027709" y="448170"/>
                  </a:lnTo>
                  <a:lnTo>
                    <a:pt x="1038148" y="446951"/>
                  </a:lnTo>
                  <a:lnTo>
                    <a:pt x="1048740" y="446874"/>
                  </a:lnTo>
                  <a:lnTo>
                    <a:pt x="1059294" y="447027"/>
                  </a:lnTo>
                  <a:lnTo>
                    <a:pt x="1069657" y="446455"/>
                  </a:lnTo>
                  <a:lnTo>
                    <a:pt x="1080096" y="446532"/>
                  </a:lnTo>
                  <a:lnTo>
                    <a:pt x="1090688" y="446227"/>
                  </a:lnTo>
                  <a:lnTo>
                    <a:pt x="1101280" y="444931"/>
                  </a:lnTo>
                  <a:lnTo>
                    <a:pt x="1111681" y="444893"/>
                  </a:lnTo>
                  <a:lnTo>
                    <a:pt x="1122121" y="445389"/>
                  </a:lnTo>
                  <a:lnTo>
                    <a:pt x="1132674" y="444284"/>
                  </a:lnTo>
                  <a:lnTo>
                    <a:pt x="1143228" y="444131"/>
                  </a:lnTo>
                  <a:lnTo>
                    <a:pt x="1153553" y="443865"/>
                  </a:lnTo>
                  <a:lnTo>
                    <a:pt x="1164031" y="442798"/>
                  </a:lnTo>
                  <a:lnTo>
                    <a:pt x="1174584" y="442341"/>
                  </a:lnTo>
                  <a:lnTo>
                    <a:pt x="1185176" y="442112"/>
                  </a:lnTo>
                  <a:lnTo>
                    <a:pt x="1195501" y="441007"/>
                  </a:lnTo>
                  <a:lnTo>
                    <a:pt x="1205979" y="440169"/>
                  </a:lnTo>
                  <a:lnTo>
                    <a:pt x="1216533" y="440245"/>
                  </a:lnTo>
                  <a:lnTo>
                    <a:pt x="1237449" y="440855"/>
                  </a:lnTo>
                  <a:lnTo>
                    <a:pt x="1247927" y="440283"/>
                  </a:lnTo>
                  <a:lnTo>
                    <a:pt x="1258481" y="439102"/>
                  </a:lnTo>
                  <a:lnTo>
                    <a:pt x="1269072" y="438531"/>
                  </a:lnTo>
                  <a:lnTo>
                    <a:pt x="1279474" y="437692"/>
                  </a:lnTo>
                  <a:lnTo>
                    <a:pt x="1289913" y="437197"/>
                  </a:lnTo>
                  <a:lnTo>
                    <a:pt x="1300467" y="435902"/>
                  </a:lnTo>
                  <a:lnTo>
                    <a:pt x="1300467" y="110642"/>
                  </a:lnTo>
                  <a:lnTo>
                    <a:pt x="1289913" y="109232"/>
                  </a:lnTo>
                  <a:lnTo>
                    <a:pt x="1279474" y="102146"/>
                  </a:lnTo>
                  <a:lnTo>
                    <a:pt x="1269072" y="115595"/>
                  </a:lnTo>
                  <a:lnTo>
                    <a:pt x="1258481" y="113614"/>
                  </a:lnTo>
                  <a:lnTo>
                    <a:pt x="1247927" y="114033"/>
                  </a:lnTo>
                  <a:lnTo>
                    <a:pt x="1237449" y="113042"/>
                  </a:lnTo>
                  <a:lnTo>
                    <a:pt x="1227124" y="108851"/>
                  </a:lnTo>
                  <a:lnTo>
                    <a:pt x="1216533" y="115709"/>
                  </a:lnTo>
                  <a:lnTo>
                    <a:pt x="1195501" y="114871"/>
                  </a:lnTo>
                  <a:lnTo>
                    <a:pt x="1185176" y="113652"/>
                  </a:lnTo>
                  <a:lnTo>
                    <a:pt x="1174584" y="113576"/>
                  </a:lnTo>
                  <a:lnTo>
                    <a:pt x="1164031" y="113690"/>
                  </a:lnTo>
                  <a:lnTo>
                    <a:pt x="1153553" y="112661"/>
                  </a:lnTo>
                  <a:lnTo>
                    <a:pt x="1143228" y="110337"/>
                  </a:lnTo>
                  <a:lnTo>
                    <a:pt x="1132674" y="116128"/>
                  </a:lnTo>
                  <a:lnTo>
                    <a:pt x="1122121" y="116700"/>
                  </a:lnTo>
                  <a:lnTo>
                    <a:pt x="1111681" y="113042"/>
                  </a:lnTo>
                  <a:lnTo>
                    <a:pt x="1101280" y="110223"/>
                  </a:lnTo>
                  <a:lnTo>
                    <a:pt x="1090688" y="115785"/>
                  </a:lnTo>
                  <a:lnTo>
                    <a:pt x="1080096" y="117386"/>
                  </a:lnTo>
                  <a:lnTo>
                    <a:pt x="1069657" y="115023"/>
                  </a:lnTo>
                  <a:lnTo>
                    <a:pt x="1059294" y="110794"/>
                  </a:lnTo>
                  <a:lnTo>
                    <a:pt x="1048740" y="111861"/>
                  </a:lnTo>
                  <a:lnTo>
                    <a:pt x="1038148" y="109270"/>
                  </a:lnTo>
                  <a:lnTo>
                    <a:pt x="1027709" y="107670"/>
                  </a:lnTo>
                  <a:lnTo>
                    <a:pt x="1017346" y="102222"/>
                  </a:lnTo>
                  <a:lnTo>
                    <a:pt x="1006792" y="104127"/>
                  </a:lnTo>
                  <a:lnTo>
                    <a:pt x="996200" y="107518"/>
                  </a:lnTo>
                  <a:lnTo>
                    <a:pt x="985761" y="104622"/>
                  </a:lnTo>
                  <a:lnTo>
                    <a:pt x="975398" y="101193"/>
                  </a:lnTo>
                  <a:lnTo>
                    <a:pt x="964882" y="102793"/>
                  </a:lnTo>
                  <a:lnTo>
                    <a:pt x="954328" y="104165"/>
                  </a:lnTo>
                  <a:lnTo>
                    <a:pt x="943889" y="102793"/>
                  </a:lnTo>
                  <a:lnTo>
                    <a:pt x="933450" y="93878"/>
                  </a:lnTo>
                  <a:lnTo>
                    <a:pt x="922896" y="100203"/>
                  </a:lnTo>
                  <a:lnTo>
                    <a:pt x="912304" y="102527"/>
                  </a:lnTo>
                  <a:lnTo>
                    <a:pt x="901865" y="102565"/>
                  </a:lnTo>
                  <a:lnTo>
                    <a:pt x="891501" y="92659"/>
                  </a:lnTo>
                  <a:lnTo>
                    <a:pt x="880948" y="102260"/>
                  </a:lnTo>
                  <a:lnTo>
                    <a:pt x="870356" y="99441"/>
                  </a:lnTo>
                  <a:lnTo>
                    <a:pt x="859917" y="97155"/>
                  </a:lnTo>
                  <a:lnTo>
                    <a:pt x="849553" y="85648"/>
                  </a:lnTo>
                  <a:lnTo>
                    <a:pt x="839000" y="99174"/>
                  </a:lnTo>
                  <a:lnTo>
                    <a:pt x="828408" y="89115"/>
                  </a:lnTo>
                  <a:lnTo>
                    <a:pt x="817968" y="91554"/>
                  </a:lnTo>
                  <a:lnTo>
                    <a:pt x="807605" y="82677"/>
                  </a:lnTo>
                  <a:lnTo>
                    <a:pt x="797052" y="95745"/>
                  </a:lnTo>
                  <a:lnTo>
                    <a:pt x="786536" y="92735"/>
                  </a:lnTo>
                  <a:lnTo>
                    <a:pt x="776097" y="92125"/>
                  </a:lnTo>
                  <a:lnTo>
                    <a:pt x="765657" y="87858"/>
                  </a:lnTo>
                  <a:lnTo>
                    <a:pt x="755103" y="87858"/>
                  </a:lnTo>
                  <a:lnTo>
                    <a:pt x="744512" y="83515"/>
                  </a:lnTo>
                  <a:lnTo>
                    <a:pt x="734072" y="78333"/>
                  </a:lnTo>
                  <a:lnTo>
                    <a:pt x="723709" y="68465"/>
                  </a:lnTo>
                  <a:lnTo>
                    <a:pt x="713155" y="66598"/>
                  </a:lnTo>
                  <a:lnTo>
                    <a:pt x="702564" y="65227"/>
                  </a:lnTo>
                  <a:lnTo>
                    <a:pt x="692086" y="63169"/>
                  </a:lnTo>
                  <a:lnTo>
                    <a:pt x="681761" y="51473"/>
                  </a:lnTo>
                  <a:lnTo>
                    <a:pt x="671169" y="51854"/>
                  </a:lnTo>
                  <a:lnTo>
                    <a:pt x="660615" y="50596"/>
                  </a:lnTo>
                  <a:lnTo>
                    <a:pt x="639813" y="45453"/>
                  </a:lnTo>
                  <a:lnTo>
                    <a:pt x="629259" y="44691"/>
                  </a:lnTo>
                  <a:lnTo>
                    <a:pt x="618705" y="39928"/>
                  </a:lnTo>
                  <a:lnTo>
                    <a:pt x="608304" y="39776"/>
                  </a:lnTo>
                  <a:lnTo>
                    <a:pt x="597865" y="31356"/>
                  </a:lnTo>
                  <a:lnTo>
                    <a:pt x="587273" y="27203"/>
                  </a:lnTo>
                  <a:lnTo>
                    <a:pt x="576719" y="25450"/>
                  </a:lnTo>
                  <a:lnTo>
                    <a:pt x="566242" y="16764"/>
                  </a:lnTo>
                  <a:lnTo>
                    <a:pt x="555917" y="15468"/>
                  </a:lnTo>
                  <a:lnTo>
                    <a:pt x="545325" y="14782"/>
                  </a:lnTo>
                  <a:lnTo>
                    <a:pt x="534771" y="22212"/>
                  </a:lnTo>
                  <a:lnTo>
                    <a:pt x="524294" y="20154"/>
                  </a:lnTo>
                  <a:lnTo>
                    <a:pt x="513969" y="20040"/>
                  </a:lnTo>
                  <a:lnTo>
                    <a:pt x="503377" y="18554"/>
                  </a:lnTo>
                  <a:lnTo>
                    <a:pt x="492823" y="26212"/>
                  </a:lnTo>
                  <a:lnTo>
                    <a:pt x="482346" y="23241"/>
                  </a:lnTo>
                  <a:lnTo>
                    <a:pt x="472020" y="31165"/>
                  </a:lnTo>
                  <a:lnTo>
                    <a:pt x="461467" y="36728"/>
                  </a:lnTo>
                  <a:lnTo>
                    <a:pt x="450913" y="37299"/>
                  </a:lnTo>
                  <a:lnTo>
                    <a:pt x="440474" y="41986"/>
                  </a:lnTo>
                  <a:lnTo>
                    <a:pt x="430072" y="38366"/>
                  </a:lnTo>
                  <a:lnTo>
                    <a:pt x="419481" y="32613"/>
                  </a:lnTo>
                  <a:lnTo>
                    <a:pt x="408927" y="35737"/>
                  </a:lnTo>
                  <a:lnTo>
                    <a:pt x="398449" y="32804"/>
                  </a:lnTo>
                  <a:lnTo>
                    <a:pt x="388124" y="34366"/>
                  </a:lnTo>
                  <a:lnTo>
                    <a:pt x="377532" y="28384"/>
                  </a:lnTo>
                  <a:lnTo>
                    <a:pt x="366979" y="35928"/>
                  </a:lnTo>
                  <a:lnTo>
                    <a:pt x="356501" y="36233"/>
                  </a:lnTo>
                  <a:lnTo>
                    <a:pt x="346176" y="30441"/>
                  </a:lnTo>
                  <a:lnTo>
                    <a:pt x="335584" y="28689"/>
                  </a:lnTo>
                  <a:lnTo>
                    <a:pt x="325031" y="26403"/>
                  </a:lnTo>
                  <a:lnTo>
                    <a:pt x="314553" y="23317"/>
                  </a:lnTo>
                  <a:lnTo>
                    <a:pt x="304228" y="22783"/>
                  </a:lnTo>
                  <a:lnTo>
                    <a:pt x="293674" y="20383"/>
                  </a:lnTo>
                  <a:lnTo>
                    <a:pt x="283121" y="23736"/>
                  </a:lnTo>
                  <a:lnTo>
                    <a:pt x="262242" y="24993"/>
                  </a:lnTo>
                  <a:lnTo>
                    <a:pt x="251688" y="22402"/>
                  </a:lnTo>
                  <a:lnTo>
                    <a:pt x="241096" y="20002"/>
                  </a:lnTo>
                  <a:lnTo>
                    <a:pt x="230657" y="19278"/>
                  </a:lnTo>
                  <a:lnTo>
                    <a:pt x="220294" y="16840"/>
                  </a:lnTo>
                  <a:lnTo>
                    <a:pt x="209740" y="13677"/>
                  </a:lnTo>
                  <a:lnTo>
                    <a:pt x="188709" y="11925"/>
                  </a:lnTo>
                  <a:lnTo>
                    <a:pt x="178346" y="9105"/>
                  </a:lnTo>
                  <a:lnTo>
                    <a:pt x="167792" y="7010"/>
                  </a:lnTo>
                  <a:lnTo>
                    <a:pt x="157200" y="5867"/>
                  </a:lnTo>
                  <a:lnTo>
                    <a:pt x="146761" y="6705"/>
                  </a:lnTo>
                  <a:lnTo>
                    <a:pt x="136398" y="2781"/>
                  </a:lnTo>
                  <a:lnTo>
                    <a:pt x="125882" y="0"/>
                  </a:lnTo>
                  <a:close/>
                </a:path>
              </a:pathLst>
            </a:custGeom>
            <a:solidFill>
              <a:srgbClr val="386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636431" y="1268526"/>
              <a:ext cx="1300480" cy="92710"/>
            </a:xfrm>
            <a:custGeom>
              <a:avLst/>
              <a:gdLst/>
              <a:ahLst/>
              <a:cxnLst/>
              <a:rect l="l" t="t" r="r" b="b"/>
              <a:pathLst>
                <a:path w="1300479" h="92709">
                  <a:moveTo>
                    <a:pt x="0" y="3505"/>
                  </a:moveTo>
                  <a:lnTo>
                    <a:pt x="10553" y="4953"/>
                  </a:lnTo>
                  <a:lnTo>
                    <a:pt x="20916" y="2781"/>
                  </a:lnTo>
                  <a:lnTo>
                    <a:pt x="31356" y="5219"/>
                  </a:lnTo>
                  <a:lnTo>
                    <a:pt x="41948" y="0"/>
                  </a:lnTo>
                  <a:lnTo>
                    <a:pt x="52501" y="2705"/>
                  </a:lnTo>
                  <a:lnTo>
                    <a:pt x="62865" y="5905"/>
                  </a:lnTo>
                  <a:lnTo>
                    <a:pt x="73304" y="5867"/>
                  </a:lnTo>
                  <a:lnTo>
                    <a:pt x="83896" y="7620"/>
                  </a:lnTo>
                  <a:lnTo>
                    <a:pt x="94449" y="13068"/>
                  </a:lnTo>
                  <a:lnTo>
                    <a:pt x="104889" y="11201"/>
                  </a:lnTo>
                  <a:lnTo>
                    <a:pt x="115328" y="9867"/>
                  </a:lnTo>
                  <a:lnTo>
                    <a:pt x="125882" y="9448"/>
                  </a:lnTo>
                  <a:lnTo>
                    <a:pt x="136398" y="14516"/>
                  </a:lnTo>
                  <a:lnTo>
                    <a:pt x="146761" y="21259"/>
                  </a:lnTo>
                  <a:lnTo>
                    <a:pt x="157200" y="23164"/>
                  </a:lnTo>
                  <a:lnTo>
                    <a:pt x="167792" y="26289"/>
                  </a:lnTo>
                  <a:lnTo>
                    <a:pt x="178346" y="30289"/>
                  </a:lnTo>
                  <a:lnTo>
                    <a:pt x="188709" y="33642"/>
                  </a:lnTo>
                  <a:lnTo>
                    <a:pt x="199148" y="38023"/>
                  </a:lnTo>
                  <a:lnTo>
                    <a:pt x="209740" y="40652"/>
                  </a:lnTo>
                  <a:lnTo>
                    <a:pt x="220294" y="46101"/>
                  </a:lnTo>
                  <a:lnTo>
                    <a:pt x="230657" y="51206"/>
                  </a:lnTo>
                  <a:lnTo>
                    <a:pt x="241096" y="53073"/>
                  </a:lnTo>
                  <a:lnTo>
                    <a:pt x="251688" y="56692"/>
                  </a:lnTo>
                  <a:lnTo>
                    <a:pt x="262242" y="58293"/>
                  </a:lnTo>
                  <a:lnTo>
                    <a:pt x="272681" y="57073"/>
                  </a:lnTo>
                  <a:lnTo>
                    <a:pt x="283121" y="56235"/>
                  </a:lnTo>
                  <a:lnTo>
                    <a:pt x="293674" y="54597"/>
                  </a:lnTo>
                  <a:lnTo>
                    <a:pt x="304228" y="56997"/>
                  </a:lnTo>
                  <a:lnTo>
                    <a:pt x="314553" y="52082"/>
                  </a:lnTo>
                  <a:lnTo>
                    <a:pt x="325031" y="56159"/>
                  </a:lnTo>
                  <a:lnTo>
                    <a:pt x="335584" y="56692"/>
                  </a:lnTo>
                  <a:lnTo>
                    <a:pt x="346176" y="56007"/>
                  </a:lnTo>
                  <a:lnTo>
                    <a:pt x="356501" y="58635"/>
                  </a:lnTo>
                  <a:lnTo>
                    <a:pt x="366979" y="59016"/>
                  </a:lnTo>
                  <a:lnTo>
                    <a:pt x="377532" y="51892"/>
                  </a:lnTo>
                  <a:lnTo>
                    <a:pt x="388124" y="53759"/>
                  </a:lnTo>
                  <a:lnTo>
                    <a:pt x="398449" y="50863"/>
                  </a:lnTo>
                  <a:lnTo>
                    <a:pt x="408927" y="53340"/>
                  </a:lnTo>
                  <a:lnTo>
                    <a:pt x="419481" y="50673"/>
                  </a:lnTo>
                  <a:lnTo>
                    <a:pt x="430072" y="56540"/>
                  </a:lnTo>
                  <a:lnTo>
                    <a:pt x="440474" y="59702"/>
                  </a:lnTo>
                  <a:lnTo>
                    <a:pt x="450913" y="55206"/>
                  </a:lnTo>
                  <a:lnTo>
                    <a:pt x="461467" y="51473"/>
                  </a:lnTo>
                  <a:lnTo>
                    <a:pt x="472020" y="45224"/>
                  </a:lnTo>
                  <a:lnTo>
                    <a:pt x="482346" y="37985"/>
                  </a:lnTo>
                  <a:lnTo>
                    <a:pt x="492823" y="37261"/>
                  </a:lnTo>
                  <a:lnTo>
                    <a:pt x="503377" y="30099"/>
                  </a:lnTo>
                  <a:lnTo>
                    <a:pt x="513969" y="30480"/>
                  </a:lnTo>
                  <a:lnTo>
                    <a:pt x="524294" y="30670"/>
                  </a:lnTo>
                  <a:lnTo>
                    <a:pt x="534771" y="31013"/>
                  </a:lnTo>
                  <a:lnTo>
                    <a:pt x="545325" y="24155"/>
                  </a:lnTo>
                  <a:lnTo>
                    <a:pt x="555917" y="24688"/>
                  </a:lnTo>
                  <a:lnTo>
                    <a:pt x="566242" y="23545"/>
                  </a:lnTo>
                  <a:lnTo>
                    <a:pt x="576719" y="32308"/>
                  </a:lnTo>
                  <a:lnTo>
                    <a:pt x="587273" y="35471"/>
                  </a:lnTo>
                  <a:lnTo>
                    <a:pt x="597865" y="39852"/>
                  </a:lnTo>
                  <a:lnTo>
                    <a:pt x="608304" y="48196"/>
                  </a:lnTo>
                  <a:lnTo>
                    <a:pt x="618705" y="46824"/>
                  </a:lnTo>
                  <a:lnTo>
                    <a:pt x="629259" y="49568"/>
                  </a:lnTo>
                  <a:lnTo>
                    <a:pt x="639813" y="53301"/>
                  </a:lnTo>
                  <a:lnTo>
                    <a:pt x="650138" y="55206"/>
                  </a:lnTo>
                  <a:lnTo>
                    <a:pt x="660615" y="58483"/>
                  </a:lnTo>
                  <a:lnTo>
                    <a:pt x="671169" y="60540"/>
                  </a:lnTo>
                  <a:lnTo>
                    <a:pt x="681761" y="61188"/>
                  </a:lnTo>
                  <a:lnTo>
                    <a:pt x="692086" y="68503"/>
                  </a:lnTo>
                  <a:lnTo>
                    <a:pt x="702564" y="66636"/>
                  </a:lnTo>
                  <a:lnTo>
                    <a:pt x="713155" y="66903"/>
                  </a:lnTo>
                  <a:lnTo>
                    <a:pt x="723709" y="68922"/>
                  </a:lnTo>
                  <a:lnTo>
                    <a:pt x="734072" y="72618"/>
                  </a:lnTo>
                  <a:lnTo>
                    <a:pt x="744512" y="72009"/>
                  </a:lnTo>
                  <a:lnTo>
                    <a:pt x="755103" y="72123"/>
                  </a:lnTo>
                  <a:lnTo>
                    <a:pt x="765657" y="68694"/>
                  </a:lnTo>
                  <a:lnTo>
                    <a:pt x="776097" y="67360"/>
                  </a:lnTo>
                  <a:lnTo>
                    <a:pt x="786536" y="65303"/>
                  </a:lnTo>
                  <a:lnTo>
                    <a:pt x="797052" y="61760"/>
                  </a:lnTo>
                  <a:lnTo>
                    <a:pt x="807605" y="46520"/>
                  </a:lnTo>
                  <a:lnTo>
                    <a:pt x="817968" y="45262"/>
                  </a:lnTo>
                  <a:lnTo>
                    <a:pt x="828408" y="48882"/>
                  </a:lnTo>
                  <a:lnTo>
                    <a:pt x="839000" y="59588"/>
                  </a:lnTo>
                  <a:lnTo>
                    <a:pt x="849553" y="53378"/>
                  </a:lnTo>
                  <a:lnTo>
                    <a:pt x="859917" y="59893"/>
                  </a:lnTo>
                  <a:lnTo>
                    <a:pt x="870356" y="58978"/>
                  </a:lnTo>
                  <a:lnTo>
                    <a:pt x="880948" y="62141"/>
                  </a:lnTo>
                  <a:lnTo>
                    <a:pt x="891501" y="59245"/>
                  </a:lnTo>
                  <a:lnTo>
                    <a:pt x="901865" y="67056"/>
                  </a:lnTo>
                  <a:lnTo>
                    <a:pt x="912304" y="68846"/>
                  </a:lnTo>
                  <a:lnTo>
                    <a:pt x="922896" y="66484"/>
                  </a:lnTo>
                  <a:lnTo>
                    <a:pt x="933450" y="63931"/>
                  </a:lnTo>
                  <a:lnTo>
                    <a:pt x="943889" y="70408"/>
                  </a:lnTo>
                  <a:lnTo>
                    <a:pt x="954328" y="72466"/>
                  </a:lnTo>
                  <a:lnTo>
                    <a:pt x="964882" y="74371"/>
                  </a:lnTo>
                  <a:lnTo>
                    <a:pt x="975398" y="75704"/>
                  </a:lnTo>
                  <a:lnTo>
                    <a:pt x="985761" y="78676"/>
                  </a:lnTo>
                  <a:lnTo>
                    <a:pt x="996200" y="78714"/>
                  </a:lnTo>
                  <a:lnTo>
                    <a:pt x="1006792" y="77724"/>
                  </a:lnTo>
                  <a:lnTo>
                    <a:pt x="1017346" y="77381"/>
                  </a:lnTo>
                  <a:lnTo>
                    <a:pt x="1027709" y="82067"/>
                  </a:lnTo>
                  <a:lnTo>
                    <a:pt x="1038148" y="83896"/>
                  </a:lnTo>
                  <a:lnTo>
                    <a:pt x="1048740" y="85039"/>
                  </a:lnTo>
                  <a:lnTo>
                    <a:pt x="1059294" y="86410"/>
                  </a:lnTo>
                  <a:lnTo>
                    <a:pt x="1069657" y="88925"/>
                  </a:lnTo>
                  <a:lnTo>
                    <a:pt x="1080096" y="90487"/>
                  </a:lnTo>
                  <a:lnTo>
                    <a:pt x="1090688" y="88315"/>
                  </a:lnTo>
                  <a:lnTo>
                    <a:pt x="1101280" y="87363"/>
                  </a:lnTo>
                  <a:lnTo>
                    <a:pt x="1111681" y="90068"/>
                  </a:lnTo>
                  <a:lnTo>
                    <a:pt x="1122121" y="92354"/>
                  </a:lnTo>
                  <a:lnTo>
                    <a:pt x="1132674" y="91935"/>
                  </a:lnTo>
                  <a:lnTo>
                    <a:pt x="1143228" y="88468"/>
                  </a:lnTo>
                  <a:lnTo>
                    <a:pt x="1153553" y="90297"/>
                  </a:lnTo>
                  <a:lnTo>
                    <a:pt x="1164031" y="90182"/>
                  </a:lnTo>
                  <a:lnTo>
                    <a:pt x="1174584" y="89687"/>
                  </a:lnTo>
                  <a:lnTo>
                    <a:pt x="1185176" y="90525"/>
                  </a:lnTo>
                  <a:lnTo>
                    <a:pt x="1195501" y="90678"/>
                  </a:lnTo>
                  <a:lnTo>
                    <a:pt x="1205979" y="89382"/>
                  </a:lnTo>
                  <a:lnTo>
                    <a:pt x="1216533" y="90449"/>
                  </a:lnTo>
                  <a:lnTo>
                    <a:pt x="1227124" y="83286"/>
                  </a:lnTo>
                  <a:lnTo>
                    <a:pt x="1237449" y="88239"/>
                  </a:lnTo>
                  <a:lnTo>
                    <a:pt x="1247927" y="87477"/>
                  </a:lnTo>
                  <a:lnTo>
                    <a:pt x="1258481" y="85801"/>
                  </a:lnTo>
                  <a:lnTo>
                    <a:pt x="1269072" y="89192"/>
                  </a:lnTo>
                  <a:lnTo>
                    <a:pt x="1279474" y="76047"/>
                  </a:lnTo>
                  <a:lnTo>
                    <a:pt x="1289913" y="84963"/>
                  </a:lnTo>
                  <a:lnTo>
                    <a:pt x="1300467" y="88315"/>
                  </a:lnTo>
                </a:path>
              </a:pathLst>
            </a:custGeom>
            <a:ln w="3175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636431" y="1268526"/>
              <a:ext cx="1300480" cy="527685"/>
            </a:xfrm>
            <a:custGeom>
              <a:avLst/>
              <a:gdLst/>
              <a:ahLst/>
              <a:cxnLst/>
              <a:rect l="l" t="t" r="r" b="b"/>
              <a:pathLst>
                <a:path w="1300479" h="527685">
                  <a:moveTo>
                    <a:pt x="41948" y="0"/>
                  </a:moveTo>
                  <a:lnTo>
                    <a:pt x="31356" y="5219"/>
                  </a:lnTo>
                  <a:lnTo>
                    <a:pt x="20916" y="2781"/>
                  </a:lnTo>
                  <a:lnTo>
                    <a:pt x="10553" y="4953"/>
                  </a:lnTo>
                  <a:lnTo>
                    <a:pt x="0" y="3505"/>
                  </a:lnTo>
                  <a:lnTo>
                    <a:pt x="0" y="425119"/>
                  </a:lnTo>
                  <a:lnTo>
                    <a:pt x="10553" y="425767"/>
                  </a:lnTo>
                  <a:lnTo>
                    <a:pt x="20916" y="421309"/>
                  </a:lnTo>
                  <a:lnTo>
                    <a:pt x="31356" y="422910"/>
                  </a:lnTo>
                  <a:lnTo>
                    <a:pt x="41948" y="417957"/>
                  </a:lnTo>
                  <a:lnTo>
                    <a:pt x="52501" y="419785"/>
                  </a:lnTo>
                  <a:lnTo>
                    <a:pt x="62865" y="420204"/>
                  </a:lnTo>
                  <a:lnTo>
                    <a:pt x="73304" y="418452"/>
                  </a:lnTo>
                  <a:lnTo>
                    <a:pt x="83896" y="415480"/>
                  </a:lnTo>
                  <a:lnTo>
                    <a:pt x="94449" y="418299"/>
                  </a:lnTo>
                  <a:lnTo>
                    <a:pt x="104889" y="414718"/>
                  </a:lnTo>
                  <a:lnTo>
                    <a:pt x="115328" y="412165"/>
                  </a:lnTo>
                  <a:lnTo>
                    <a:pt x="125882" y="410298"/>
                  </a:lnTo>
                  <a:lnTo>
                    <a:pt x="136398" y="413080"/>
                  </a:lnTo>
                  <a:lnTo>
                    <a:pt x="146761" y="417004"/>
                  </a:lnTo>
                  <a:lnTo>
                    <a:pt x="157200" y="416166"/>
                  </a:lnTo>
                  <a:lnTo>
                    <a:pt x="167792" y="417309"/>
                  </a:lnTo>
                  <a:lnTo>
                    <a:pt x="178346" y="419404"/>
                  </a:lnTo>
                  <a:lnTo>
                    <a:pt x="188709" y="422224"/>
                  </a:lnTo>
                  <a:lnTo>
                    <a:pt x="209740" y="423976"/>
                  </a:lnTo>
                  <a:lnTo>
                    <a:pt x="220294" y="427139"/>
                  </a:lnTo>
                  <a:lnTo>
                    <a:pt x="230657" y="429577"/>
                  </a:lnTo>
                  <a:lnTo>
                    <a:pt x="241096" y="430301"/>
                  </a:lnTo>
                  <a:lnTo>
                    <a:pt x="251688" y="432701"/>
                  </a:lnTo>
                  <a:lnTo>
                    <a:pt x="262242" y="435292"/>
                  </a:lnTo>
                  <a:lnTo>
                    <a:pt x="283121" y="434035"/>
                  </a:lnTo>
                  <a:lnTo>
                    <a:pt x="293674" y="430682"/>
                  </a:lnTo>
                  <a:lnTo>
                    <a:pt x="304228" y="433082"/>
                  </a:lnTo>
                  <a:lnTo>
                    <a:pt x="314553" y="433616"/>
                  </a:lnTo>
                  <a:lnTo>
                    <a:pt x="325031" y="436702"/>
                  </a:lnTo>
                  <a:lnTo>
                    <a:pt x="335584" y="438988"/>
                  </a:lnTo>
                  <a:lnTo>
                    <a:pt x="346176" y="440740"/>
                  </a:lnTo>
                  <a:lnTo>
                    <a:pt x="356501" y="446532"/>
                  </a:lnTo>
                  <a:lnTo>
                    <a:pt x="366979" y="446227"/>
                  </a:lnTo>
                  <a:lnTo>
                    <a:pt x="377532" y="438683"/>
                  </a:lnTo>
                  <a:lnTo>
                    <a:pt x="388124" y="444665"/>
                  </a:lnTo>
                  <a:lnTo>
                    <a:pt x="398449" y="443103"/>
                  </a:lnTo>
                  <a:lnTo>
                    <a:pt x="408927" y="446036"/>
                  </a:lnTo>
                  <a:lnTo>
                    <a:pt x="419481" y="442912"/>
                  </a:lnTo>
                  <a:lnTo>
                    <a:pt x="430072" y="448665"/>
                  </a:lnTo>
                  <a:lnTo>
                    <a:pt x="440474" y="452285"/>
                  </a:lnTo>
                  <a:lnTo>
                    <a:pt x="450913" y="447598"/>
                  </a:lnTo>
                  <a:lnTo>
                    <a:pt x="461467" y="447027"/>
                  </a:lnTo>
                  <a:lnTo>
                    <a:pt x="472020" y="441464"/>
                  </a:lnTo>
                  <a:lnTo>
                    <a:pt x="482346" y="433539"/>
                  </a:lnTo>
                  <a:lnTo>
                    <a:pt x="492823" y="436511"/>
                  </a:lnTo>
                  <a:lnTo>
                    <a:pt x="503377" y="428853"/>
                  </a:lnTo>
                  <a:lnTo>
                    <a:pt x="513969" y="430339"/>
                  </a:lnTo>
                  <a:lnTo>
                    <a:pt x="524294" y="430453"/>
                  </a:lnTo>
                  <a:lnTo>
                    <a:pt x="534771" y="432511"/>
                  </a:lnTo>
                  <a:lnTo>
                    <a:pt x="545325" y="425081"/>
                  </a:lnTo>
                  <a:lnTo>
                    <a:pt x="555917" y="425767"/>
                  </a:lnTo>
                  <a:lnTo>
                    <a:pt x="566242" y="427062"/>
                  </a:lnTo>
                  <a:lnTo>
                    <a:pt x="576719" y="435749"/>
                  </a:lnTo>
                  <a:lnTo>
                    <a:pt x="587273" y="437502"/>
                  </a:lnTo>
                  <a:lnTo>
                    <a:pt x="597865" y="441655"/>
                  </a:lnTo>
                  <a:lnTo>
                    <a:pt x="608304" y="450075"/>
                  </a:lnTo>
                  <a:lnTo>
                    <a:pt x="618705" y="450227"/>
                  </a:lnTo>
                  <a:lnTo>
                    <a:pt x="629259" y="454990"/>
                  </a:lnTo>
                  <a:lnTo>
                    <a:pt x="639813" y="455752"/>
                  </a:lnTo>
                  <a:lnTo>
                    <a:pt x="660615" y="460895"/>
                  </a:lnTo>
                  <a:lnTo>
                    <a:pt x="671169" y="462153"/>
                  </a:lnTo>
                  <a:lnTo>
                    <a:pt x="681761" y="461772"/>
                  </a:lnTo>
                  <a:lnTo>
                    <a:pt x="692086" y="473468"/>
                  </a:lnTo>
                  <a:lnTo>
                    <a:pt x="702564" y="475526"/>
                  </a:lnTo>
                  <a:lnTo>
                    <a:pt x="713155" y="476897"/>
                  </a:lnTo>
                  <a:lnTo>
                    <a:pt x="723709" y="478764"/>
                  </a:lnTo>
                  <a:lnTo>
                    <a:pt x="734072" y="488632"/>
                  </a:lnTo>
                  <a:lnTo>
                    <a:pt x="744512" y="493814"/>
                  </a:lnTo>
                  <a:lnTo>
                    <a:pt x="755103" y="498157"/>
                  </a:lnTo>
                  <a:lnTo>
                    <a:pt x="765657" y="498157"/>
                  </a:lnTo>
                  <a:lnTo>
                    <a:pt x="776097" y="502424"/>
                  </a:lnTo>
                  <a:lnTo>
                    <a:pt x="786536" y="503034"/>
                  </a:lnTo>
                  <a:lnTo>
                    <a:pt x="797052" y="506044"/>
                  </a:lnTo>
                  <a:lnTo>
                    <a:pt x="807605" y="492975"/>
                  </a:lnTo>
                  <a:lnTo>
                    <a:pt x="817968" y="501853"/>
                  </a:lnTo>
                  <a:lnTo>
                    <a:pt x="828408" y="499414"/>
                  </a:lnTo>
                  <a:lnTo>
                    <a:pt x="839000" y="509473"/>
                  </a:lnTo>
                  <a:lnTo>
                    <a:pt x="849553" y="495947"/>
                  </a:lnTo>
                  <a:lnTo>
                    <a:pt x="859917" y="507453"/>
                  </a:lnTo>
                  <a:lnTo>
                    <a:pt x="870356" y="509739"/>
                  </a:lnTo>
                  <a:lnTo>
                    <a:pt x="880948" y="512559"/>
                  </a:lnTo>
                  <a:lnTo>
                    <a:pt x="891501" y="502958"/>
                  </a:lnTo>
                  <a:lnTo>
                    <a:pt x="901865" y="512864"/>
                  </a:lnTo>
                  <a:lnTo>
                    <a:pt x="912304" y="512826"/>
                  </a:lnTo>
                  <a:lnTo>
                    <a:pt x="922896" y="510501"/>
                  </a:lnTo>
                  <a:lnTo>
                    <a:pt x="933450" y="504177"/>
                  </a:lnTo>
                  <a:lnTo>
                    <a:pt x="943889" y="513092"/>
                  </a:lnTo>
                  <a:lnTo>
                    <a:pt x="954328" y="514464"/>
                  </a:lnTo>
                  <a:lnTo>
                    <a:pt x="964882" y="513092"/>
                  </a:lnTo>
                  <a:lnTo>
                    <a:pt x="975398" y="511492"/>
                  </a:lnTo>
                  <a:lnTo>
                    <a:pt x="985761" y="514921"/>
                  </a:lnTo>
                  <a:lnTo>
                    <a:pt x="996200" y="517817"/>
                  </a:lnTo>
                  <a:lnTo>
                    <a:pt x="1006792" y="514426"/>
                  </a:lnTo>
                  <a:lnTo>
                    <a:pt x="1017346" y="512521"/>
                  </a:lnTo>
                  <a:lnTo>
                    <a:pt x="1027709" y="517969"/>
                  </a:lnTo>
                  <a:lnTo>
                    <a:pt x="1038148" y="519569"/>
                  </a:lnTo>
                  <a:lnTo>
                    <a:pt x="1048740" y="522160"/>
                  </a:lnTo>
                  <a:lnTo>
                    <a:pt x="1059294" y="521093"/>
                  </a:lnTo>
                  <a:lnTo>
                    <a:pt x="1069657" y="525322"/>
                  </a:lnTo>
                  <a:lnTo>
                    <a:pt x="1080096" y="527685"/>
                  </a:lnTo>
                  <a:lnTo>
                    <a:pt x="1090688" y="526084"/>
                  </a:lnTo>
                  <a:lnTo>
                    <a:pt x="1101280" y="520522"/>
                  </a:lnTo>
                  <a:lnTo>
                    <a:pt x="1111681" y="523341"/>
                  </a:lnTo>
                  <a:lnTo>
                    <a:pt x="1122121" y="526999"/>
                  </a:lnTo>
                  <a:lnTo>
                    <a:pt x="1132674" y="526427"/>
                  </a:lnTo>
                  <a:lnTo>
                    <a:pt x="1143228" y="520636"/>
                  </a:lnTo>
                  <a:lnTo>
                    <a:pt x="1153553" y="522960"/>
                  </a:lnTo>
                  <a:lnTo>
                    <a:pt x="1164031" y="523989"/>
                  </a:lnTo>
                  <a:lnTo>
                    <a:pt x="1174584" y="523875"/>
                  </a:lnTo>
                  <a:lnTo>
                    <a:pt x="1185176" y="523951"/>
                  </a:lnTo>
                  <a:lnTo>
                    <a:pt x="1195501" y="525170"/>
                  </a:lnTo>
                  <a:lnTo>
                    <a:pt x="1216533" y="526008"/>
                  </a:lnTo>
                  <a:lnTo>
                    <a:pt x="1227124" y="519150"/>
                  </a:lnTo>
                  <a:lnTo>
                    <a:pt x="1237449" y="523341"/>
                  </a:lnTo>
                  <a:lnTo>
                    <a:pt x="1247927" y="524332"/>
                  </a:lnTo>
                  <a:lnTo>
                    <a:pt x="1258481" y="523913"/>
                  </a:lnTo>
                  <a:lnTo>
                    <a:pt x="1269072" y="525894"/>
                  </a:lnTo>
                  <a:lnTo>
                    <a:pt x="1279474" y="512445"/>
                  </a:lnTo>
                  <a:lnTo>
                    <a:pt x="1289913" y="519531"/>
                  </a:lnTo>
                  <a:lnTo>
                    <a:pt x="1300467" y="520941"/>
                  </a:lnTo>
                  <a:lnTo>
                    <a:pt x="1300467" y="88315"/>
                  </a:lnTo>
                  <a:lnTo>
                    <a:pt x="1289913" y="84963"/>
                  </a:lnTo>
                  <a:lnTo>
                    <a:pt x="1279474" y="76047"/>
                  </a:lnTo>
                  <a:lnTo>
                    <a:pt x="1269072" y="89192"/>
                  </a:lnTo>
                  <a:lnTo>
                    <a:pt x="1258481" y="85801"/>
                  </a:lnTo>
                  <a:lnTo>
                    <a:pt x="1247927" y="87477"/>
                  </a:lnTo>
                  <a:lnTo>
                    <a:pt x="1237449" y="88239"/>
                  </a:lnTo>
                  <a:lnTo>
                    <a:pt x="1227124" y="83286"/>
                  </a:lnTo>
                  <a:lnTo>
                    <a:pt x="1216533" y="90449"/>
                  </a:lnTo>
                  <a:lnTo>
                    <a:pt x="1205979" y="89382"/>
                  </a:lnTo>
                  <a:lnTo>
                    <a:pt x="1195501" y="90678"/>
                  </a:lnTo>
                  <a:lnTo>
                    <a:pt x="1185176" y="90525"/>
                  </a:lnTo>
                  <a:lnTo>
                    <a:pt x="1174584" y="89687"/>
                  </a:lnTo>
                  <a:lnTo>
                    <a:pt x="1164031" y="90182"/>
                  </a:lnTo>
                  <a:lnTo>
                    <a:pt x="1153553" y="90297"/>
                  </a:lnTo>
                  <a:lnTo>
                    <a:pt x="1143228" y="88468"/>
                  </a:lnTo>
                  <a:lnTo>
                    <a:pt x="1132674" y="91935"/>
                  </a:lnTo>
                  <a:lnTo>
                    <a:pt x="1122121" y="92354"/>
                  </a:lnTo>
                  <a:lnTo>
                    <a:pt x="1111681" y="90068"/>
                  </a:lnTo>
                  <a:lnTo>
                    <a:pt x="1101280" y="87363"/>
                  </a:lnTo>
                  <a:lnTo>
                    <a:pt x="1090688" y="88315"/>
                  </a:lnTo>
                  <a:lnTo>
                    <a:pt x="1080096" y="90487"/>
                  </a:lnTo>
                  <a:lnTo>
                    <a:pt x="1069657" y="88925"/>
                  </a:lnTo>
                  <a:lnTo>
                    <a:pt x="1059294" y="86410"/>
                  </a:lnTo>
                  <a:lnTo>
                    <a:pt x="1048740" y="85039"/>
                  </a:lnTo>
                  <a:lnTo>
                    <a:pt x="1038148" y="83896"/>
                  </a:lnTo>
                  <a:lnTo>
                    <a:pt x="1027709" y="82067"/>
                  </a:lnTo>
                  <a:lnTo>
                    <a:pt x="1017346" y="77381"/>
                  </a:lnTo>
                  <a:lnTo>
                    <a:pt x="1006792" y="77724"/>
                  </a:lnTo>
                  <a:lnTo>
                    <a:pt x="996200" y="78714"/>
                  </a:lnTo>
                  <a:lnTo>
                    <a:pt x="985761" y="78676"/>
                  </a:lnTo>
                  <a:lnTo>
                    <a:pt x="975398" y="75704"/>
                  </a:lnTo>
                  <a:lnTo>
                    <a:pt x="964882" y="74371"/>
                  </a:lnTo>
                  <a:lnTo>
                    <a:pt x="954328" y="72466"/>
                  </a:lnTo>
                  <a:lnTo>
                    <a:pt x="943889" y="70408"/>
                  </a:lnTo>
                  <a:lnTo>
                    <a:pt x="933450" y="63931"/>
                  </a:lnTo>
                  <a:lnTo>
                    <a:pt x="922896" y="66484"/>
                  </a:lnTo>
                  <a:lnTo>
                    <a:pt x="912304" y="68846"/>
                  </a:lnTo>
                  <a:lnTo>
                    <a:pt x="901865" y="67056"/>
                  </a:lnTo>
                  <a:lnTo>
                    <a:pt x="891501" y="59245"/>
                  </a:lnTo>
                  <a:lnTo>
                    <a:pt x="880948" y="62141"/>
                  </a:lnTo>
                  <a:lnTo>
                    <a:pt x="870356" y="58978"/>
                  </a:lnTo>
                  <a:lnTo>
                    <a:pt x="859917" y="59893"/>
                  </a:lnTo>
                  <a:lnTo>
                    <a:pt x="849553" y="53378"/>
                  </a:lnTo>
                  <a:lnTo>
                    <a:pt x="839000" y="59588"/>
                  </a:lnTo>
                  <a:lnTo>
                    <a:pt x="828408" y="48882"/>
                  </a:lnTo>
                  <a:lnTo>
                    <a:pt x="817968" y="45262"/>
                  </a:lnTo>
                  <a:lnTo>
                    <a:pt x="807605" y="46520"/>
                  </a:lnTo>
                  <a:lnTo>
                    <a:pt x="797052" y="61760"/>
                  </a:lnTo>
                  <a:lnTo>
                    <a:pt x="786536" y="65303"/>
                  </a:lnTo>
                  <a:lnTo>
                    <a:pt x="776097" y="67360"/>
                  </a:lnTo>
                  <a:lnTo>
                    <a:pt x="765657" y="68694"/>
                  </a:lnTo>
                  <a:lnTo>
                    <a:pt x="755103" y="72123"/>
                  </a:lnTo>
                  <a:lnTo>
                    <a:pt x="744512" y="72009"/>
                  </a:lnTo>
                  <a:lnTo>
                    <a:pt x="734072" y="72618"/>
                  </a:lnTo>
                  <a:lnTo>
                    <a:pt x="723709" y="68922"/>
                  </a:lnTo>
                  <a:lnTo>
                    <a:pt x="713155" y="66903"/>
                  </a:lnTo>
                  <a:lnTo>
                    <a:pt x="702564" y="66636"/>
                  </a:lnTo>
                  <a:lnTo>
                    <a:pt x="692086" y="68503"/>
                  </a:lnTo>
                  <a:lnTo>
                    <a:pt x="681761" y="61188"/>
                  </a:lnTo>
                  <a:lnTo>
                    <a:pt x="671169" y="60540"/>
                  </a:lnTo>
                  <a:lnTo>
                    <a:pt x="660615" y="58483"/>
                  </a:lnTo>
                  <a:lnTo>
                    <a:pt x="650138" y="55206"/>
                  </a:lnTo>
                  <a:lnTo>
                    <a:pt x="639813" y="53301"/>
                  </a:lnTo>
                  <a:lnTo>
                    <a:pt x="629259" y="49568"/>
                  </a:lnTo>
                  <a:lnTo>
                    <a:pt x="618705" y="46824"/>
                  </a:lnTo>
                  <a:lnTo>
                    <a:pt x="608304" y="48196"/>
                  </a:lnTo>
                  <a:lnTo>
                    <a:pt x="597865" y="39852"/>
                  </a:lnTo>
                  <a:lnTo>
                    <a:pt x="587273" y="35471"/>
                  </a:lnTo>
                  <a:lnTo>
                    <a:pt x="576719" y="32308"/>
                  </a:lnTo>
                  <a:lnTo>
                    <a:pt x="566242" y="23545"/>
                  </a:lnTo>
                  <a:lnTo>
                    <a:pt x="555917" y="24688"/>
                  </a:lnTo>
                  <a:lnTo>
                    <a:pt x="545325" y="24155"/>
                  </a:lnTo>
                  <a:lnTo>
                    <a:pt x="534771" y="31013"/>
                  </a:lnTo>
                  <a:lnTo>
                    <a:pt x="524294" y="30670"/>
                  </a:lnTo>
                  <a:lnTo>
                    <a:pt x="513969" y="30480"/>
                  </a:lnTo>
                  <a:lnTo>
                    <a:pt x="503377" y="30099"/>
                  </a:lnTo>
                  <a:lnTo>
                    <a:pt x="492823" y="37261"/>
                  </a:lnTo>
                  <a:lnTo>
                    <a:pt x="482346" y="37985"/>
                  </a:lnTo>
                  <a:lnTo>
                    <a:pt x="472020" y="45224"/>
                  </a:lnTo>
                  <a:lnTo>
                    <a:pt x="461467" y="51473"/>
                  </a:lnTo>
                  <a:lnTo>
                    <a:pt x="450913" y="55206"/>
                  </a:lnTo>
                  <a:lnTo>
                    <a:pt x="440474" y="59702"/>
                  </a:lnTo>
                  <a:lnTo>
                    <a:pt x="430072" y="56540"/>
                  </a:lnTo>
                  <a:lnTo>
                    <a:pt x="419481" y="50673"/>
                  </a:lnTo>
                  <a:lnTo>
                    <a:pt x="408927" y="53340"/>
                  </a:lnTo>
                  <a:lnTo>
                    <a:pt x="398449" y="50863"/>
                  </a:lnTo>
                  <a:lnTo>
                    <a:pt x="388124" y="53759"/>
                  </a:lnTo>
                  <a:lnTo>
                    <a:pt x="377532" y="51892"/>
                  </a:lnTo>
                  <a:lnTo>
                    <a:pt x="366979" y="59016"/>
                  </a:lnTo>
                  <a:lnTo>
                    <a:pt x="356501" y="58635"/>
                  </a:lnTo>
                  <a:lnTo>
                    <a:pt x="346176" y="56007"/>
                  </a:lnTo>
                  <a:lnTo>
                    <a:pt x="335584" y="56692"/>
                  </a:lnTo>
                  <a:lnTo>
                    <a:pt x="325031" y="56159"/>
                  </a:lnTo>
                  <a:lnTo>
                    <a:pt x="314553" y="52082"/>
                  </a:lnTo>
                  <a:lnTo>
                    <a:pt x="304228" y="56997"/>
                  </a:lnTo>
                  <a:lnTo>
                    <a:pt x="293674" y="54597"/>
                  </a:lnTo>
                  <a:lnTo>
                    <a:pt x="283121" y="56235"/>
                  </a:lnTo>
                  <a:lnTo>
                    <a:pt x="272681" y="57073"/>
                  </a:lnTo>
                  <a:lnTo>
                    <a:pt x="262242" y="58293"/>
                  </a:lnTo>
                  <a:lnTo>
                    <a:pt x="251688" y="56692"/>
                  </a:lnTo>
                  <a:lnTo>
                    <a:pt x="241096" y="53073"/>
                  </a:lnTo>
                  <a:lnTo>
                    <a:pt x="230657" y="51206"/>
                  </a:lnTo>
                  <a:lnTo>
                    <a:pt x="220294" y="46101"/>
                  </a:lnTo>
                  <a:lnTo>
                    <a:pt x="209740" y="40652"/>
                  </a:lnTo>
                  <a:lnTo>
                    <a:pt x="199148" y="38023"/>
                  </a:lnTo>
                  <a:lnTo>
                    <a:pt x="188709" y="33642"/>
                  </a:lnTo>
                  <a:lnTo>
                    <a:pt x="178346" y="30289"/>
                  </a:lnTo>
                  <a:lnTo>
                    <a:pt x="167792" y="26289"/>
                  </a:lnTo>
                  <a:lnTo>
                    <a:pt x="157200" y="23164"/>
                  </a:lnTo>
                  <a:lnTo>
                    <a:pt x="146761" y="21259"/>
                  </a:lnTo>
                  <a:lnTo>
                    <a:pt x="136398" y="14516"/>
                  </a:lnTo>
                  <a:lnTo>
                    <a:pt x="125882" y="9448"/>
                  </a:lnTo>
                  <a:lnTo>
                    <a:pt x="115328" y="9867"/>
                  </a:lnTo>
                  <a:lnTo>
                    <a:pt x="104889" y="11201"/>
                  </a:lnTo>
                  <a:lnTo>
                    <a:pt x="94449" y="13068"/>
                  </a:lnTo>
                  <a:lnTo>
                    <a:pt x="83896" y="7620"/>
                  </a:lnTo>
                  <a:lnTo>
                    <a:pt x="73304" y="5867"/>
                  </a:lnTo>
                  <a:lnTo>
                    <a:pt x="62865" y="5905"/>
                  </a:lnTo>
                  <a:lnTo>
                    <a:pt x="52501" y="2705"/>
                  </a:lnTo>
                  <a:lnTo>
                    <a:pt x="41948" y="0"/>
                  </a:lnTo>
                  <a:close/>
                </a:path>
              </a:pathLst>
            </a:custGeom>
            <a:solidFill>
              <a:srgbClr val="1B9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636431" y="1005255"/>
              <a:ext cx="1300480" cy="0"/>
            </a:xfrm>
            <a:custGeom>
              <a:avLst/>
              <a:gdLst/>
              <a:ahLst/>
              <a:cxnLst/>
              <a:rect l="l" t="t" r="r" b="b"/>
              <a:pathLst>
                <a:path w="1300479">
                  <a:moveTo>
                    <a:pt x="0" y="0"/>
                  </a:moveTo>
                  <a:lnTo>
                    <a:pt x="0" y="0"/>
                  </a:lnTo>
                  <a:lnTo>
                    <a:pt x="1289913" y="0"/>
                  </a:lnTo>
                  <a:lnTo>
                    <a:pt x="1300467" y="0"/>
                  </a:lnTo>
                </a:path>
              </a:pathLst>
            </a:custGeom>
            <a:ln w="3175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636431" y="1005255"/>
              <a:ext cx="1300480" cy="356235"/>
            </a:xfrm>
            <a:custGeom>
              <a:avLst/>
              <a:gdLst/>
              <a:ahLst/>
              <a:cxnLst/>
              <a:rect l="l" t="t" r="r" b="b"/>
              <a:pathLst>
                <a:path w="1300479" h="356234">
                  <a:moveTo>
                    <a:pt x="1300467" y="0"/>
                  </a:moveTo>
                  <a:lnTo>
                    <a:pt x="0" y="0"/>
                  </a:lnTo>
                  <a:lnTo>
                    <a:pt x="0" y="266776"/>
                  </a:lnTo>
                  <a:lnTo>
                    <a:pt x="10553" y="268224"/>
                  </a:lnTo>
                  <a:lnTo>
                    <a:pt x="20916" y="266052"/>
                  </a:lnTo>
                  <a:lnTo>
                    <a:pt x="31356" y="268490"/>
                  </a:lnTo>
                  <a:lnTo>
                    <a:pt x="41948" y="263271"/>
                  </a:lnTo>
                  <a:lnTo>
                    <a:pt x="52501" y="265976"/>
                  </a:lnTo>
                  <a:lnTo>
                    <a:pt x="62865" y="269176"/>
                  </a:lnTo>
                  <a:lnTo>
                    <a:pt x="73304" y="269138"/>
                  </a:lnTo>
                  <a:lnTo>
                    <a:pt x="83896" y="270891"/>
                  </a:lnTo>
                  <a:lnTo>
                    <a:pt x="94449" y="276339"/>
                  </a:lnTo>
                  <a:lnTo>
                    <a:pt x="104889" y="274472"/>
                  </a:lnTo>
                  <a:lnTo>
                    <a:pt x="115328" y="273138"/>
                  </a:lnTo>
                  <a:lnTo>
                    <a:pt x="125882" y="272719"/>
                  </a:lnTo>
                  <a:lnTo>
                    <a:pt x="136398" y="277787"/>
                  </a:lnTo>
                  <a:lnTo>
                    <a:pt x="146761" y="284530"/>
                  </a:lnTo>
                  <a:lnTo>
                    <a:pt x="157200" y="286435"/>
                  </a:lnTo>
                  <a:lnTo>
                    <a:pt x="167792" y="289560"/>
                  </a:lnTo>
                  <a:lnTo>
                    <a:pt x="178346" y="293560"/>
                  </a:lnTo>
                  <a:lnTo>
                    <a:pt x="188709" y="296913"/>
                  </a:lnTo>
                  <a:lnTo>
                    <a:pt x="199148" y="301294"/>
                  </a:lnTo>
                  <a:lnTo>
                    <a:pt x="209740" y="303923"/>
                  </a:lnTo>
                  <a:lnTo>
                    <a:pt x="220294" y="309372"/>
                  </a:lnTo>
                  <a:lnTo>
                    <a:pt x="230657" y="314477"/>
                  </a:lnTo>
                  <a:lnTo>
                    <a:pt x="241096" y="316344"/>
                  </a:lnTo>
                  <a:lnTo>
                    <a:pt x="251688" y="319963"/>
                  </a:lnTo>
                  <a:lnTo>
                    <a:pt x="262242" y="321564"/>
                  </a:lnTo>
                  <a:lnTo>
                    <a:pt x="272681" y="320344"/>
                  </a:lnTo>
                  <a:lnTo>
                    <a:pt x="283121" y="319506"/>
                  </a:lnTo>
                  <a:lnTo>
                    <a:pt x="293674" y="317868"/>
                  </a:lnTo>
                  <a:lnTo>
                    <a:pt x="304228" y="320268"/>
                  </a:lnTo>
                  <a:lnTo>
                    <a:pt x="314553" y="315353"/>
                  </a:lnTo>
                  <a:lnTo>
                    <a:pt x="325031" y="319430"/>
                  </a:lnTo>
                  <a:lnTo>
                    <a:pt x="335584" y="319963"/>
                  </a:lnTo>
                  <a:lnTo>
                    <a:pt x="346176" y="319278"/>
                  </a:lnTo>
                  <a:lnTo>
                    <a:pt x="356501" y="321906"/>
                  </a:lnTo>
                  <a:lnTo>
                    <a:pt x="366979" y="322287"/>
                  </a:lnTo>
                  <a:lnTo>
                    <a:pt x="377532" y="315163"/>
                  </a:lnTo>
                  <a:lnTo>
                    <a:pt x="388124" y="317030"/>
                  </a:lnTo>
                  <a:lnTo>
                    <a:pt x="398449" y="314134"/>
                  </a:lnTo>
                  <a:lnTo>
                    <a:pt x="408927" y="316611"/>
                  </a:lnTo>
                  <a:lnTo>
                    <a:pt x="419481" y="313944"/>
                  </a:lnTo>
                  <a:lnTo>
                    <a:pt x="430072" y="319811"/>
                  </a:lnTo>
                  <a:lnTo>
                    <a:pt x="440474" y="322973"/>
                  </a:lnTo>
                  <a:lnTo>
                    <a:pt x="450913" y="318477"/>
                  </a:lnTo>
                  <a:lnTo>
                    <a:pt x="461467" y="314744"/>
                  </a:lnTo>
                  <a:lnTo>
                    <a:pt x="472020" y="308495"/>
                  </a:lnTo>
                  <a:lnTo>
                    <a:pt x="482346" y="301256"/>
                  </a:lnTo>
                  <a:lnTo>
                    <a:pt x="492823" y="300532"/>
                  </a:lnTo>
                  <a:lnTo>
                    <a:pt x="503377" y="293370"/>
                  </a:lnTo>
                  <a:lnTo>
                    <a:pt x="513969" y="293751"/>
                  </a:lnTo>
                  <a:lnTo>
                    <a:pt x="524294" y="293941"/>
                  </a:lnTo>
                  <a:lnTo>
                    <a:pt x="534771" y="294284"/>
                  </a:lnTo>
                  <a:lnTo>
                    <a:pt x="545325" y="287426"/>
                  </a:lnTo>
                  <a:lnTo>
                    <a:pt x="555917" y="287959"/>
                  </a:lnTo>
                  <a:lnTo>
                    <a:pt x="566242" y="286816"/>
                  </a:lnTo>
                  <a:lnTo>
                    <a:pt x="576719" y="295579"/>
                  </a:lnTo>
                  <a:lnTo>
                    <a:pt x="587273" y="298742"/>
                  </a:lnTo>
                  <a:lnTo>
                    <a:pt x="597865" y="303123"/>
                  </a:lnTo>
                  <a:lnTo>
                    <a:pt x="608304" y="311467"/>
                  </a:lnTo>
                  <a:lnTo>
                    <a:pt x="618705" y="310095"/>
                  </a:lnTo>
                  <a:lnTo>
                    <a:pt x="629259" y="312839"/>
                  </a:lnTo>
                  <a:lnTo>
                    <a:pt x="639813" y="316572"/>
                  </a:lnTo>
                  <a:lnTo>
                    <a:pt x="650138" y="318477"/>
                  </a:lnTo>
                  <a:lnTo>
                    <a:pt x="660615" y="321754"/>
                  </a:lnTo>
                  <a:lnTo>
                    <a:pt x="671169" y="323811"/>
                  </a:lnTo>
                  <a:lnTo>
                    <a:pt x="681761" y="324459"/>
                  </a:lnTo>
                  <a:lnTo>
                    <a:pt x="692086" y="331774"/>
                  </a:lnTo>
                  <a:lnTo>
                    <a:pt x="702564" y="329907"/>
                  </a:lnTo>
                  <a:lnTo>
                    <a:pt x="713155" y="330174"/>
                  </a:lnTo>
                  <a:lnTo>
                    <a:pt x="723709" y="332193"/>
                  </a:lnTo>
                  <a:lnTo>
                    <a:pt x="734072" y="335889"/>
                  </a:lnTo>
                  <a:lnTo>
                    <a:pt x="744512" y="335280"/>
                  </a:lnTo>
                  <a:lnTo>
                    <a:pt x="755103" y="335394"/>
                  </a:lnTo>
                  <a:lnTo>
                    <a:pt x="765657" y="331965"/>
                  </a:lnTo>
                  <a:lnTo>
                    <a:pt x="776097" y="330631"/>
                  </a:lnTo>
                  <a:lnTo>
                    <a:pt x="786536" y="328574"/>
                  </a:lnTo>
                  <a:lnTo>
                    <a:pt x="797052" y="325031"/>
                  </a:lnTo>
                  <a:lnTo>
                    <a:pt x="807605" y="309791"/>
                  </a:lnTo>
                  <a:lnTo>
                    <a:pt x="817968" y="308533"/>
                  </a:lnTo>
                  <a:lnTo>
                    <a:pt x="828408" y="312153"/>
                  </a:lnTo>
                  <a:lnTo>
                    <a:pt x="839000" y="322859"/>
                  </a:lnTo>
                  <a:lnTo>
                    <a:pt x="849553" y="316649"/>
                  </a:lnTo>
                  <a:lnTo>
                    <a:pt x="859917" y="323164"/>
                  </a:lnTo>
                  <a:lnTo>
                    <a:pt x="870356" y="322249"/>
                  </a:lnTo>
                  <a:lnTo>
                    <a:pt x="880948" y="325412"/>
                  </a:lnTo>
                  <a:lnTo>
                    <a:pt x="891501" y="322516"/>
                  </a:lnTo>
                  <a:lnTo>
                    <a:pt x="901865" y="330327"/>
                  </a:lnTo>
                  <a:lnTo>
                    <a:pt x="912304" y="332117"/>
                  </a:lnTo>
                  <a:lnTo>
                    <a:pt x="922896" y="329755"/>
                  </a:lnTo>
                  <a:lnTo>
                    <a:pt x="933450" y="327202"/>
                  </a:lnTo>
                  <a:lnTo>
                    <a:pt x="943889" y="333679"/>
                  </a:lnTo>
                  <a:lnTo>
                    <a:pt x="954328" y="335737"/>
                  </a:lnTo>
                  <a:lnTo>
                    <a:pt x="964882" y="337642"/>
                  </a:lnTo>
                  <a:lnTo>
                    <a:pt x="975398" y="338975"/>
                  </a:lnTo>
                  <a:lnTo>
                    <a:pt x="985761" y="341947"/>
                  </a:lnTo>
                  <a:lnTo>
                    <a:pt x="996200" y="341985"/>
                  </a:lnTo>
                  <a:lnTo>
                    <a:pt x="1006792" y="340995"/>
                  </a:lnTo>
                  <a:lnTo>
                    <a:pt x="1017346" y="340652"/>
                  </a:lnTo>
                  <a:lnTo>
                    <a:pt x="1027709" y="345338"/>
                  </a:lnTo>
                  <a:lnTo>
                    <a:pt x="1038148" y="347167"/>
                  </a:lnTo>
                  <a:lnTo>
                    <a:pt x="1048740" y="348310"/>
                  </a:lnTo>
                  <a:lnTo>
                    <a:pt x="1059294" y="349681"/>
                  </a:lnTo>
                  <a:lnTo>
                    <a:pt x="1069657" y="352196"/>
                  </a:lnTo>
                  <a:lnTo>
                    <a:pt x="1080096" y="353758"/>
                  </a:lnTo>
                  <a:lnTo>
                    <a:pt x="1090688" y="351586"/>
                  </a:lnTo>
                  <a:lnTo>
                    <a:pt x="1101280" y="350634"/>
                  </a:lnTo>
                  <a:lnTo>
                    <a:pt x="1111681" y="353339"/>
                  </a:lnTo>
                  <a:lnTo>
                    <a:pt x="1122121" y="355625"/>
                  </a:lnTo>
                  <a:lnTo>
                    <a:pt x="1132674" y="355206"/>
                  </a:lnTo>
                  <a:lnTo>
                    <a:pt x="1143228" y="351739"/>
                  </a:lnTo>
                  <a:lnTo>
                    <a:pt x="1153553" y="353568"/>
                  </a:lnTo>
                  <a:lnTo>
                    <a:pt x="1164031" y="353453"/>
                  </a:lnTo>
                  <a:lnTo>
                    <a:pt x="1174584" y="352958"/>
                  </a:lnTo>
                  <a:lnTo>
                    <a:pt x="1185176" y="353796"/>
                  </a:lnTo>
                  <a:lnTo>
                    <a:pt x="1195501" y="353949"/>
                  </a:lnTo>
                  <a:lnTo>
                    <a:pt x="1205979" y="352653"/>
                  </a:lnTo>
                  <a:lnTo>
                    <a:pt x="1216533" y="353720"/>
                  </a:lnTo>
                  <a:lnTo>
                    <a:pt x="1227124" y="346557"/>
                  </a:lnTo>
                  <a:lnTo>
                    <a:pt x="1237449" y="351510"/>
                  </a:lnTo>
                  <a:lnTo>
                    <a:pt x="1247927" y="350748"/>
                  </a:lnTo>
                  <a:lnTo>
                    <a:pt x="1258481" y="349072"/>
                  </a:lnTo>
                  <a:lnTo>
                    <a:pt x="1269072" y="352463"/>
                  </a:lnTo>
                  <a:lnTo>
                    <a:pt x="1279474" y="339318"/>
                  </a:lnTo>
                  <a:lnTo>
                    <a:pt x="1289913" y="348234"/>
                  </a:lnTo>
                  <a:lnTo>
                    <a:pt x="1300467" y="351586"/>
                  </a:lnTo>
                  <a:lnTo>
                    <a:pt x="1300467" y="0"/>
                  </a:lnTo>
                  <a:close/>
                </a:path>
              </a:pathLst>
            </a:custGeom>
            <a:solidFill>
              <a:srgbClr val="757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551887" y="835405"/>
              <a:ext cx="1580515" cy="1416050"/>
            </a:xfrm>
            <a:custGeom>
              <a:avLst/>
              <a:gdLst/>
              <a:ahLst/>
              <a:cxnLst/>
              <a:rect l="l" t="t" r="r" b="b"/>
              <a:pathLst>
                <a:path w="1580514" h="1416050">
                  <a:moveTo>
                    <a:pt x="0" y="1415491"/>
                  </a:moveTo>
                  <a:lnTo>
                    <a:pt x="0" y="0"/>
                  </a:lnTo>
                </a:path>
                <a:path w="1580514" h="1416050">
                  <a:moveTo>
                    <a:pt x="0" y="1415491"/>
                  </a:moveTo>
                  <a:lnTo>
                    <a:pt x="141541" y="1415491"/>
                  </a:lnTo>
                </a:path>
                <a:path w="1580514" h="1416050">
                  <a:moveTo>
                    <a:pt x="0" y="0"/>
                  </a:moveTo>
                  <a:lnTo>
                    <a:pt x="141541" y="0"/>
                  </a:lnTo>
                </a:path>
                <a:path w="1580514" h="1416050">
                  <a:moveTo>
                    <a:pt x="0" y="1302258"/>
                  </a:moveTo>
                  <a:lnTo>
                    <a:pt x="70789" y="1302258"/>
                  </a:lnTo>
                </a:path>
                <a:path w="1580514" h="1416050">
                  <a:moveTo>
                    <a:pt x="0" y="1075791"/>
                  </a:moveTo>
                  <a:lnTo>
                    <a:pt x="70789" y="1075791"/>
                  </a:lnTo>
                </a:path>
                <a:path w="1580514" h="1416050">
                  <a:moveTo>
                    <a:pt x="0" y="849287"/>
                  </a:moveTo>
                  <a:lnTo>
                    <a:pt x="70789" y="849287"/>
                  </a:lnTo>
                </a:path>
                <a:path w="1580514" h="1416050">
                  <a:moveTo>
                    <a:pt x="0" y="622820"/>
                  </a:moveTo>
                  <a:lnTo>
                    <a:pt x="70789" y="622820"/>
                  </a:lnTo>
                </a:path>
                <a:path w="1580514" h="1416050">
                  <a:moveTo>
                    <a:pt x="0" y="396354"/>
                  </a:moveTo>
                  <a:lnTo>
                    <a:pt x="70789" y="396354"/>
                  </a:lnTo>
                </a:path>
                <a:path w="1580514" h="1416050">
                  <a:moveTo>
                    <a:pt x="0" y="169849"/>
                  </a:moveTo>
                  <a:lnTo>
                    <a:pt x="70789" y="169849"/>
                  </a:lnTo>
                </a:path>
                <a:path w="1580514" h="1416050">
                  <a:moveTo>
                    <a:pt x="53263" y="1415491"/>
                  </a:moveTo>
                  <a:lnTo>
                    <a:pt x="53263" y="1373009"/>
                  </a:lnTo>
                </a:path>
                <a:path w="1580514" h="1416050">
                  <a:moveTo>
                    <a:pt x="137160" y="1415491"/>
                  </a:moveTo>
                  <a:lnTo>
                    <a:pt x="137160" y="1373009"/>
                  </a:lnTo>
                </a:path>
                <a:path w="1580514" h="1416050">
                  <a:moveTo>
                    <a:pt x="179108" y="1415491"/>
                  </a:moveTo>
                  <a:lnTo>
                    <a:pt x="179108" y="1373009"/>
                  </a:lnTo>
                </a:path>
                <a:path w="1580514" h="1416050">
                  <a:moveTo>
                    <a:pt x="221056" y="1415491"/>
                  </a:moveTo>
                  <a:lnTo>
                    <a:pt x="221056" y="1373009"/>
                  </a:lnTo>
                </a:path>
                <a:path w="1580514" h="1416050">
                  <a:moveTo>
                    <a:pt x="263004" y="1415491"/>
                  </a:moveTo>
                  <a:lnTo>
                    <a:pt x="263004" y="1373009"/>
                  </a:lnTo>
                </a:path>
                <a:path w="1580514" h="1416050">
                  <a:moveTo>
                    <a:pt x="346938" y="1415491"/>
                  </a:moveTo>
                  <a:lnTo>
                    <a:pt x="346938" y="1373009"/>
                  </a:lnTo>
                </a:path>
                <a:path w="1580514" h="1416050">
                  <a:moveTo>
                    <a:pt x="388886" y="1415491"/>
                  </a:moveTo>
                  <a:lnTo>
                    <a:pt x="388886" y="1373009"/>
                  </a:lnTo>
                </a:path>
                <a:path w="1580514" h="1416050">
                  <a:moveTo>
                    <a:pt x="430834" y="1415491"/>
                  </a:moveTo>
                  <a:lnTo>
                    <a:pt x="430834" y="1373009"/>
                  </a:lnTo>
                </a:path>
                <a:path w="1580514" h="1416050">
                  <a:moveTo>
                    <a:pt x="472782" y="1415491"/>
                  </a:moveTo>
                  <a:lnTo>
                    <a:pt x="472782" y="1373009"/>
                  </a:lnTo>
                </a:path>
                <a:path w="1580514" h="1416050">
                  <a:moveTo>
                    <a:pt x="556679" y="1415491"/>
                  </a:moveTo>
                  <a:lnTo>
                    <a:pt x="556679" y="1373009"/>
                  </a:lnTo>
                </a:path>
                <a:path w="1580514" h="1416050">
                  <a:moveTo>
                    <a:pt x="598627" y="1415491"/>
                  </a:moveTo>
                  <a:lnTo>
                    <a:pt x="598627" y="1373009"/>
                  </a:lnTo>
                </a:path>
                <a:path w="1580514" h="1416050">
                  <a:moveTo>
                    <a:pt x="640575" y="1415491"/>
                  </a:moveTo>
                  <a:lnTo>
                    <a:pt x="640575" y="1373009"/>
                  </a:lnTo>
                </a:path>
                <a:path w="1580514" h="1416050">
                  <a:moveTo>
                    <a:pt x="682523" y="1415491"/>
                  </a:moveTo>
                  <a:lnTo>
                    <a:pt x="682523" y="1373009"/>
                  </a:lnTo>
                </a:path>
                <a:path w="1580514" h="1416050">
                  <a:moveTo>
                    <a:pt x="766419" y="1415491"/>
                  </a:moveTo>
                  <a:lnTo>
                    <a:pt x="766419" y="1373009"/>
                  </a:lnTo>
                </a:path>
                <a:path w="1580514" h="1416050">
                  <a:moveTo>
                    <a:pt x="808367" y="1415491"/>
                  </a:moveTo>
                  <a:lnTo>
                    <a:pt x="808367" y="1373009"/>
                  </a:lnTo>
                </a:path>
                <a:path w="1580514" h="1416050">
                  <a:moveTo>
                    <a:pt x="850315" y="1415491"/>
                  </a:moveTo>
                  <a:lnTo>
                    <a:pt x="850315" y="1373009"/>
                  </a:lnTo>
                </a:path>
                <a:path w="1580514" h="1416050">
                  <a:moveTo>
                    <a:pt x="892263" y="1415491"/>
                  </a:moveTo>
                  <a:lnTo>
                    <a:pt x="892263" y="1373009"/>
                  </a:lnTo>
                </a:path>
                <a:path w="1580514" h="1416050">
                  <a:moveTo>
                    <a:pt x="976160" y="1415491"/>
                  </a:moveTo>
                  <a:lnTo>
                    <a:pt x="976160" y="1373009"/>
                  </a:lnTo>
                </a:path>
                <a:path w="1580514" h="1416050">
                  <a:moveTo>
                    <a:pt x="1018108" y="1415491"/>
                  </a:moveTo>
                  <a:lnTo>
                    <a:pt x="1018108" y="1373009"/>
                  </a:lnTo>
                </a:path>
                <a:path w="1580514" h="1416050">
                  <a:moveTo>
                    <a:pt x="1060056" y="1415491"/>
                  </a:moveTo>
                  <a:lnTo>
                    <a:pt x="1060056" y="1373009"/>
                  </a:lnTo>
                </a:path>
                <a:path w="1580514" h="1416050">
                  <a:moveTo>
                    <a:pt x="1102004" y="1415491"/>
                  </a:moveTo>
                  <a:lnTo>
                    <a:pt x="1102004" y="1373009"/>
                  </a:lnTo>
                </a:path>
                <a:path w="1580514" h="1416050">
                  <a:moveTo>
                    <a:pt x="1185938" y="1415491"/>
                  </a:moveTo>
                  <a:lnTo>
                    <a:pt x="1185938" y="1373009"/>
                  </a:lnTo>
                </a:path>
                <a:path w="1580514" h="1416050">
                  <a:moveTo>
                    <a:pt x="1227886" y="1415491"/>
                  </a:moveTo>
                  <a:lnTo>
                    <a:pt x="1227886" y="1373009"/>
                  </a:lnTo>
                </a:path>
                <a:path w="1580514" h="1416050">
                  <a:moveTo>
                    <a:pt x="1269834" y="1415491"/>
                  </a:moveTo>
                  <a:lnTo>
                    <a:pt x="1269834" y="1373009"/>
                  </a:lnTo>
                </a:path>
                <a:path w="1580514" h="1416050">
                  <a:moveTo>
                    <a:pt x="1311783" y="1415491"/>
                  </a:moveTo>
                  <a:lnTo>
                    <a:pt x="1311783" y="1373009"/>
                  </a:lnTo>
                </a:path>
                <a:path w="1580514" h="1416050">
                  <a:moveTo>
                    <a:pt x="1580083" y="1302258"/>
                  </a:moveTo>
                  <a:lnTo>
                    <a:pt x="1509293" y="1302258"/>
                  </a:lnTo>
                </a:path>
                <a:path w="1580514" h="1416050">
                  <a:moveTo>
                    <a:pt x="1580083" y="1075791"/>
                  </a:moveTo>
                  <a:lnTo>
                    <a:pt x="1509293" y="1075791"/>
                  </a:lnTo>
                </a:path>
                <a:path w="1580514" h="1416050">
                  <a:moveTo>
                    <a:pt x="1580083" y="849287"/>
                  </a:moveTo>
                  <a:lnTo>
                    <a:pt x="1509293" y="849287"/>
                  </a:lnTo>
                </a:path>
                <a:path w="1580514" h="1416050">
                  <a:moveTo>
                    <a:pt x="1580083" y="622820"/>
                  </a:moveTo>
                  <a:lnTo>
                    <a:pt x="1509293" y="622820"/>
                  </a:lnTo>
                </a:path>
                <a:path w="1580514" h="1416050">
                  <a:moveTo>
                    <a:pt x="1580083" y="396354"/>
                  </a:moveTo>
                  <a:lnTo>
                    <a:pt x="1509293" y="396354"/>
                  </a:lnTo>
                </a:path>
                <a:path w="1580514" h="1416050">
                  <a:moveTo>
                    <a:pt x="1580083" y="169849"/>
                  </a:moveTo>
                  <a:lnTo>
                    <a:pt x="1509293" y="169849"/>
                  </a:lnTo>
                </a:path>
                <a:path w="1580514" h="1416050">
                  <a:moveTo>
                    <a:pt x="1580083" y="1415491"/>
                  </a:moveTo>
                  <a:lnTo>
                    <a:pt x="1580083" y="0"/>
                  </a:lnTo>
                  <a:lnTo>
                    <a:pt x="1438541" y="0"/>
                  </a:lnTo>
                </a:path>
                <a:path w="1580514" h="1416050">
                  <a:moveTo>
                    <a:pt x="1395679" y="1415491"/>
                  </a:moveTo>
                  <a:lnTo>
                    <a:pt x="1395679" y="1373009"/>
                  </a:lnTo>
                </a:path>
                <a:path w="1580514" h="1416050">
                  <a:moveTo>
                    <a:pt x="95211" y="1415491"/>
                  </a:moveTo>
                  <a:lnTo>
                    <a:pt x="95211" y="1344701"/>
                  </a:lnTo>
                </a:path>
                <a:path w="1580514" h="1416050">
                  <a:moveTo>
                    <a:pt x="304952" y="1415491"/>
                  </a:moveTo>
                  <a:lnTo>
                    <a:pt x="304952" y="1344701"/>
                  </a:lnTo>
                </a:path>
                <a:path w="1580514" h="1416050">
                  <a:moveTo>
                    <a:pt x="514731" y="1415491"/>
                  </a:moveTo>
                  <a:lnTo>
                    <a:pt x="514731" y="1344701"/>
                  </a:lnTo>
                </a:path>
                <a:path w="1580514" h="1416050">
                  <a:moveTo>
                    <a:pt x="724471" y="1415491"/>
                  </a:moveTo>
                  <a:lnTo>
                    <a:pt x="724471" y="1344701"/>
                  </a:lnTo>
                </a:path>
                <a:path w="1580514" h="1416050">
                  <a:moveTo>
                    <a:pt x="934212" y="1415491"/>
                  </a:moveTo>
                  <a:lnTo>
                    <a:pt x="934212" y="1344701"/>
                  </a:lnTo>
                </a:path>
                <a:path w="1580514" h="1416050">
                  <a:moveTo>
                    <a:pt x="1143952" y="1415491"/>
                  </a:moveTo>
                  <a:lnTo>
                    <a:pt x="1143952" y="1344701"/>
                  </a:lnTo>
                </a:path>
                <a:path w="1580514" h="1416050">
                  <a:moveTo>
                    <a:pt x="1353731" y="1415491"/>
                  </a:moveTo>
                  <a:lnTo>
                    <a:pt x="1353731" y="13447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161409" y="2095665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48721" y="1869160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</a:t>
            </a:r>
            <a:endParaRPr sz="3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48721" y="1642694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40</a:t>
            </a:r>
            <a:endParaRPr sz="3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48721" y="1416227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60</a:t>
            </a:r>
            <a:endParaRPr sz="3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48721" y="1189723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80</a:t>
            </a:r>
            <a:endParaRPr sz="3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35996" y="963256"/>
            <a:ext cx="1022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100</a:t>
            </a:r>
            <a:endParaRPr sz="3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04528" y="2241854"/>
            <a:ext cx="138620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1990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1995</a:t>
            </a:r>
            <a:r>
              <a:rPr sz="350" dirty="0">
                <a:latin typeface="Arial"/>
                <a:cs typeface="Arial"/>
              </a:rPr>
              <a:t>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2000</a:t>
            </a:r>
            <a:r>
              <a:rPr sz="350" dirty="0">
                <a:latin typeface="Arial"/>
                <a:cs typeface="Arial"/>
              </a:rPr>
              <a:t>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2005</a:t>
            </a:r>
            <a:r>
              <a:rPr sz="350" dirty="0">
                <a:latin typeface="Arial"/>
                <a:cs typeface="Arial"/>
              </a:rPr>
              <a:t>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2010</a:t>
            </a:r>
            <a:r>
              <a:rPr sz="350" dirty="0">
                <a:latin typeface="Arial"/>
                <a:cs typeface="Arial"/>
              </a:rPr>
              <a:t>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2015</a:t>
            </a:r>
            <a:r>
              <a:rPr sz="350" dirty="0">
                <a:latin typeface="Arial"/>
                <a:cs typeface="Arial"/>
              </a:rPr>
              <a:t>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2020</a:t>
            </a:r>
            <a:endParaRPr sz="3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551887" y="2250897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0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694569" y="760526"/>
            <a:ext cx="45021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15" dirty="0">
                <a:latin typeface="Arial"/>
                <a:cs typeface="Arial"/>
              </a:rPr>
              <a:t>P</a:t>
            </a:r>
            <a:r>
              <a:rPr sz="350" dirty="0">
                <a:latin typeface="Arial"/>
                <a:cs typeface="Arial"/>
              </a:rPr>
              <a:t>ercent of </a:t>
            </a:r>
            <a:r>
              <a:rPr sz="350" spc="5" dirty="0">
                <a:latin typeface="Arial"/>
                <a:cs typeface="Arial"/>
              </a:rPr>
              <a:t>aggregate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2550299" y="876554"/>
            <a:ext cx="1583690" cy="1263015"/>
            <a:chOff x="2550299" y="876554"/>
            <a:chExt cx="1583690" cy="1263015"/>
          </a:xfrm>
        </p:grpSpPr>
        <p:sp>
          <p:nvSpPr>
            <p:cNvPr id="52" name="object 52"/>
            <p:cNvSpPr/>
            <p:nvPr/>
          </p:nvSpPr>
          <p:spPr>
            <a:xfrm>
              <a:off x="2551887" y="2137664"/>
              <a:ext cx="1580515" cy="0"/>
            </a:xfrm>
            <a:custGeom>
              <a:avLst/>
              <a:gdLst/>
              <a:ahLst/>
              <a:cxnLst/>
              <a:rect l="l" t="t" r="r" b="b"/>
              <a:pathLst>
                <a:path w="1580514">
                  <a:moveTo>
                    <a:pt x="0" y="0"/>
                  </a:moveTo>
                  <a:lnTo>
                    <a:pt x="158008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685427" y="876554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19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757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029127" y="876554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19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1B9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372789" y="876554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20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386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716451" y="876554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20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E729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2726220" y="848271"/>
            <a:ext cx="17780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40" dirty="0">
                <a:latin typeface="Arial"/>
                <a:cs typeface="Arial"/>
              </a:rPr>
              <a:t>T</a:t>
            </a:r>
            <a:r>
              <a:rPr sz="350" spc="5" dirty="0">
                <a:latin typeface="Arial"/>
                <a:cs typeface="Arial"/>
              </a:rPr>
              <a:t>op</a:t>
            </a:r>
            <a:r>
              <a:rPr sz="35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1%</a:t>
            </a:r>
            <a:endParaRPr sz="3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69920" y="848271"/>
            <a:ext cx="19685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N</a:t>
            </a:r>
            <a:r>
              <a:rPr sz="350" spc="-10" dirty="0">
                <a:latin typeface="Arial"/>
                <a:cs typeface="Arial"/>
              </a:rPr>
              <a:t>e</a:t>
            </a:r>
            <a:r>
              <a:rPr sz="350" dirty="0">
                <a:latin typeface="Arial"/>
                <a:cs typeface="Arial"/>
              </a:rPr>
              <a:t>xt </a:t>
            </a:r>
            <a:r>
              <a:rPr sz="350" spc="5" dirty="0">
                <a:latin typeface="Arial"/>
                <a:cs typeface="Arial"/>
              </a:rPr>
              <a:t>9%</a:t>
            </a:r>
            <a:endParaRPr sz="3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3582" y="848271"/>
            <a:ext cx="22225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N</a:t>
            </a:r>
            <a:r>
              <a:rPr sz="350" spc="-10" dirty="0">
                <a:latin typeface="Arial"/>
                <a:cs typeface="Arial"/>
              </a:rPr>
              <a:t>e</a:t>
            </a:r>
            <a:r>
              <a:rPr sz="350" dirty="0">
                <a:latin typeface="Arial"/>
                <a:cs typeface="Arial"/>
              </a:rPr>
              <a:t>xt </a:t>
            </a:r>
            <a:r>
              <a:rPr sz="350" spc="5" dirty="0">
                <a:latin typeface="Arial"/>
                <a:cs typeface="Arial"/>
              </a:rPr>
              <a:t>40%</a:t>
            </a:r>
            <a:endParaRPr sz="3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57244" y="848271"/>
            <a:ext cx="27495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Bottom 50%</a:t>
            </a:r>
            <a:endParaRPr sz="3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636621" y="835405"/>
            <a:ext cx="1258570" cy="1416050"/>
          </a:xfrm>
          <a:custGeom>
            <a:avLst/>
            <a:gdLst/>
            <a:ahLst/>
            <a:cxnLst/>
            <a:rect l="l" t="t" r="r" b="b"/>
            <a:pathLst>
              <a:path w="1258570" h="1416050">
                <a:moveTo>
                  <a:pt x="0" y="1415491"/>
                </a:moveTo>
                <a:lnTo>
                  <a:pt x="0" y="0"/>
                </a:lnTo>
              </a:path>
              <a:path w="1258570" h="1416050">
                <a:moveTo>
                  <a:pt x="125844" y="1415491"/>
                </a:moveTo>
                <a:lnTo>
                  <a:pt x="125844" y="0"/>
                </a:lnTo>
              </a:path>
              <a:path w="1258570" h="1416050">
                <a:moveTo>
                  <a:pt x="251688" y="1415491"/>
                </a:moveTo>
                <a:lnTo>
                  <a:pt x="251688" y="0"/>
                </a:lnTo>
              </a:path>
              <a:path w="1258570" h="1416050">
                <a:moveTo>
                  <a:pt x="377532" y="1415491"/>
                </a:moveTo>
                <a:lnTo>
                  <a:pt x="377532" y="0"/>
                </a:lnTo>
              </a:path>
              <a:path w="1258570" h="1416050">
                <a:moveTo>
                  <a:pt x="503415" y="1415491"/>
                </a:moveTo>
                <a:lnTo>
                  <a:pt x="503415" y="0"/>
                </a:lnTo>
              </a:path>
              <a:path w="1258570" h="1416050">
                <a:moveTo>
                  <a:pt x="629259" y="1415491"/>
                </a:moveTo>
                <a:lnTo>
                  <a:pt x="629259" y="0"/>
                </a:lnTo>
              </a:path>
              <a:path w="1258570" h="1416050">
                <a:moveTo>
                  <a:pt x="755103" y="1415491"/>
                </a:moveTo>
                <a:lnTo>
                  <a:pt x="755103" y="0"/>
                </a:lnTo>
              </a:path>
              <a:path w="1258570" h="1416050">
                <a:moveTo>
                  <a:pt x="880948" y="1415491"/>
                </a:moveTo>
                <a:lnTo>
                  <a:pt x="880948" y="0"/>
                </a:lnTo>
              </a:path>
              <a:path w="1258570" h="1416050">
                <a:moveTo>
                  <a:pt x="1006792" y="1415491"/>
                </a:moveTo>
                <a:lnTo>
                  <a:pt x="1006792" y="0"/>
                </a:lnTo>
              </a:path>
              <a:path w="1258570" h="1416050">
                <a:moveTo>
                  <a:pt x="1132636" y="1415491"/>
                </a:moveTo>
                <a:lnTo>
                  <a:pt x="1132636" y="0"/>
                </a:lnTo>
              </a:path>
              <a:path w="1258570" h="1416050">
                <a:moveTo>
                  <a:pt x="1258481" y="1415491"/>
                </a:moveTo>
                <a:lnTo>
                  <a:pt x="1258481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002283" y="2652120"/>
            <a:ext cx="26047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0" dirty="0">
                <a:solidFill>
                  <a:srgbClr val="3333B2"/>
                </a:solidFill>
                <a:latin typeface="Calibri"/>
                <a:cs typeface="Calibri"/>
              </a:rPr>
              <a:t>Figure</a:t>
            </a:r>
            <a:r>
              <a:rPr sz="1000" spc="100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3333B2"/>
                </a:solidFill>
                <a:latin typeface="Calibri"/>
                <a:cs typeface="Calibri"/>
              </a:rPr>
              <a:t>1:</a:t>
            </a:r>
            <a:r>
              <a:rPr sz="1000" spc="100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Net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Worth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by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Wealth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Percentile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Group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8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4546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Shares</a:t>
            </a:r>
            <a:r>
              <a:rPr spc="125" dirty="0"/>
              <a:t> </a:t>
            </a:r>
            <a:r>
              <a:rPr spc="-40" dirty="0"/>
              <a:t>by</a:t>
            </a:r>
            <a:r>
              <a:rPr spc="125" dirty="0"/>
              <a:t> </a:t>
            </a:r>
            <a:r>
              <a:rPr spc="-10" dirty="0"/>
              <a:t>Asset</a:t>
            </a:r>
            <a:r>
              <a:rPr spc="125" dirty="0"/>
              <a:t> </a:t>
            </a:r>
            <a:r>
              <a:rPr spc="-10" dirty="0"/>
              <a:t>Category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84161" y="831011"/>
            <a:ext cx="1583690" cy="1419225"/>
            <a:chOff x="584161" y="831011"/>
            <a:chExt cx="1583690" cy="1419225"/>
          </a:xfrm>
        </p:grpSpPr>
        <p:sp>
          <p:nvSpPr>
            <p:cNvPr id="4" name="object 4"/>
            <p:cNvSpPr/>
            <p:nvPr/>
          </p:nvSpPr>
          <p:spPr>
            <a:xfrm>
              <a:off x="670293" y="2114435"/>
              <a:ext cx="1300480" cy="11430"/>
            </a:xfrm>
            <a:custGeom>
              <a:avLst/>
              <a:gdLst/>
              <a:ahLst/>
              <a:cxnLst/>
              <a:rect l="l" t="t" r="r" b="b"/>
              <a:pathLst>
                <a:path w="1300480" h="11430">
                  <a:moveTo>
                    <a:pt x="0" y="4572"/>
                  </a:moveTo>
                  <a:lnTo>
                    <a:pt x="10553" y="4267"/>
                  </a:lnTo>
                  <a:lnTo>
                    <a:pt x="20916" y="3924"/>
                  </a:lnTo>
                  <a:lnTo>
                    <a:pt x="31356" y="3886"/>
                  </a:lnTo>
                  <a:lnTo>
                    <a:pt x="41948" y="3048"/>
                  </a:lnTo>
                  <a:lnTo>
                    <a:pt x="52501" y="2362"/>
                  </a:lnTo>
                  <a:lnTo>
                    <a:pt x="62865" y="2095"/>
                  </a:lnTo>
                  <a:lnTo>
                    <a:pt x="73304" y="1790"/>
                  </a:lnTo>
                  <a:lnTo>
                    <a:pt x="83896" y="1866"/>
                  </a:lnTo>
                  <a:lnTo>
                    <a:pt x="94449" y="2209"/>
                  </a:lnTo>
                  <a:lnTo>
                    <a:pt x="104889" y="1714"/>
                  </a:lnTo>
                  <a:lnTo>
                    <a:pt x="115328" y="1257"/>
                  </a:lnTo>
                  <a:lnTo>
                    <a:pt x="125882" y="1066"/>
                  </a:lnTo>
                  <a:lnTo>
                    <a:pt x="136398" y="1752"/>
                  </a:lnTo>
                  <a:lnTo>
                    <a:pt x="146761" y="1562"/>
                  </a:lnTo>
                  <a:lnTo>
                    <a:pt x="157200" y="1714"/>
                  </a:lnTo>
                  <a:lnTo>
                    <a:pt x="167792" y="1752"/>
                  </a:lnTo>
                  <a:lnTo>
                    <a:pt x="178346" y="1790"/>
                  </a:lnTo>
                  <a:lnTo>
                    <a:pt x="188709" y="1409"/>
                  </a:lnTo>
                  <a:lnTo>
                    <a:pt x="199148" y="1524"/>
                  </a:lnTo>
                  <a:lnTo>
                    <a:pt x="209740" y="1371"/>
                  </a:lnTo>
                  <a:lnTo>
                    <a:pt x="220294" y="1333"/>
                  </a:lnTo>
                  <a:lnTo>
                    <a:pt x="230657" y="1562"/>
                  </a:lnTo>
                  <a:lnTo>
                    <a:pt x="241096" y="1828"/>
                  </a:lnTo>
                  <a:lnTo>
                    <a:pt x="251688" y="2171"/>
                  </a:lnTo>
                  <a:lnTo>
                    <a:pt x="262242" y="2019"/>
                  </a:lnTo>
                  <a:lnTo>
                    <a:pt x="272681" y="1981"/>
                  </a:lnTo>
                  <a:lnTo>
                    <a:pt x="283121" y="1676"/>
                  </a:lnTo>
                  <a:lnTo>
                    <a:pt x="293674" y="1714"/>
                  </a:lnTo>
                  <a:lnTo>
                    <a:pt x="304228" y="1257"/>
                  </a:lnTo>
                  <a:lnTo>
                    <a:pt x="314553" y="0"/>
                  </a:lnTo>
                  <a:lnTo>
                    <a:pt x="325031" y="1104"/>
                  </a:lnTo>
                  <a:lnTo>
                    <a:pt x="335584" y="1143"/>
                  </a:lnTo>
                  <a:lnTo>
                    <a:pt x="346176" y="647"/>
                  </a:lnTo>
                  <a:lnTo>
                    <a:pt x="356501" y="952"/>
                  </a:lnTo>
                  <a:lnTo>
                    <a:pt x="366979" y="1295"/>
                  </a:lnTo>
                  <a:lnTo>
                    <a:pt x="377532" y="342"/>
                  </a:lnTo>
                  <a:lnTo>
                    <a:pt x="388124" y="1371"/>
                  </a:lnTo>
                  <a:lnTo>
                    <a:pt x="398449" y="1714"/>
                  </a:lnTo>
                  <a:lnTo>
                    <a:pt x="408927" y="2895"/>
                  </a:lnTo>
                  <a:lnTo>
                    <a:pt x="419481" y="3048"/>
                  </a:lnTo>
                  <a:lnTo>
                    <a:pt x="430072" y="4000"/>
                  </a:lnTo>
                  <a:lnTo>
                    <a:pt x="440474" y="4648"/>
                  </a:lnTo>
                  <a:lnTo>
                    <a:pt x="450913" y="4876"/>
                  </a:lnTo>
                  <a:lnTo>
                    <a:pt x="461467" y="4343"/>
                  </a:lnTo>
                  <a:lnTo>
                    <a:pt x="472020" y="3924"/>
                  </a:lnTo>
                  <a:lnTo>
                    <a:pt x="482346" y="3848"/>
                  </a:lnTo>
                  <a:lnTo>
                    <a:pt x="492823" y="4267"/>
                  </a:lnTo>
                  <a:lnTo>
                    <a:pt x="503377" y="4000"/>
                  </a:lnTo>
                  <a:lnTo>
                    <a:pt x="513969" y="4762"/>
                  </a:lnTo>
                  <a:lnTo>
                    <a:pt x="524294" y="5257"/>
                  </a:lnTo>
                  <a:lnTo>
                    <a:pt x="534771" y="5753"/>
                  </a:lnTo>
                  <a:lnTo>
                    <a:pt x="545325" y="6057"/>
                  </a:lnTo>
                  <a:lnTo>
                    <a:pt x="555917" y="6400"/>
                  </a:lnTo>
                  <a:lnTo>
                    <a:pt x="566242" y="6019"/>
                  </a:lnTo>
                  <a:lnTo>
                    <a:pt x="576719" y="6705"/>
                  </a:lnTo>
                  <a:lnTo>
                    <a:pt x="587273" y="7353"/>
                  </a:lnTo>
                  <a:lnTo>
                    <a:pt x="597865" y="8115"/>
                  </a:lnTo>
                  <a:lnTo>
                    <a:pt x="608304" y="8115"/>
                  </a:lnTo>
                  <a:lnTo>
                    <a:pt x="618705" y="8077"/>
                  </a:lnTo>
                  <a:lnTo>
                    <a:pt x="629259" y="8191"/>
                  </a:lnTo>
                  <a:lnTo>
                    <a:pt x="639813" y="8458"/>
                  </a:lnTo>
                  <a:lnTo>
                    <a:pt x="650138" y="8801"/>
                  </a:lnTo>
                  <a:lnTo>
                    <a:pt x="660615" y="9182"/>
                  </a:lnTo>
                  <a:lnTo>
                    <a:pt x="671169" y="9601"/>
                  </a:lnTo>
                  <a:lnTo>
                    <a:pt x="681761" y="9639"/>
                  </a:lnTo>
                  <a:lnTo>
                    <a:pt x="692086" y="9448"/>
                  </a:lnTo>
                  <a:lnTo>
                    <a:pt x="702564" y="8610"/>
                  </a:lnTo>
                  <a:lnTo>
                    <a:pt x="713155" y="8115"/>
                  </a:lnTo>
                  <a:lnTo>
                    <a:pt x="723709" y="8229"/>
                  </a:lnTo>
                  <a:lnTo>
                    <a:pt x="734072" y="7505"/>
                  </a:lnTo>
                  <a:lnTo>
                    <a:pt x="744512" y="6477"/>
                  </a:lnTo>
                  <a:lnTo>
                    <a:pt x="755103" y="5524"/>
                  </a:lnTo>
                  <a:lnTo>
                    <a:pt x="765657" y="4686"/>
                  </a:lnTo>
                  <a:lnTo>
                    <a:pt x="776097" y="4457"/>
                  </a:lnTo>
                  <a:lnTo>
                    <a:pt x="786536" y="4419"/>
                  </a:lnTo>
                  <a:lnTo>
                    <a:pt x="797052" y="3276"/>
                  </a:lnTo>
                  <a:lnTo>
                    <a:pt x="807605" y="2057"/>
                  </a:lnTo>
                  <a:lnTo>
                    <a:pt x="817968" y="1066"/>
                  </a:lnTo>
                  <a:lnTo>
                    <a:pt x="828408" y="3314"/>
                  </a:lnTo>
                  <a:lnTo>
                    <a:pt x="839000" y="4838"/>
                  </a:lnTo>
                  <a:lnTo>
                    <a:pt x="849553" y="5067"/>
                  </a:lnTo>
                  <a:lnTo>
                    <a:pt x="859917" y="5181"/>
                  </a:lnTo>
                  <a:lnTo>
                    <a:pt x="870356" y="4000"/>
                  </a:lnTo>
                  <a:lnTo>
                    <a:pt x="880948" y="4305"/>
                  </a:lnTo>
                  <a:lnTo>
                    <a:pt x="891501" y="7467"/>
                  </a:lnTo>
                  <a:lnTo>
                    <a:pt x="901865" y="7315"/>
                  </a:lnTo>
                  <a:lnTo>
                    <a:pt x="912304" y="7353"/>
                  </a:lnTo>
                  <a:lnTo>
                    <a:pt x="922896" y="7200"/>
                  </a:lnTo>
                  <a:lnTo>
                    <a:pt x="933450" y="7239"/>
                  </a:lnTo>
                  <a:lnTo>
                    <a:pt x="943889" y="7429"/>
                  </a:lnTo>
                  <a:lnTo>
                    <a:pt x="954328" y="7734"/>
                  </a:lnTo>
                  <a:lnTo>
                    <a:pt x="964882" y="8115"/>
                  </a:lnTo>
                  <a:lnTo>
                    <a:pt x="975398" y="8458"/>
                  </a:lnTo>
                  <a:lnTo>
                    <a:pt x="985761" y="8915"/>
                  </a:lnTo>
                  <a:lnTo>
                    <a:pt x="996200" y="8915"/>
                  </a:lnTo>
                  <a:lnTo>
                    <a:pt x="1006792" y="9029"/>
                  </a:lnTo>
                  <a:lnTo>
                    <a:pt x="1017346" y="9067"/>
                  </a:lnTo>
                  <a:lnTo>
                    <a:pt x="1027709" y="9144"/>
                  </a:lnTo>
                  <a:lnTo>
                    <a:pt x="1038148" y="9067"/>
                  </a:lnTo>
                  <a:lnTo>
                    <a:pt x="1048740" y="9182"/>
                  </a:lnTo>
                  <a:lnTo>
                    <a:pt x="1059294" y="9182"/>
                  </a:lnTo>
                  <a:lnTo>
                    <a:pt x="1069657" y="8991"/>
                  </a:lnTo>
                  <a:lnTo>
                    <a:pt x="1080096" y="9067"/>
                  </a:lnTo>
                  <a:lnTo>
                    <a:pt x="1090688" y="8953"/>
                  </a:lnTo>
                  <a:lnTo>
                    <a:pt x="1101280" y="9144"/>
                  </a:lnTo>
                  <a:lnTo>
                    <a:pt x="1111681" y="9715"/>
                  </a:lnTo>
                  <a:lnTo>
                    <a:pt x="1122121" y="9982"/>
                  </a:lnTo>
                  <a:lnTo>
                    <a:pt x="1132674" y="9982"/>
                  </a:lnTo>
                  <a:lnTo>
                    <a:pt x="1143228" y="10058"/>
                  </a:lnTo>
                  <a:lnTo>
                    <a:pt x="1153553" y="10210"/>
                  </a:lnTo>
                  <a:lnTo>
                    <a:pt x="1164031" y="10134"/>
                  </a:lnTo>
                  <a:lnTo>
                    <a:pt x="1174584" y="10134"/>
                  </a:lnTo>
                  <a:lnTo>
                    <a:pt x="1185176" y="10096"/>
                  </a:lnTo>
                  <a:lnTo>
                    <a:pt x="1195501" y="10287"/>
                  </a:lnTo>
                  <a:lnTo>
                    <a:pt x="1205979" y="10058"/>
                  </a:lnTo>
                  <a:lnTo>
                    <a:pt x="1216533" y="10401"/>
                  </a:lnTo>
                  <a:lnTo>
                    <a:pt x="1227124" y="10210"/>
                  </a:lnTo>
                  <a:lnTo>
                    <a:pt x="1237449" y="10363"/>
                  </a:lnTo>
                  <a:lnTo>
                    <a:pt x="1247927" y="10134"/>
                  </a:lnTo>
                  <a:lnTo>
                    <a:pt x="1258481" y="10020"/>
                  </a:lnTo>
                  <a:lnTo>
                    <a:pt x="1269072" y="10439"/>
                  </a:lnTo>
                  <a:lnTo>
                    <a:pt x="1279474" y="9867"/>
                  </a:lnTo>
                  <a:lnTo>
                    <a:pt x="1289913" y="10439"/>
                  </a:lnTo>
                  <a:lnTo>
                    <a:pt x="1300467" y="10934"/>
                  </a:lnTo>
                </a:path>
              </a:pathLst>
            </a:custGeom>
            <a:ln w="317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0293" y="2114435"/>
              <a:ext cx="1300480" cy="20955"/>
            </a:xfrm>
            <a:custGeom>
              <a:avLst/>
              <a:gdLst/>
              <a:ahLst/>
              <a:cxnLst/>
              <a:rect l="l" t="t" r="r" b="b"/>
              <a:pathLst>
                <a:path w="1300480" h="20955">
                  <a:moveTo>
                    <a:pt x="314553" y="0"/>
                  </a:moveTo>
                  <a:lnTo>
                    <a:pt x="304228" y="1257"/>
                  </a:lnTo>
                  <a:lnTo>
                    <a:pt x="293674" y="1714"/>
                  </a:lnTo>
                  <a:lnTo>
                    <a:pt x="283121" y="1676"/>
                  </a:lnTo>
                  <a:lnTo>
                    <a:pt x="272681" y="1981"/>
                  </a:lnTo>
                  <a:lnTo>
                    <a:pt x="262242" y="2019"/>
                  </a:lnTo>
                  <a:lnTo>
                    <a:pt x="251688" y="2171"/>
                  </a:lnTo>
                  <a:lnTo>
                    <a:pt x="241096" y="1828"/>
                  </a:lnTo>
                  <a:lnTo>
                    <a:pt x="220294" y="1333"/>
                  </a:lnTo>
                  <a:lnTo>
                    <a:pt x="209740" y="1371"/>
                  </a:lnTo>
                  <a:lnTo>
                    <a:pt x="199148" y="1524"/>
                  </a:lnTo>
                  <a:lnTo>
                    <a:pt x="188709" y="1409"/>
                  </a:lnTo>
                  <a:lnTo>
                    <a:pt x="178346" y="1790"/>
                  </a:lnTo>
                  <a:lnTo>
                    <a:pt x="157200" y="1714"/>
                  </a:lnTo>
                  <a:lnTo>
                    <a:pt x="146761" y="1562"/>
                  </a:lnTo>
                  <a:lnTo>
                    <a:pt x="136398" y="1752"/>
                  </a:lnTo>
                  <a:lnTo>
                    <a:pt x="125882" y="1066"/>
                  </a:lnTo>
                  <a:lnTo>
                    <a:pt x="115328" y="1257"/>
                  </a:lnTo>
                  <a:lnTo>
                    <a:pt x="94449" y="2209"/>
                  </a:lnTo>
                  <a:lnTo>
                    <a:pt x="83896" y="1866"/>
                  </a:lnTo>
                  <a:lnTo>
                    <a:pt x="73304" y="1790"/>
                  </a:lnTo>
                  <a:lnTo>
                    <a:pt x="52501" y="2362"/>
                  </a:lnTo>
                  <a:lnTo>
                    <a:pt x="41948" y="3048"/>
                  </a:lnTo>
                  <a:lnTo>
                    <a:pt x="31356" y="3886"/>
                  </a:lnTo>
                  <a:lnTo>
                    <a:pt x="20916" y="3924"/>
                  </a:lnTo>
                  <a:lnTo>
                    <a:pt x="0" y="4572"/>
                  </a:lnTo>
                  <a:lnTo>
                    <a:pt x="0" y="20421"/>
                  </a:lnTo>
                  <a:lnTo>
                    <a:pt x="1300467" y="20421"/>
                  </a:lnTo>
                  <a:lnTo>
                    <a:pt x="1300467" y="10934"/>
                  </a:lnTo>
                  <a:lnTo>
                    <a:pt x="1289913" y="10439"/>
                  </a:lnTo>
                  <a:lnTo>
                    <a:pt x="1279474" y="9867"/>
                  </a:lnTo>
                  <a:lnTo>
                    <a:pt x="1269072" y="10439"/>
                  </a:lnTo>
                  <a:lnTo>
                    <a:pt x="1258481" y="10020"/>
                  </a:lnTo>
                  <a:lnTo>
                    <a:pt x="1247927" y="10134"/>
                  </a:lnTo>
                  <a:lnTo>
                    <a:pt x="1237449" y="10363"/>
                  </a:lnTo>
                  <a:lnTo>
                    <a:pt x="1227124" y="10210"/>
                  </a:lnTo>
                  <a:lnTo>
                    <a:pt x="1216533" y="10401"/>
                  </a:lnTo>
                  <a:lnTo>
                    <a:pt x="1205979" y="10058"/>
                  </a:lnTo>
                  <a:lnTo>
                    <a:pt x="1195501" y="10287"/>
                  </a:lnTo>
                  <a:lnTo>
                    <a:pt x="1185176" y="10096"/>
                  </a:lnTo>
                  <a:lnTo>
                    <a:pt x="1164031" y="10134"/>
                  </a:lnTo>
                  <a:lnTo>
                    <a:pt x="1153553" y="10210"/>
                  </a:lnTo>
                  <a:lnTo>
                    <a:pt x="1143228" y="10058"/>
                  </a:lnTo>
                  <a:lnTo>
                    <a:pt x="1122121" y="9982"/>
                  </a:lnTo>
                  <a:lnTo>
                    <a:pt x="1111681" y="9715"/>
                  </a:lnTo>
                  <a:lnTo>
                    <a:pt x="1101280" y="9144"/>
                  </a:lnTo>
                  <a:lnTo>
                    <a:pt x="1090688" y="8953"/>
                  </a:lnTo>
                  <a:lnTo>
                    <a:pt x="1080096" y="9067"/>
                  </a:lnTo>
                  <a:lnTo>
                    <a:pt x="1069657" y="8991"/>
                  </a:lnTo>
                  <a:lnTo>
                    <a:pt x="1059294" y="9182"/>
                  </a:lnTo>
                  <a:lnTo>
                    <a:pt x="1048740" y="9182"/>
                  </a:lnTo>
                  <a:lnTo>
                    <a:pt x="1038148" y="9067"/>
                  </a:lnTo>
                  <a:lnTo>
                    <a:pt x="1027709" y="9144"/>
                  </a:lnTo>
                  <a:lnTo>
                    <a:pt x="996200" y="8915"/>
                  </a:lnTo>
                  <a:lnTo>
                    <a:pt x="985761" y="8915"/>
                  </a:lnTo>
                  <a:lnTo>
                    <a:pt x="975398" y="8458"/>
                  </a:lnTo>
                  <a:lnTo>
                    <a:pt x="943889" y="7429"/>
                  </a:lnTo>
                  <a:lnTo>
                    <a:pt x="933450" y="7239"/>
                  </a:lnTo>
                  <a:lnTo>
                    <a:pt x="922896" y="7200"/>
                  </a:lnTo>
                  <a:lnTo>
                    <a:pt x="912304" y="7353"/>
                  </a:lnTo>
                  <a:lnTo>
                    <a:pt x="901865" y="7315"/>
                  </a:lnTo>
                  <a:lnTo>
                    <a:pt x="891501" y="7467"/>
                  </a:lnTo>
                  <a:lnTo>
                    <a:pt x="880948" y="4305"/>
                  </a:lnTo>
                  <a:lnTo>
                    <a:pt x="870356" y="4000"/>
                  </a:lnTo>
                  <a:lnTo>
                    <a:pt x="859917" y="5181"/>
                  </a:lnTo>
                  <a:lnTo>
                    <a:pt x="849553" y="5067"/>
                  </a:lnTo>
                  <a:lnTo>
                    <a:pt x="839000" y="4838"/>
                  </a:lnTo>
                  <a:lnTo>
                    <a:pt x="828408" y="3314"/>
                  </a:lnTo>
                  <a:lnTo>
                    <a:pt x="817968" y="1066"/>
                  </a:lnTo>
                  <a:lnTo>
                    <a:pt x="807605" y="2057"/>
                  </a:lnTo>
                  <a:lnTo>
                    <a:pt x="786536" y="4419"/>
                  </a:lnTo>
                  <a:lnTo>
                    <a:pt x="776097" y="4457"/>
                  </a:lnTo>
                  <a:lnTo>
                    <a:pt x="765657" y="4686"/>
                  </a:lnTo>
                  <a:lnTo>
                    <a:pt x="755103" y="5524"/>
                  </a:lnTo>
                  <a:lnTo>
                    <a:pt x="744512" y="6477"/>
                  </a:lnTo>
                  <a:lnTo>
                    <a:pt x="734072" y="7505"/>
                  </a:lnTo>
                  <a:lnTo>
                    <a:pt x="723709" y="8229"/>
                  </a:lnTo>
                  <a:lnTo>
                    <a:pt x="713155" y="8115"/>
                  </a:lnTo>
                  <a:lnTo>
                    <a:pt x="702564" y="8610"/>
                  </a:lnTo>
                  <a:lnTo>
                    <a:pt x="692086" y="9448"/>
                  </a:lnTo>
                  <a:lnTo>
                    <a:pt x="681761" y="9639"/>
                  </a:lnTo>
                  <a:lnTo>
                    <a:pt x="671169" y="9601"/>
                  </a:lnTo>
                  <a:lnTo>
                    <a:pt x="639813" y="8458"/>
                  </a:lnTo>
                  <a:lnTo>
                    <a:pt x="629259" y="8191"/>
                  </a:lnTo>
                  <a:lnTo>
                    <a:pt x="618705" y="8077"/>
                  </a:lnTo>
                  <a:lnTo>
                    <a:pt x="597865" y="8115"/>
                  </a:lnTo>
                  <a:lnTo>
                    <a:pt x="587273" y="7353"/>
                  </a:lnTo>
                  <a:lnTo>
                    <a:pt x="566242" y="6019"/>
                  </a:lnTo>
                  <a:lnTo>
                    <a:pt x="555917" y="6400"/>
                  </a:lnTo>
                  <a:lnTo>
                    <a:pt x="534771" y="5753"/>
                  </a:lnTo>
                  <a:lnTo>
                    <a:pt x="513969" y="4762"/>
                  </a:lnTo>
                  <a:lnTo>
                    <a:pt x="503377" y="4000"/>
                  </a:lnTo>
                  <a:lnTo>
                    <a:pt x="492823" y="4267"/>
                  </a:lnTo>
                  <a:lnTo>
                    <a:pt x="482346" y="3848"/>
                  </a:lnTo>
                  <a:lnTo>
                    <a:pt x="472020" y="3924"/>
                  </a:lnTo>
                  <a:lnTo>
                    <a:pt x="461467" y="4343"/>
                  </a:lnTo>
                  <a:lnTo>
                    <a:pt x="450913" y="4876"/>
                  </a:lnTo>
                  <a:lnTo>
                    <a:pt x="440474" y="4648"/>
                  </a:lnTo>
                  <a:lnTo>
                    <a:pt x="430072" y="4000"/>
                  </a:lnTo>
                  <a:lnTo>
                    <a:pt x="419481" y="3048"/>
                  </a:lnTo>
                  <a:lnTo>
                    <a:pt x="408927" y="2895"/>
                  </a:lnTo>
                  <a:lnTo>
                    <a:pt x="398449" y="1714"/>
                  </a:lnTo>
                  <a:lnTo>
                    <a:pt x="388124" y="1371"/>
                  </a:lnTo>
                  <a:lnTo>
                    <a:pt x="377532" y="342"/>
                  </a:lnTo>
                  <a:lnTo>
                    <a:pt x="366979" y="1295"/>
                  </a:lnTo>
                  <a:lnTo>
                    <a:pt x="346176" y="647"/>
                  </a:lnTo>
                  <a:lnTo>
                    <a:pt x="335584" y="1143"/>
                  </a:lnTo>
                  <a:lnTo>
                    <a:pt x="325031" y="1104"/>
                  </a:lnTo>
                  <a:lnTo>
                    <a:pt x="314553" y="0"/>
                  </a:lnTo>
                  <a:close/>
                </a:path>
              </a:pathLst>
            </a:custGeom>
            <a:solidFill>
              <a:srgbClr val="E729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0293" y="1882559"/>
              <a:ext cx="1300480" cy="110489"/>
            </a:xfrm>
            <a:custGeom>
              <a:avLst/>
              <a:gdLst/>
              <a:ahLst/>
              <a:cxnLst/>
              <a:rect l="l" t="t" r="r" b="b"/>
              <a:pathLst>
                <a:path w="1300480" h="110489">
                  <a:moveTo>
                    <a:pt x="0" y="31813"/>
                  </a:moveTo>
                  <a:lnTo>
                    <a:pt x="10553" y="31546"/>
                  </a:lnTo>
                  <a:lnTo>
                    <a:pt x="20916" y="28994"/>
                  </a:lnTo>
                  <a:lnTo>
                    <a:pt x="31356" y="30060"/>
                  </a:lnTo>
                  <a:lnTo>
                    <a:pt x="41948" y="25298"/>
                  </a:lnTo>
                  <a:lnTo>
                    <a:pt x="52501" y="27241"/>
                  </a:lnTo>
                  <a:lnTo>
                    <a:pt x="62865" y="28079"/>
                  </a:lnTo>
                  <a:lnTo>
                    <a:pt x="73304" y="26860"/>
                  </a:lnTo>
                  <a:lnTo>
                    <a:pt x="83896" y="25679"/>
                  </a:lnTo>
                  <a:lnTo>
                    <a:pt x="94449" y="26593"/>
                  </a:lnTo>
                  <a:lnTo>
                    <a:pt x="104889" y="24460"/>
                  </a:lnTo>
                  <a:lnTo>
                    <a:pt x="115328" y="23698"/>
                  </a:lnTo>
                  <a:lnTo>
                    <a:pt x="125882" y="23431"/>
                  </a:lnTo>
                  <a:lnTo>
                    <a:pt x="136398" y="26174"/>
                  </a:lnTo>
                  <a:lnTo>
                    <a:pt x="146761" y="30137"/>
                  </a:lnTo>
                  <a:lnTo>
                    <a:pt x="157200" y="30975"/>
                  </a:lnTo>
                  <a:lnTo>
                    <a:pt x="167792" y="34290"/>
                  </a:lnTo>
                  <a:lnTo>
                    <a:pt x="178346" y="37147"/>
                  </a:lnTo>
                  <a:lnTo>
                    <a:pt x="188709" y="38442"/>
                  </a:lnTo>
                  <a:lnTo>
                    <a:pt x="199148" y="41643"/>
                  </a:lnTo>
                  <a:lnTo>
                    <a:pt x="209740" y="45605"/>
                  </a:lnTo>
                  <a:lnTo>
                    <a:pt x="220294" y="49034"/>
                  </a:lnTo>
                  <a:lnTo>
                    <a:pt x="230657" y="54063"/>
                  </a:lnTo>
                  <a:lnTo>
                    <a:pt x="241096" y="56426"/>
                  </a:lnTo>
                  <a:lnTo>
                    <a:pt x="251688" y="58674"/>
                  </a:lnTo>
                  <a:lnTo>
                    <a:pt x="262242" y="55930"/>
                  </a:lnTo>
                  <a:lnTo>
                    <a:pt x="272681" y="50520"/>
                  </a:lnTo>
                  <a:lnTo>
                    <a:pt x="283121" y="46863"/>
                  </a:lnTo>
                  <a:lnTo>
                    <a:pt x="293674" y="40233"/>
                  </a:lnTo>
                  <a:lnTo>
                    <a:pt x="304228" y="39014"/>
                  </a:lnTo>
                  <a:lnTo>
                    <a:pt x="314553" y="42024"/>
                  </a:lnTo>
                  <a:lnTo>
                    <a:pt x="325031" y="41300"/>
                  </a:lnTo>
                  <a:lnTo>
                    <a:pt x="335584" y="41643"/>
                  </a:lnTo>
                  <a:lnTo>
                    <a:pt x="346176" y="42214"/>
                  </a:lnTo>
                  <a:lnTo>
                    <a:pt x="356501" y="46786"/>
                  </a:lnTo>
                  <a:lnTo>
                    <a:pt x="366979" y="42252"/>
                  </a:lnTo>
                  <a:lnTo>
                    <a:pt x="377532" y="34213"/>
                  </a:lnTo>
                  <a:lnTo>
                    <a:pt x="388124" y="38328"/>
                  </a:lnTo>
                  <a:lnTo>
                    <a:pt x="398449" y="34442"/>
                  </a:lnTo>
                  <a:lnTo>
                    <a:pt x="408927" y="33185"/>
                  </a:lnTo>
                  <a:lnTo>
                    <a:pt x="419481" y="30213"/>
                  </a:lnTo>
                  <a:lnTo>
                    <a:pt x="430072" y="37223"/>
                  </a:lnTo>
                  <a:lnTo>
                    <a:pt x="440474" y="37033"/>
                  </a:lnTo>
                  <a:lnTo>
                    <a:pt x="450913" y="31965"/>
                  </a:lnTo>
                  <a:lnTo>
                    <a:pt x="461467" y="34556"/>
                  </a:lnTo>
                  <a:lnTo>
                    <a:pt x="472020" y="28346"/>
                  </a:lnTo>
                  <a:lnTo>
                    <a:pt x="482346" y="20878"/>
                  </a:lnTo>
                  <a:lnTo>
                    <a:pt x="492823" y="20345"/>
                  </a:lnTo>
                  <a:lnTo>
                    <a:pt x="503377" y="12496"/>
                  </a:lnTo>
                  <a:lnTo>
                    <a:pt x="513969" y="13220"/>
                  </a:lnTo>
                  <a:lnTo>
                    <a:pt x="524294" y="12268"/>
                  </a:lnTo>
                  <a:lnTo>
                    <a:pt x="534771" y="7391"/>
                  </a:lnTo>
                  <a:lnTo>
                    <a:pt x="545325" y="0"/>
                  </a:lnTo>
                  <a:lnTo>
                    <a:pt x="555917" y="2133"/>
                  </a:lnTo>
                  <a:lnTo>
                    <a:pt x="566242" y="4533"/>
                  </a:lnTo>
                  <a:lnTo>
                    <a:pt x="576719" y="10363"/>
                  </a:lnTo>
                  <a:lnTo>
                    <a:pt x="587273" y="12611"/>
                  </a:lnTo>
                  <a:lnTo>
                    <a:pt x="597865" y="17449"/>
                  </a:lnTo>
                  <a:lnTo>
                    <a:pt x="608304" y="23812"/>
                  </a:lnTo>
                  <a:lnTo>
                    <a:pt x="618705" y="28308"/>
                  </a:lnTo>
                  <a:lnTo>
                    <a:pt x="629259" y="33947"/>
                  </a:lnTo>
                  <a:lnTo>
                    <a:pt x="639813" y="39319"/>
                  </a:lnTo>
                  <a:lnTo>
                    <a:pt x="650138" y="39738"/>
                  </a:lnTo>
                  <a:lnTo>
                    <a:pt x="660615" y="41986"/>
                  </a:lnTo>
                  <a:lnTo>
                    <a:pt x="671169" y="45339"/>
                  </a:lnTo>
                  <a:lnTo>
                    <a:pt x="681761" y="48272"/>
                  </a:lnTo>
                  <a:lnTo>
                    <a:pt x="692086" y="55206"/>
                  </a:lnTo>
                  <a:lnTo>
                    <a:pt x="702564" y="57835"/>
                  </a:lnTo>
                  <a:lnTo>
                    <a:pt x="713155" y="62560"/>
                  </a:lnTo>
                  <a:lnTo>
                    <a:pt x="723709" y="66027"/>
                  </a:lnTo>
                  <a:lnTo>
                    <a:pt x="734072" y="71361"/>
                  </a:lnTo>
                  <a:lnTo>
                    <a:pt x="744512" y="76428"/>
                  </a:lnTo>
                  <a:lnTo>
                    <a:pt x="755103" y="80238"/>
                  </a:lnTo>
                  <a:lnTo>
                    <a:pt x="765657" y="80010"/>
                  </a:lnTo>
                  <a:lnTo>
                    <a:pt x="776097" y="72809"/>
                  </a:lnTo>
                  <a:lnTo>
                    <a:pt x="786536" y="68732"/>
                  </a:lnTo>
                  <a:lnTo>
                    <a:pt x="797052" y="65913"/>
                  </a:lnTo>
                  <a:lnTo>
                    <a:pt x="807605" y="54521"/>
                  </a:lnTo>
                  <a:lnTo>
                    <a:pt x="817968" y="51206"/>
                  </a:lnTo>
                  <a:lnTo>
                    <a:pt x="828408" y="49834"/>
                  </a:lnTo>
                  <a:lnTo>
                    <a:pt x="839000" y="52501"/>
                  </a:lnTo>
                  <a:lnTo>
                    <a:pt x="849553" y="54178"/>
                  </a:lnTo>
                  <a:lnTo>
                    <a:pt x="859917" y="57607"/>
                  </a:lnTo>
                  <a:lnTo>
                    <a:pt x="870356" y="58597"/>
                  </a:lnTo>
                  <a:lnTo>
                    <a:pt x="880948" y="65074"/>
                  </a:lnTo>
                  <a:lnTo>
                    <a:pt x="891501" y="60960"/>
                  </a:lnTo>
                  <a:lnTo>
                    <a:pt x="901865" y="65227"/>
                  </a:lnTo>
                  <a:lnTo>
                    <a:pt x="912304" y="64846"/>
                  </a:lnTo>
                  <a:lnTo>
                    <a:pt x="922896" y="56311"/>
                  </a:lnTo>
                  <a:lnTo>
                    <a:pt x="933450" y="60426"/>
                  </a:lnTo>
                  <a:lnTo>
                    <a:pt x="943889" y="67170"/>
                  </a:lnTo>
                  <a:lnTo>
                    <a:pt x="954328" y="64998"/>
                  </a:lnTo>
                  <a:lnTo>
                    <a:pt x="964882" y="68122"/>
                  </a:lnTo>
                  <a:lnTo>
                    <a:pt x="975398" y="68427"/>
                  </a:lnTo>
                  <a:lnTo>
                    <a:pt x="985761" y="73380"/>
                  </a:lnTo>
                  <a:lnTo>
                    <a:pt x="996200" y="75666"/>
                  </a:lnTo>
                  <a:lnTo>
                    <a:pt x="1006792" y="79590"/>
                  </a:lnTo>
                  <a:lnTo>
                    <a:pt x="1017346" y="83705"/>
                  </a:lnTo>
                  <a:lnTo>
                    <a:pt x="1027709" y="86410"/>
                  </a:lnTo>
                  <a:lnTo>
                    <a:pt x="1038148" y="90030"/>
                  </a:lnTo>
                  <a:lnTo>
                    <a:pt x="1048740" y="90220"/>
                  </a:lnTo>
                  <a:lnTo>
                    <a:pt x="1059294" y="92811"/>
                  </a:lnTo>
                  <a:lnTo>
                    <a:pt x="1069657" y="96012"/>
                  </a:lnTo>
                  <a:lnTo>
                    <a:pt x="1080096" y="96774"/>
                  </a:lnTo>
                  <a:lnTo>
                    <a:pt x="1090688" y="95326"/>
                  </a:lnTo>
                  <a:lnTo>
                    <a:pt x="1101280" y="96735"/>
                  </a:lnTo>
                  <a:lnTo>
                    <a:pt x="1111681" y="95135"/>
                  </a:lnTo>
                  <a:lnTo>
                    <a:pt x="1122121" y="95364"/>
                  </a:lnTo>
                  <a:lnTo>
                    <a:pt x="1132674" y="96850"/>
                  </a:lnTo>
                  <a:lnTo>
                    <a:pt x="1143228" y="96812"/>
                  </a:lnTo>
                  <a:lnTo>
                    <a:pt x="1153553" y="98679"/>
                  </a:lnTo>
                  <a:lnTo>
                    <a:pt x="1164031" y="100774"/>
                  </a:lnTo>
                  <a:lnTo>
                    <a:pt x="1174584" y="102298"/>
                  </a:lnTo>
                  <a:lnTo>
                    <a:pt x="1185176" y="104813"/>
                  </a:lnTo>
                  <a:lnTo>
                    <a:pt x="1195501" y="104241"/>
                  </a:lnTo>
                  <a:lnTo>
                    <a:pt x="1205979" y="106184"/>
                  </a:lnTo>
                  <a:lnTo>
                    <a:pt x="1216533" y="106184"/>
                  </a:lnTo>
                  <a:lnTo>
                    <a:pt x="1227124" y="102374"/>
                  </a:lnTo>
                  <a:lnTo>
                    <a:pt x="1237449" y="107022"/>
                  </a:lnTo>
                  <a:lnTo>
                    <a:pt x="1247927" y="108966"/>
                  </a:lnTo>
                  <a:lnTo>
                    <a:pt x="1258481" y="109537"/>
                  </a:lnTo>
                  <a:lnTo>
                    <a:pt x="1269072" y="109918"/>
                  </a:lnTo>
                  <a:lnTo>
                    <a:pt x="1279474" y="103403"/>
                  </a:lnTo>
                  <a:lnTo>
                    <a:pt x="1289913" y="107327"/>
                  </a:lnTo>
                  <a:lnTo>
                    <a:pt x="1300467" y="108165"/>
                  </a:lnTo>
                </a:path>
              </a:pathLst>
            </a:custGeom>
            <a:ln w="317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0293" y="1882559"/>
              <a:ext cx="1300480" cy="243204"/>
            </a:xfrm>
            <a:custGeom>
              <a:avLst/>
              <a:gdLst/>
              <a:ahLst/>
              <a:cxnLst/>
              <a:rect l="l" t="t" r="r" b="b"/>
              <a:pathLst>
                <a:path w="1300480" h="243205">
                  <a:moveTo>
                    <a:pt x="545325" y="0"/>
                  </a:moveTo>
                  <a:lnTo>
                    <a:pt x="534771" y="7391"/>
                  </a:lnTo>
                  <a:lnTo>
                    <a:pt x="524294" y="12268"/>
                  </a:lnTo>
                  <a:lnTo>
                    <a:pt x="513969" y="13220"/>
                  </a:lnTo>
                  <a:lnTo>
                    <a:pt x="503377" y="12496"/>
                  </a:lnTo>
                  <a:lnTo>
                    <a:pt x="492823" y="20345"/>
                  </a:lnTo>
                  <a:lnTo>
                    <a:pt x="482346" y="20878"/>
                  </a:lnTo>
                  <a:lnTo>
                    <a:pt x="472020" y="28346"/>
                  </a:lnTo>
                  <a:lnTo>
                    <a:pt x="461467" y="34556"/>
                  </a:lnTo>
                  <a:lnTo>
                    <a:pt x="450913" y="31965"/>
                  </a:lnTo>
                  <a:lnTo>
                    <a:pt x="440474" y="37033"/>
                  </a:lnTo>
                  <a:lnTo>
                    <a:pt x="430072" y="37223"/>
                  </a:lnTo>
                  <a:lnTo>
                    <a:pt x="419481" y="30213"/>
                  </a:lnTo>
                  <a:lnTo>
                    <a:pt x="408927" y="33185"/>
                  </a:lnTo>
                  <a:lnTo>
                    <a:pt x="398449" y="34442"/>
                  </a:lnTo>
                  <a:lnTo>
                    <a:pt x="388124" y="38328"/>
                  </a:lnTo>
                  <a:lnTo>
                    <a:pt x="377532" y="34213"/>
                  </a:lnTo>
                  <a:lnTo>
                    <a:pt x="366979" y="42252"/>
                  </a:lnTo>
                  <a:lnTo>
                    <a:pt x="356501" y="46786"/>
                  </a:lnTo>
                  <a:lnTo>
                    <a:pt x="346176" y="42214"/>
                  </a:lnTo>
                  <a:lnTo>
                    <a:pt x="335584" y="41643"/>
                  </a:lnTo>
                  <a:lnTo>
                    <a:pt x="325031" y="41300"/>
                  </a:lnTo>
                  <a:lnTo>
                    <a:pt x="314553" y="42024"/>
                  </a:lnTo>
                  <a:lnTo>
                    <a:pt x="304228" y="39014"/>
                  </a:lnTo>
                  <a:lnTo>
                    <a:pt x="293674" y="40233"/>
                  </a:lnTo>
                  <a:lnTo>
                    <a:pt x="283121" y="46863"/>
                  </a:lnTo>
                  <a:lnTo>
                    <a:pt x="272681" y="50520"/>
                  </a:lnTo>
                  <a:lnTo>
                    <a:pt x="262242" y="55930"/>
                  </a:lnTo>
                  <a:lnTo>
                    <a:pt x="251688" y="58674"/>
                  </a:lnTo>
                  <a:lnTo>
                    <a:pt x="241096" y="56426"/>
                  </a:lnTo>
                  <a:lnTo>
                    <a:pt x="230657" y="54063"/>
                  </a:lnTo>
                  <a:lnTo>
                    <a:pt x="220294" y="49034"/>
                  </a:lnTo>
                  <a:lnTo>
                    <a:pt x="209740" y="45605"/>
                  </a:lnTo>
                  <a:lnTo>
                    <a:pt x="199148" y="41643"/>
                  </a:lnTo>
                  <a:lnTo>
                    <a:pt x="188709" y="38442"/>
                  </a:lnTo>
                  <a:lnTo>
                    <a:pt x="178346" y="37147"/>
                  </a:lnTo>
                  <a:lnTo>
                    <a:pt x="167792" y="34290"/>
                  </a:lnTo>
                  <a:lnTo>
                    <a:pt x="157200" y="30975"/>
                  </a:lnTo>
                  <a:lnTo>
                    <a:pt x="146761" y="30137"/>
                  </a:lnTo>
                  <a:lnTo>
                    <a:pt x="136398" y="26174"/>
                  </a:lnTo>
                  <a:lnTo>
                    <a:pt x="125882" y="23431"/>
                  </a:lnTo>
                  <a:lnTo>
                    <a:pt x="115328" y="23698"/>
                  </a:lnTo>
                  <a:lnTo>
                    <a:pt x="104889" y="24460"/>
                  </a:lnTo>
                  <a:lnTo>
                    <a:pt x="94449" y="26593"/>
                  </a:lnTo>
                  <a:lnTo>
                    <a:pt x="83896" y="25679"/>
                  </a:lnTo>
                  <a:lnTo>
                    <a:pt x="62865" y="28079"/>
                  </a:lnTo>
                  <a:lnTo>
                    <a:pt x="52501" y="27241"/>
                  </a:lnTo>
                  <a:lnTo>
                    <a:pt x="41948" y="25298"/>
                  </a:lnTo>
                  <a:lnTo>
                    <a:pt x="31356" y="30060"/>
                  </a:lnTo>
                  <a:lnTo>
                    <a:pt x="20916" y="28994"/>
                  </a:lnTo>
                  <a:lnTo>
                    <a:pt x="10553" y="31546"/>
                  </a:lnTo>
                  <a:lnTo>
                    <a:pt x="0" y="31813"/>
                  </a:lnTo>
                  <a:lnTo>
                    <a:pt x="0" y="236448"/>
                  </a:lnTo>
                  <a:lnTo>
                    <a:pt x="20916" y="235800"/>
                  </a:lnTo>
                  <a:lnTo>
                    <a:pt x="31356" y="235762"/>
                  </a:lnTo>
                  <a:lnTo>
                    <a:pt x="41948" y="234924"/>
                  </a:lnTo>
                  <a:lnTo>
                    <a:pt x="52501" y="234238"/>
                  </a:lnTo>
                  <a:lnTo>
                    <a:pt x="73304" y="233667"/>
                  </a:lnTo>
                  <a:lnTo>
                    <a:pt x="83896" y="233743"/>
                  </a:lnTo>
                  <a:lnTo>
                    <a:pt x="94449" y="234086"/>
                  </a:lnTo>
                  <a:lnTo>
                    <a:pt x="115328" y="233133"/>
                  </a:lnTo>
                  <a:lnTo>
                    <a:pt x="125882" y="232943"/>
                  </a:lnTo>
                  <a:lnTo>
                    <a:pt x="136398" y="233629"/>
                  </a:lnTo>
                  <a:lnTo>
                    <a:pt x="146761" y="233438"/>
                  </a:lnTo>
                  <a:lnTo>
                    <a:pt x="157200" y="233591"/>
                  </a:lnTo>
                  <a:lnTo>
                    <a:pt x="178346" y="233667"/>
                  </a:lnTo>
                  <a:lnTo>
                    <a:pt x="188709" y="233286"/>
                  </a:lnTo>
                  <a:lnTo>
                    <a:pt x="199148" y="233400"/>
                  </a:lnTo>
                  <a:lnTo>
                    <a:pt x="209740" y="233248"/>
                  </a:lnTo>
                  <a:lnTo>
                    <a:pt x="220294" y="233210"/>
                  </a:lnTo>
                  <a:lnTo>
                    <a:pt x="230657" y="233438"/>
                  </a:lnTo>
                  <a:lnTo>
                    <a:pt x="251688" y="234048"/>
                  </a:lnTo>
                  <a:lnTo>
                    <a:pt x="262242" y="233895"/>
                  </a:lnTo>
                  <a:lnTo>
                    <a:pt x="272681" y="233857"/>
                  </a:lnTo>
                  <a:lnTo>
                    <a:pt x="283121" y="233553"/>
                  </a:lnTo>
                  <a:lnTo>
                    <a:pt x="293674" y="233591"/>
                  </a:lnTo>
                  <a:lnTo>
                    <a:pt x="304228" y="233133"/>
                  </a:lnTo>
                  <a:lnTo>
                    <a:pt x="314553" y="231876"/>
                  </a:lnTo>
                  <a:lnTo>
                    <a:pt x="325031" y="232981"/>
                  </a:lnTo>
                  <a:lnTo>
                    <a:pt x="335584" y="233019"/>
                  </a:lnTo>
                  <a:lnTo>
                    <a:pt x="346176" y="232524"/>
                  </a:lnTo>
                  <a:lnTo>
                    <a:pt x="366979" y="233172"/>
                  </a:lnTo>
                  <a:lnTo>
                    <a:pt x="377532" y="232219"/>
                  </a:lnTo>
                  <a:lnTo>
                    <a:pt x="388124" y="233248"/>
                  </a:lnTo>
                  <a:lnTo>
                    <a:pt x="398449" y="233591"/>
                  </a:lnTo>
                  <a:lnTo>
                    <a:pt x="408927" y="234772"/>
                  </a:lnTo>
                  <a:lnTo>
                    <a:pt x="419481" y="234924"/>
                  </a:lnTo>
                  <a:lnTo>
                    <a:pt x="430072" y="235877"/>
                  </a:lnTo>
                  <a:lnTo>
                    <a:pt x="440474" y="236524"/>
                  </a:lnTo>
                  <a:lnTo>
                    <a:pt x="450913" y="236753"/>
                  </a:lnTo>
                  <a:lnTo>
                    <a:pt x="461467" y="236220"/>
                  </a:lnTo>
                  <a:lnTo>
                    <a:pt x="472020" y="235800"/>
                  </a:lnTo>
                  <a:lnTo>
                    <a:pt x="482346" y="235724"/>
                  </a:lnTo>
                  <a:lnTo>
                    <a:pt x="492823" y="236143"/>
                  </a:lnTo>
                  <a:lnTo>
                    <a:pt x="503377" y="235877"/>
                  </a:lnTo>
                  <a:lnTo>
                    <a:pt x="513969" y="236639"/>
                  </a:lnTo>
                  <a:lnTo>
                    <a:pt x="534771" y="237629"/>
                  </a:lnTo>
                  <a:lnTo>
                    <a:pt x="555917" y="238277"/>
                  </a:lnTo>
                  <a:lnTo>
                    <a:pt x="566242" y="237896"/>
                  </a:lnTo>
                  <a:lnTo>
                    <a:pt x="587273" y="239229"/>
                  </a:lnTo>
                  <a:lnTo>
                    <a:pt x="597865" y="239991"/>
                  </a:lnTo>
                  <a:lnTo>
                    <a:pt x="618705" y="239953"/>
                  </a:lnTo>
                  <a:lnTo>
                    <a:pt x="629259" y="240068"/>
                  </a:lnTo>
                  <a:lnTo>
                    <a:pt x="639813" y="240334"/>
                  </a:lnTo>
                  <a:lnTo>
                    <a:pt x="671169" y="241477"/>
                  </a:lnTo>
                  <a:lnTo>
                    <a:pt x="681761" y="241515"/>
                  </a:lnTo>
                  <a:lnTo>
                    <a:pt x="692086" y="241325"/>
                  </a:lnTo>
                  <a:lnTo>
                    <a:pt x="702564" y="240487"/>
                  </a:lnTo>
                  <a:lnTo>
                    <a:pt x="713155" y="239991"/>
                  </a:lnTo>
                  <a:lnTo>
                    <a:pt x="723709" y="240106"/>
                  </a:lnTo>
                  <a:lnTo>
                    <a:pt x="734072" y="239382"/>
                  </a:lnTo>
                  <a:lnTo>
                    <a:pt x="744512" y="238353"/>
                  </a:lnTo>
                  <a:lnTo>
                    <a:pt x="755103" y="237401"/>
                  </a:lnTo>
                  <a:lnTo>
                    <a:pt x="765657" y="236562"/>
                  </a:lnTo>
                  <a:lnTo>
                    <a:pt x="776097" y="236334"/>
                  </a:lnTo>
                  <a:lnTo>
                    <a:pt x="786536" y="236296"/>
                  </a:lnTo>
                  <a:lnTo>
                    <a:pt x="807605" y="233934"/>
                  </a:lnTo>
                  <a:lnTo>
                    <a:pt x="817968" y="232943"/>
                  </a:lnTo>
                  <a:lnTo>
                    <a:pt x="828408" y="235191"/>
                  </a:lnTo>
                  <a:lnTo>
                    <a:pt x="839000" y="236715"/>
                  </a:lnTo>
                  <a:lnTo>
                    <a:pt x="849553" y="236943"/>
                  </a:lnTo>
                  <a:lnTo>
                    <a:pt x="859917" y="237058"/>
                  </a:lnTo>
                  <a:lnTo>
                    <a:pt x="870356" y="235877"/>
                  </a:lnTo>
                  <a:lnTo>
                    <a:pt x="880948" y="236181"/>
                  </a:lnTo>
                  <a:lnTo>
                    <a:pt x="891501" y="239344"/>
                  </a:lnTo>
                  <a:lnTo>
                    <a:pt x="901865" y="239191"/>
                  </a:lnTo>
                  <a:lnTo>
                    <a:pt x="912304" y="239229"/>
                  </a:lnTo>
                  <a:lnTo>
                    <a:pt x="922896" y="239077"/>
                  </a:lnTo>
                  <a:lnTo>
                    <a:pt x="933450" y="239115"/>
                  </a:lnTo>
                  <a:lnTo>
                    <a:pt x="943889" y="239306"/>
                  </a:lnTo>
                  <a:lnTo>
                    <a:pt x="975398" y="240334"/>
                  </a:lnTo>
                  <a:lnTo>
                    <a:pt x="985761" y="240792"/>
                  </a:lnTo>
                  <a:lnTo>
                    <a:pt x="996200" y="240792"/>
                  </a:lnTo>
                  <a:lnTo>
                    <a:pt x="1027709" y="241020"/>
                  </a:lnTo>
                  <a:lnTo>
                    <a:pt x="1038148" y="240944"/>
                  </a:lnTo>
                  <a:lnTo>
                    <a:pt x="1048740" y="241058"/>
                  </a:lnTo>
                  <a:lnTo>
                    <a:pt x="1059294" y="241058"/>
                  </a:lnTo>
                  <a:lnTo>
                    <a:pt x="1069657" y="240868"/>
                  </a:lnTo>
                  <a:lnTo>
                    <a:pt x="1080096" y="240944"/>
                  </a:lnTo>
                  <a:lnTo>
                    <a:pt x="1090688" y="240830"/>
                  </a:lnTo>
                  <a:lnTo>
                    <a:pt x="1101280" y="241020"/>
                  </a:lnTo>
                  <a:lnTo>
                    <a:pt x="1111681" y="241592"/>
                  </a:lnTo>
                  <a:lnTo>
                    <a:pt x="1122121" y="241858"/>
                  </a:lnTo>
                  <a:lnTo>
                    <a:pt x="1143228" y="241935"/>
                  </a:lnTo>
                  <a:lnTo>
                    <a:pt x="1153553" y="242087"/>
                  </a:lnTo>
                  <a:lnTo>
                    <a:pt x="1164031" y="242011"/>
                  </a:lnTo>
                  <a:lnTo>
                    <a:pt x="1185176" y="241973"/>
                  </a:lnTo>
                  <a:lnTo>
                    <a:pt x="1195501" y="242163"/>
                  </a:lnTo>
                  <a:lnTo>
                    <a:pt x="1205979" y="241935"/>
                  </a:lnTo>
                  <a:lnTo>
                    <a:pt x="1216533" y="242277"/>
                  </a:lnTo>
                  <a:lnTo>
                    <a:pt x="1227124" y="242087"/>
                  </a:lnTo>
                  <a:lnTo>
                    <a:pt x="1237449" y="242239"/>
                  </a:lnTo>
                  <a:lnTo>
                    <a:pt x="1247927" y="242011"/>
                  </a:lnTo>
                  <a:lnTo>
                    <a:pt x="1258481" y="241896"/>
                  </a:lnTo>
                  <a:lnTo>
                    <a:pt x="1269072" y="242316"/>
                  </a:lnTo>
                  <a:lnTo>
                    <a:pt x="1279474" y="241744"/>
                  </a:lnTo>
                  <a:lnTo>
                    <a:pt x="1289913" y="242316"/>
                  </a:lnTo>
                  <a:lnTo>
                    <a:pt x="1300467" y="242811"/>
                  </a:lnTo>
                  <a:lnTo>
                    <a:pt x="1300467" y="108165"/>
                  </a:lnTo>
                  <a:lnTo>
                    <a:pt x="1289913" y="107327"/>
                  </a:lnTo>
                  <a:lnTo>
                    <a:pt x="1279474" y="103403"/>
                  </a:lnTo>
                  <a:lnTo>
                    <a:pt x="1269072" y="109918"/>
                  </a:lnTo>
                  <a:lnTo>
                    <a:pt x="1258481" y="109537"/>
                  </a:lnTo>
                  <a:lnTo>
                    <a:pt x="1247927" y="108966"/>
                  </a:lnTo>
                  <a:lnTo>
                    <a:pt x="1237449" y="107022"/>
                  </a:lnTo>
                  <a:lnTo>
                    <a:pt x="1227124" y="102374"/>
                  </a:lnTo>
                  <a:lnTo>
                    <a:pt x="1216533" y="106184"/>
                  </a:lnTo>
                  <a:lnTo>
                    <a:pt x="1205979" y="106184"/>
                  </a:lnTo>
                  <a:lnTo>
                    <a:pt x="1195501" y="104241"/>
                  </a:lnTo>
                  <a:lnTo>
                    <a:pt x="1185176" y="104813"/>
                  </a:lnTo>
                  <a:lnTo>
                    <a:pt x="1174584" y="102298"/>
                  </a:lnTo>
                  <a:lnTo>
                    <a:pt x="1164031" y="100774"/>
                  </a:lnTo>
                  <a:lnTo>
                    <a:pt x="1153553" y="98679"/>
                  </a:lnTo>
                  <a:lnTo>
                    <a:pt x="1143228" y="96812"/>
                  </a:lnTo>
                  <a:lnTo>
                    <a:pt x="1132674" y="96850"/>
                  </a:lnTo>
                  <a:lnTo>
                    <a:pt x="1122121" y="95364"/>
                  </a:lnTo>
                  <a:lnTo>
                    <a:pt x="1111681" y="95135"/>
                  </a:lnTo>
                  <a:lnTo>
                    <a:pt x="1101280" y="96735"/>
                  </a:lnTo>
                  <a:lnTo>
                    <a:pt x="1090688" y="95326"/>
                  </a:lnTo>
                  <a:lnTo>
                    <a:pt x="1080096" y="96774"/>
                  </a:lnTo>
                  <a:lnTo>
                    <a:pt x="1069657" y="96012"/>
                  </a:lnTo>
                  <a:lnTo>
                    <a:pt x="1059294" y="92811"/>
                  </a:lnTo>
                  <a:lnTo>
                    <a:pt x="1048740" y="90220"/>
                  </a:lnTo>
                  <a:lnTo>
                    <a:pt x="1038148" y="90030"/>
                  </a:lnTo>
                  <a:lnTo>
                    <a:pt x="1027709" y="86410"/>
                  </a:lnTo>
                  <a:lnTo>
                    <a:pt x="1017346" y="83705"/>
                  </a:lnTo>
                  <a:lnTo>
                    <a:pt x="1006792" y="79590"/>
                  </a:lnTo>
                  <a:lnTo>
                    <a:pt x="996200" y="75666"/>
                  </a:lnTo>
                  <a:lnTo>
                    <a:pt x="985761" y="73380"/>
                  </a:lnTo>
                  <a:lnTo>
                    <a:pt x="975398" y="68427"/>
                  </a:lnTo>
                  <a:lnTo>
                    <a:pt x="964882" y="68122"/>
                  </a:lnTo>
                  <a:lnTo>
                    <a:pt x="954328" y="64998"/>
                  </a:lnTo>
                  <a:lnTo>
                    <a:pt x="943889" y="67170"/>
                  </a:lnTo>
                  <a:lnTo>
                    <a:pt x="933450" y="60426"/>
                  </a:lnTo>
                  <a:lnTo>
                    <a:pt x="922896" y="56311"/>
                  </a:lnTo>
                  <a:lnTo>
                    <a:pt x="912304" y="64846"/>
                  </a:lnTo>
                  <a:lnTo>
                    <a:pt x="901865" y="65227"/>
                  </a:lnTo>
                  <a:lnTo>
                    <a:pt x="891501" y="60960"/>
                  </a:lnTo>
                  <a:lnTo>
                    <a:pt x="880948" y="65074"/>
                  </a:lnTo>
                  <a:lnTo>
                    <a:pt x="870356" y="58597"/>
                  </a:lnTo>
                  <a:lnTo>
                    <a:pt x="859917" y="57607"/>
                  </a:lnTo>
                  <a:lnTo>
                    <a:pt x="849553" y="54178"/>
                  </a:lnTo>
                  <a:lnTo>
                    <a:pt x="839000" y="52501"/>
                  </a:lnTo>
                  <a:lnTo>
                    <a:pt x="828408" y="49834"/>
                  </a:lnTo>
                  <a:lnTo>
                    <a:pt x="817968" y="51206"/>
                  </a:lnTo>
                  <a:lnTo>
                    <a:pt x="807605" y="54521"/>
                  </a:lnTo>
                  <a:lnTo>
                    <a:pt x="797052" y="65913"/>
                  </a:lnTo>
                  <a:lnTo>
                    <a:pt x="786536" y="68732"/>
                  </a:lnTo>
                  <a:lnTo>
                    <a:pt x="776097" y="72809"/>
                  </a:lnTo>
                  <a:lnTo>
                    <a:pt x="765657" y="80010"/>
                  </a:lnTo>
                  <a:lnTo>
                    <a:pt x="755103" y="80238"/>
                  </a:lnTo>
                  <a:lnTo>
                    <a:pt x="744512" y="76428"/>
                  </a:lnTo>
                  <a:lnTo>
                    <a:pt x="734072" y="71361"/>
                  </a:lnTo>
                  <a:lnTo>
                    <a:pt x="723709" y="66027"/>
                  </a:lnTo>
                  <a:lnTo>
                    <a:pt x="713155" y="62560"/>
                  </a:lnTo>
                  <a:lnTo>
                    <a:pt x="702564" y="57835"/>
                  </a:lnTo>
                  <a:lnTo>
                    <a:pt x="692086" y="55206"/>
                  </a:lnTo>
                  <a:lnTo>
                    <a:pt x="681761" y="48272"/>
                  </a:lnTo>
                  <a:lnTo>
                    <a:pt x="671169" y="45339"/>
                  </a:lnTo>
                  <a:lnTo>
                    <a:pt x="660615" y="41986"/>
                  </a:lnTo>
                  <a:lnTo>
                    <a:pt x="650138" y="39738"/>
                  </a:lnTo>
                  <a:lnTo>
                    <a:pt x="639813" y="39319"/>
                  </a:lnTo>
                  <a:lnTo>
                    <a:pt x="629259" y="33947"/>
                  </a:lnTo>
                  <a:lnTo>
                    <a:pt x="618705" y="28308"/>
                  </a:lnTo>
                  <a:lnTo>
                    <a:pt x="608304" y="23812"/>
                  </a:lnTo>
                  <a:lnTo>
                    <a:pt x="597865" y="17449"/>
                  </a:lnTo>
                  <a:lnTo>
                    <a:pt x="587273" y="12611"/>
                  </a:lnTo>
                  <a:lnTo>
                    <a:pt x="576719" y="10363"/>
                  </a:lnTo>
                  <a:lnTo>
                    <a:pt x="566242" y="4533"/>
                  </a:lnTo>
                  <a:lnTo>
                    <a:pt x="555917" y="2133"/>
                  </a:lnTo>
                  <a:lnTo>
                    <a:pt x="545325" y="0"/>
                  </a:lnTo>
                  <a:close/>
                </a:path>
              </a:pathLst>
            </a:custGeom>
            <a:solidFill>
              <a:srgbClr val="386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0293" y="1490814"/>
              <a:ext cx="1300480" cy="113664"/>
            </a:xfrm>
            <a:custGeom>
              <a:avLst/>
              <a:gdLst/>
              <a:ahLst/>
              <a:cxnLst/>
              <a:rect l="l" t="t" r="r" b="b"/>
              <a:pathLst>
                <a:path w="1300480" h="113665">
                  <a:moveTo>
                    <a:pt x="0" y="8610"/>
                  </a:moveTo>
                  <a:lnTo>
                    <a:pt x="10553" y="6705"/>
                  </a:lnTo>
                  <a:lnTo>
                    <a:pt x="20916" y="5524"/>
                  </a:lnTo>
                  <a:lnTo>
                    <a:pt x="31356" y="8610"/>
                  </a:lnTo>
                  <a:lnTo>
                    <a:pt x="41948" y="3086"/>
                  </a:lnTo>
                  <a:lnTo>
                    <a:pt x="52501" y="952"/>
                  </a:lnTo>
                  <a:lnTo>
                    <a:pt x="62865" y="838"/>
                  </a:lnTo>
                  <a:lnTo>
                    <a:pt x="73304" y="0"/>
                  </a:lnTo>
                  <a:lnTo>
                    <a:pt x="83896" y="3429"/>
                  </a:lnTo>
                  <a:lnTo>
                    <a:pt x="94449" y="9029"/>
                  </a:lnTo>
                  <a:lnTo>
                    <a:pt x="104889" y="8191"/>
                  </a:lnTo>
                  <a:lnTo>
                    <a:pt x="115328" y="7734"/>
                  </a:lnTo>
                  <a:lnTo>
                    <a:pt x="125882" y="10210"/>
                  </a:lnTo>
                  <a:lnTo>
                    <a:pt x="136398" y="21450"/>
                  </a:lnTo>
                  <a:lnTo>
                    <a:pt x="146761" y="29032"/>
                  </a:lnTo>
                  <a:lnTo>
                    <a:pt x="157200" y="35890"/>
                  </a:lnTo>
                  <a:lnTo>
                    <a:pt x="167792" y="43014"/>
                  </a:lnTo>
                  <a:lnTo>
                    <a:pt x="178346" y="49149"/>
                  </a:lnTo>
                  <a:lnTo>
                    <a:pt x="188709" y="54635"/>
                  </a:lnTo>
                  <a:lnTo>
                    <a:pt x="199148" y="64579"/>
                  </a:lnTo>
                  <a:lnTo>
                    <a:pt x="209740" y="70866"/>
                  </a:lnTo>
                  <a:lnTo>
                    <a:pt x="220294" y="79438"/>
                  </a:lnTo>
                  <a:lnTo>
                    <a:pt x="230657" y="88696"/>
                  </a:lnTo>
                  <a:lnTo>
                    <a:pt x="241096" y="94640"/>
                  </a:lnTo>
                  <a:lnTo>
                    <a:pt x="251688" y="99402"/>
                  </a:lnTo>
                  <a:lnTo>
                    <a:pt x="262242" y="93878"/>
                  </a:lnTo>
                  <a:lnTo>
                    <a:pt x="272681" y="87820"/>
                  </a:lnTo>
                  <a:lnTo>
                    <a:pt x="283121" y="82448"/>
                  </a:lnTo>
                  <a:lnTo>
                    <a:pt x="293674" y="79743"/>
                  </a:lnTo>
                  <a:lnTo>
                    <a:pt x="304228" y="75857"/>
                  </a:lnTo>
                  <a:lnTo>
                    <a:pt x="314553" y="62674"/>
                  </a:lnTo>
                  <a:lnTo>
                    <a:pt x="325031" y="66675"/>
                  </a:lnTo>
                  <a:lnTo>
                    <a:pt x="335584" y="63246"/>
                  </a:lnTo>
                  <a:lnTo>
                    <a:pt x="346176" y="56273"/>
                  </a:lnTo>
                  <a:lnTo>
                    <a:pt x="356501" y="54749"/>
                  </a:lnTo>
                  <a:lnTo>
                    <a:pt x="366979" y="53378"/>
                  </a:lnTo>
                  <a:lnTo>
                    <a:pt x="377532" y="42519"/>
                  </a:lnTo>
                  <a:lnTo>
                    <a:pt x="388124" y="42938"/>
                  </a:lnTo>
                  <a:lnTo>
                    <a:pt x="398449" y="39738"/>
                  </a:lnTo>
                  <a:lnTo>
                    <a:pt x="408927" y="42786"/>
                  </a:lnTo>
                  <a:lnTo>
                    <a:pt x="419481" y="38252"/>
                  </a:lnTo>
                  <a:lnTo>
                    <a:pt x="430072" y="43243"/>
                  </a:lnTo>
                  <a:lnTo>
                    <a:pt x="440474" y="45491"/>
                  </a:lnTo>
                  <a:lnTo>
                    <a:pt x="450913" y="42329"/>
                  </a:lnTo>
                  <a:lnTo>
                    <a:pt x="461467" y="35013"/>
                  </a:lnTo>
                  <a:lnTo>
                    <a:pt x="472020" y="25908"/>
                  </a:lnTo>
                  <a:lnTo>
                    <a:pt x="482346" y="19126"/>
                  </a:lnTo>
                  <a:lnTo>
                    <a:pt x="492823" y="18630"/>
                  </a:lnTo>
                  <a:lnTo>
                    <a:pt x="503377" y="9448"/>
                  </a:lnTo>
                  <a:lnTo>
                    <a:pt x="513969" y="15887"/>
                  </a:lnTo>
                  <a:lnTo>
                    <a:pt x="524294" y="19583"/>
                  </a:lnTo>
                  <a:lnTo>
                    <a:pt x="534771" y="21678"/>
                  </a:lnTo>
                  <a:lnTo>
                    <a:pt x="545325" y="22021"/>
                  </a:lnTo>
                  <a:lnTo>
                    <a:pt x="555917" y="25450"/>
                  </a:lnTo>
                  <a:lnTo>
                    <a:pt x="566242" y="24650"/>
                  </a:lnTo>
                  <a:lnTo>
                    <a:pt x="576719" y="33413"/>
                  </a:lnTo>
                  <a:lnTo>
                    <a:pt x="587273" y="41148"/>
                  </a:lnTo>
                  <a:lnTo>
                    <a:pt x="597865" y="50215"/>
                  </a:lnTo>
                  <a:lnTo>
                    <a:pt x="608304" y="53682"/>
                  </a:lnTo>
                  <a:lnTo>
                    <a:pt x="618705" y="57416"/>
                  </a:lnTo>
                  <a:lnTo>
                    <a:pt x="629259" y="61912"/>
                  </a:lnTo>
                  <a:lnTo>
                    <a:pt x="639813" y="67818"/>
                  </a:lnTo>
                  <a:lnTo>
                    <a:pt x="650138" y="72123"/>
                  </a:lnTo>
                  <a:lnTo>
                    <a:pt x="660615" y="76885"/>
                  </a:lnTo>
                  <a:lnTo>
                    <a:pt x="671169" y="82029"/>
                  </a:lnTo>
                  <a:lnTo>
                    <a:pt x="681761" y="83972"/>
                  </a:lnTo>
                  <a:lnTo>
                    <a:pt x="692086" y="85077"/>
                  </a:lnTo>
                  <a:lnTo>
                    <a:pt x="702564" y="79895"/>
                  </a:lnTo>
                  <a:lnTo>
                    <a:pt x="713155" y="78371"/>
                  </a:lnTo>
                  <a:lnTo>
                    <a:pt x="723709" y="81153"/>
                  </a:lnTo>
                  <a:lnTo>
                    <a:pt x="734072" y="77343"/>
                  </a:lnTo>
                  <a:lnTo>
                    <a:pt x="744512" y="70599"/>
                  </a:lnTo>
                  <a:lnTo>
                    <a:pt x="755103" y="63817"/>
                  </a:lnTo>
                  <a:lnTo>
                    <a:pt x="765657" y="56388"/>
                  </a:lnTo>
                  <a:lnTo>
                    <a:pt x="776097" y="48882"/>
                  </a:lnTo>
                  <a:lnTo>
                    <a:pt x="786536" y="44843"/>
                  </a:lnTo>
                  <a:lnTo>
                    <a:pt x="797052" y="31965"/>
                  </a:lnTo>
                  <a:lnTo>
                    <a:pt x="807605" y="14744"/>
                  </a:lnTo>
                  <a:lnTo>
                    <a:pt x="817968" y="5219"/>
                  </a:lnTo>
                  <a:lnTo>
                    <a:pt x="828408" y="21602"/>
                  </a:lnTo>
                  <a:lnTo>
                    <a:pt x="839000" y="34518"/>
                  </a:lnTo>
                  <a:lnTo>
                    <a:pt x="849553" y="36614"/>
                  </a:lnTo>
                  <a:lnTo>
                    <a:pt x="859917" y="41300"/>
                  </a:lnTo>
                  <a:lnTo>
                    <a:pt x="870356" y="35166"/>
                  </a:lnTo>
                  <a:lnTo>
                    <a:pt x="880948" y="42557"/>
                  </a:lnTo>
                  <a:lnTo>
                    <a:pt x="891501" y="47053"/>
                  </a:lnTo>
                  <a:lnTo>
                    <a:pt x="901865" y="49911"/>
                  </a:lnTo>
                  <a:lnTo>
                    <a:pt x="912304" y="50292"/>
                  </a:lnTo>
                  <a:lnTo>
                    <a:pt x="922896" y="45186"/>
                  </a:lnTo>
                  <a:lnTo>
                    <a:pt x="933450" y="47205"/>
                  </a:lnTo>
                  <a:lnTo>
                    <a:pt x="943889" y="51244"/>
                  </a:lnTo>
                  <a:lnTo>
                    <a:pt x="954328" y="51473"/>
                  </a:lnTo>
                  <a:lnTo>
                    <a:pt x="964882" y="55397"/>
                  </a:lnTo>
                  <a:lnTo>
                    <a:pt x="975398" y="56959"/>
                  </a:lnTo>
                  <a:lnTo>
                    <a:pt x="985761" y="63017"/>
                  </a:lnTo>
                  <a:lnTo>
                    <a:pt x="996200" y="63474"/>
                  </a:lnTo>
                  <a:lnTo>
                    <a:pt x="1006792" y="65798"/>
                  </a:lnTo>
                  <a:lnTo>
                    <a:pt x="1017346" y="72390"/>
                  </a:lnTo>
                  <a:lnTo>
                    <a:pt x="1027709" y="77952"/>
                  </a:lnTo>
                  <a:lnTo>
                    <a:pt x="1038148" y="81915"/>
                  </a:lnTo>
                  <a:lnTo>
                    <a:pt x="1048740" y="85572"/>
                  </a:lnTo>
                  <a:lnTo>
                    <a:pt x="1059294" y="89649"/>
                  </a:lnTo>
                  <a:lnTo>
                    <a:pt x="1069657" y="91744"/>
                  </a:lnTo>
                  <a:lnTo>
                    <a:pt x="1080096" y="95364"/>
                  </a:lnTo>
                  <a:lnTo>
                    <a:pt x="1090688" y="96316"/>
                  </a:lnTo>
                  <a:lnTo>
                    <a:pt x="1101280" y="100965"/>
                  </a:lnTo>
                  <a:lnTo>
                    <a:pt x="1111681" y="106032"/>
                  </a:lnTo>
                  <a:lnTo>
                    <a:pt x="1122121" y="108623"/>
                  </a:lnTo>
                  <a:lnTo>
                    <a:pt x="1132674" y="109575"/>
                  </a:lnTo>
                  <a:lnTo>
                    <a:pt x="1143228" y="108318"/>
                  </a:lnTo>
                  <a:lnTo>
                    <a:pt x="1153553" y="110070"/>
                  </a:lnTo>
                  <a:lnTo>
                    <a:pt x="1164031" y="109651"/>
                  </a:lnTo>
                  <a:lnTo>
                    <a:pt x="1174584" y="109689"/>
                  </a:lnTo>
                  <a:lnTo>
                    <a:pt x="1185176" y="109689"/>
                  </a:lnTo>
                  <a:lnTo>
                    <a:pt x="1195501" y="110642"/>
                  </a:lnTo>
                  <a:lnTo>
                    <a:pt x="1205979" y="108432"/>
                  </a:lnTo>
                  <a:lnTo>
                    <a:pt x="1216533" y="110832"/>
                  </a:lnTo>
                  <a:lnTo>
                    <a:pt x="1227124" y="106299"/>
                  </a:lnTo>
                  <a:lnTo>
                    <a:pt x="1237449" y="108813"/>
                  </a:lnTo>
                  <a:lnTo>
                    <a:pt x="1247927" y="106794"/>
                  </a:lnTo>
                  <a:lnTo>
                    <a:pt x="1258481" y="105003"/>
                  </a:lnTo>
                  <a:lnTo>
                    <a:pt x="1269072" y="109385"/>
                  </a:lnTo>
                  <a:lnTo>
                    <a:pt x="1279474" y="101688"/>
                  </a:lnTo>
                  <a:lnTo>
                    <a:pt x="1289913" y="108242"/>
                  </a:lnTo>
                  <a:lnTo>
                    <a:pt x="1300467" y="113195"/>
                  </a:lnTo>
                </a:path>
              </a:pathLst>
            </a:custGeom>
            <a:ln w="3175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70293" y="1490814"/>
              <a:ext cx="1300480" cy="502284"/>
            </a:xfrm>
            <a:custGeom>
              <a:avLst/>
              <a:gdLst/>
              <a:ahLst/>
              <a:cxnLst/>
              <a:rect l="l" t="t" r="r" b="b"/>
              <a:pathLst>
                <a:path w="1300480" h="502285">
                  <a:moveTo>
                    <a:pt x="73304" y="0"/>
                  </a:moveTo>
                  <a:lnTo>
                    <a:pt x="62865" y="838"/>
                  </a:lnTo>
                  <a:lnTo>
                    <a:pt x="52501" y="952"/>
                  </a:lnTo>
                  <a:lnTo>
                    <a:pt x="41948" y="3086"/>
                  </a:lnTo>
                  <a:lnTo>
                    <a:pt x="31356" y="8610"/>
                  </a:lnTo>
                  <a:lnTo>
                    <a:pt x="20916" y="5524"/>
                  </a:lnTo>
                  <a:lnTo>
                    <a:pt x="10553" y="6705"/>
                  </a:lnTo>
                  <a:lnTo>
                    <a:pt x="0" y="8610"/>
                  </a:lnTo>
                  <a:lnTo>
                    <a:pt x="0" y="423557"/>
                  </a:lnTo>
                  <a:lnTo>
                    <a:pt x="10553" y="423291"/>
                  </a:lnTo>
                  <a:lnTo>
                    <a:pt x="20916" y="420738"/>
                  </a:lnTo>
                  <a:lnTo>
                    <a:pt x="31356" y="421805"/>
                  </a:lnTo>
                  <a:lnTo>
                    <a:pt x="41948" y="417042"/>
                  </a:lnTo>
                  <a:lnTo>
                    <a:pt x="52501" y="418985"/>
                  </a:lnTo>
                  <a:lnTo>
                    <a:pt x="62865" y="419823"/>
                  </a:lnTo>
                  <a:lnTo>
                    <a:pt x="83896" y="417423"/>
                  </a:lnTo>
                  <a:lnTo>
                    <a:pt x="94449" y="418338"/>
                  </a:lnTo>
                  <a:lnTo>
                    <a:pt x="104889" y="416204"/>
                  </a:lnTo>
                  <a:lnTo>
                    <a:pt x="115328" y="415442"/>
                  </a:lnTo>
                  <a:lnTo>
                    <a:pt x="125882" y="415175"/>
                  </a:lnTo>
                  <a:lnTo>
                    <a:pt x="136398" y="417918"/>
                  </a:lnTo>
                  <a:lnTo>
                    <a:pt x="146761" y="421881"/>
                  </a:lnTo>
                  <a:lnTo>
                    <a:pt x="157200" y="422719"/>
                  </a:lnTo>
                  <a:lnTo>
                    <a:pt x="167792" y="426034"/>
                  </a:lnTo>
                  <a:lnTo>
                    <a:pt x="178346" y="428891"/>
                  </a:lnTo>
                  <a:lnTo>
                    <a:pt x="188709" y="430187"/>
                  </a:lnTo>
                  <a:lnTo>
                    <a:pt x="199148" y="433387"/>
                  </a:lnTo>
                  <a:lnTo>
                    <a:pt x="209740" y="437349"/>
                  </a:lnTo>
                  <a:lnTo>
                    <a:pt x="220294" y="440778"/>
                  </a:lnTo>
                  <a:lnTo>
                    <a:pt x="230657" y="445808"/>
                  </a:lnTo>
                  <a:lnTo>
                    <a:pt x="241096" y="448170"/>
                  </a:lnTo>
                  <a:lnTo>
                    <a:pt x="251688" y="450418"/>
                  </a:lnTo>
                  <a:lnTo>
                    <a:pt x="262242" y="447675"/>
                  </a:lnTo>
                  <a:lnTo>
                    <a:pt x="272681" y="442264"/>
                  </a:lnTo>
                  <a:lnTo>
                    <a:pt x="283121" y="438607"/>
                  </a:lnTo>
                  <a:lnTo>
                    <a:pt x="293674" y="431977"/>
                  </a:lnTo>
                  <a:lnTo>
                    <a:pt x="304228" y="430758"/>
                  </a:lnTo>
                  <a:lnTo>
                    <a:pt x="314553" y="433768"/>
                  </a:lnTo>
                  <a:lnTo>
                    <a:pt x="325031" y="433044"/>
                  </a:lnTo>
                  <a:lnTo>
                    <a:pt x="335584" y="433387"/>
                  </a:lnTo>
                  <a:lnTo>
                    <a:pt x="346176" y="433959"/>
                  </a:lnTo>
                  <a:lnTo>
                    <a:pt x="356501" y="438531"/>
                  </a:lnTo>
                  <a:lnTo>
                    <a:pt x="366979" y="433997"/>
                  </a:lnTo>
                  <a:lnTo>
                    <a:pt x="377532" y="425958"/>
                  </a:lnTo>
                  <a:lnTo>
                    <a:pt x="388124" y="430072"/>
                  </a:lnTo>
                  <a:lnTo>
                    <a:pt x="398449" y="426186"/>
                  </a:lnTo>
                  <a:lnTo>
                    <a:pt x="408927" y="424929"/>
                  </a:lnTo>
                  <a:lnTo>
                    <a:pt x="419481" y="421957"/>
                  </a:lnTo>
                  <a:lnTo>
                    <a:pt x="430072" y="428967"/>
                  </a:lnTo>
                  <a:lnTo>
                    <a:pt x="440474" y="428777"/>
                  </a:lnTo>
                  <a:lnTo>
                    <a:pt x="450913" y="423710"/>
                  </a:lnTo>
                  <a:lnTo>
                    <a:pt x="461467" y="426300"/>
                  </a:lnTo>
                  <a:lnTo>
                    <a:pt x="472020" y="420090"/>
                  </a:lnTo>
                  <a:lnTo>
                    <a:pt x="482346" y="412623"/>
                  </a:lnTo>
                  <a:lnTo>
                    <a:pt x="492823" y="412089"/>
                  </a:lnTo>
                  <a:lnTo>
                    <a:pt x="503377" y="404241"/>
                  </a:lnTo>
                  <a:lnTo>
                    <a:pt x="513969" y="404964"/>
                  </a:lnTo>
                  <a:lnTo>
                    <a:pt x="524294" y="404012"/>
                  </a:lnTo>
                  <a:lnTo>
                    <a:pt x="534771" y="399135"/>
                  </a:lnTo>
                  <a:lnTo>
                    <a:pt x="545325" y="391744"/>
                  </a:lnTo>
                  <a:lnTo>
                    <a:pt x="555917" y="393877"/>
                  </a:lnTo>
                  <a:lnTo>
                    <a:pt x="566242" y="396278"/>
                  </a:lnTo>
                  <a:lnTo>
                    <a:pt x="576719" y="402107"/>
                  </a:lnTo>
                  <a:lnTo>
                    <a:pt x="587273" y="404355"/>
                  </a:lnTo>
                  <a:lnTo>
                    <a:pt x="597865" y="409194"/>
                  </a:lnTo>
                  <a:lnTo>
                    <a:pt x="608304" y="415556"/>
                  </a:lnTo>
                  <a:lnTo>
                    <a:pt x="618705" y="420052"/>
                  </a:lnTo>
                  <a:lnTo>
                    <a:pt x="629259" y="425691"/>
                  </a:lnTo>
                  <a:lnTo>
                    <a:pt x="639813" y="431063"/>
                  </a:lnTo>
                  <a:lnTo>
                    <a:pt x="650138" y="431482"/>
                  </a:lnTo>
                  <a:lnTo>
                    <a:pt x="660615" y="433730"/>
                  </a:lnTo>
                  <a:lnTo>
                    <a:pt x="671169" y="437083"/>
                  </a:lnTo>
                  <a:lnTo>
                    <a:pt x="681761" y="440016"/>
                  </a:lnTo>
                  <a:lnTo>
                    <a:pt x="692086" y="446951"/>
                  </a:lnTo>
                  <a:lnTo>
                    <a:pt x="702564" y="449580"/>
                  </a:lnTo>
                  <a:lnTo>
                    <a:pt x="713155" y="454304"/>
                  </a:lnTo>
                  <a:lnTo>
                    <a:pt x="723709" y="457771"/>
                  </a:lnTo>
                  <a:lnTo>
                    <a:pt x="734072" y="463105"/>
                  </a:lnTo>
                  <a:lnTo>
                    <a:pt x="744512" y="468172"/>
                  </a:lnTo>
                  <a:lnTo>
                    <a:pt x="755103" y="471982"/>
                  </a:lnTo>
                  <a:lnTo>
                    <a:pt x="765657" y="471754"/>
                  </a:lnTo>
                  <a:lnTo>
                    <a:pt x="776097" y="464553"/>
                  </a:lnTo>
                  <a:lnTo>
                    <a:pt x="786536" y="460476"/>
                  </a:lnTo>
                  <a:lnTo>
                    <a:pt x="797052" y="457657"/>
                  </a:lnTo>
                  <a:lnTo>
                    <a:pt x="807605" y="446265"/>
                  </a:lnTo>
                  <a:lnTo>
                    <a:pt x="817968" y="442950"/>
                  </a:lnTo>
                  <a:lnTo>
                    <a:pt x="828408" y="441579"/>
                  </a:lnTo>
                  <a:lnTo>
                    <a:pt x="839000" y="444246"/>
                  </a:lnTo>
                  <a:lnTo>
                    <a:pt x="849553" y="445922"/>
                  </a:lnTo>
                  <a:lnTo>
                    <a:pt x="859917" y="449351"/>
                  </a:lnTo>
                  <a:lnTo>
                    <a:pt x="870356" y="450342"/>
                  </a:lnTo>
                  <a:lnTo>
                    <a:pt x="880948" y="456819"/>
                  </a:lnTo>
                  <a:lnTo>
                    <a:pt x="891501" y="452704"/>
                  </a:lnTo>
                  <a:lnTo>
                    <a:pt x="901865" y="456971"/>
                  </a:lnTo>
                  <a:lnTo>
                    <a:pt x="912304" y="456590"/>
                  </a:lnTo>
                  <a:lnTo>
                    <a:pt x="922896" y="448056"/>
                  </a:lnTo>
                  <a:lnTo>
                    <a:pt x="933450" y="452170"/>
                  </a:lnTo>
                  <a:lnTo>
                    <a:pt x="943889" y="458914"/>
                  </a:lnTo>
                  <a:lnTo>
                    <a:pt x="954328" y="456742"/>
                  </a:lnTo>
                  <a:lnTo>
                    <a:pt x="964882" y="459867"/>
                  </a:lnTo>
                  <a:lnTo>
                    <a:pt x="975398" y="460171"/>
                  </a:lnTo>
                  <a:lnTo>
                    <a:pt x="985761" y="465124"/>
                  </a:lnTo>
                  <a:lnTo>
                    <a:pt x="996200" y="467410"/>
                  </a:lnTo>
                  <a:lnTo>
                    <a:pt x="1006792" y="471335"/>
                  </a:lnTo>
                  <a:lnTo>
                    <a:pt x="1017346" y="475449"/>
                  </a:lnTo>
                  <a:lnTo>
                    <a:pt x="1027709" y="478155"/>
                  </a:lnTo>
                  <a:lnTo>
                    <a:pt x="1038148" y="481774"/>
                  </a:lnTo>
                  <a:lnTo>
                    <a:pt x="1048740" y="481965"/>
                  </a:lnTo>
                  <a:lnTo>
                    <a:pt x="1059294" y="484555"/>
                  </a:lnTo>
                  <a:lnTo>
                    <a:pt x="1069657" y="487756"/>
                  </a:lnTo>
                  <a:lnTo>
                    <a:pt x="1080096" y="488518"/>
                  </a:lnTo>
                  <a:lnTo>
                    <a:pt x="1090688" y="487070"/>
                  </a:lnTo>
                  <a:lnTo>
                    <a:pt x="1101280" y="488480"/>
                  </a:lnTo>
                  <a:lnTo>
                    <a:pt x="1111681" y="486879"/>
                  </a:lnTo>
                  <a:lnTo>
                    <a:pt x="1122121" y="487108"/>
                  </a:lnTo>
                  <a:lnTo>
                    <a:pt x="1132674" y="488594"/>
                  </a:lnTo>
                  <a:lnTo>
                    <a:pt x="1143228" y="488556"/>
                  </a:lnTo>
                  <a:lnTo>
                    <a:pt x="1153553" y="490423"/>
                  </a:lnTo>
                  <a:lnTo>
                    <a:pt x="1164031" y="492518"/>
                  </a:lnTo>
                  <a:lnTo>
                    <a:pt x="1174584" y="494042"/>
                  </a:lnTo>
                  <a:lnTo>
                    <a:pt x="1185176" y="496557"/>
                  </a:lnTo>
                  <a:lnTo>
                    <a:pt x="1195501" y="495985"/>
                  </a:lnTo>
                  <a:lnTo>
                    <a:pt x="1205979" y="497928"/>
                  </a:lnTo>
                  <a:lnTo>
                    <a:pt x="1216533" y="497928"/>
                  </a:lnTo>
                  <a:lnTo>
                    <a:pt x="1227124" y="494118"/>
                  </a:lnTo>
                  <a:lnTo>
                    <a:pt x="1237449" y="498767"/>
                  </a:lnTo>
                  <a:lnTo>
                    <a:pt x="1247927" y="500710"/>
                  </a:lnTo>
                  <a:lnTo>
                    <a:pt x="1258481" y="501281"/>
                  </a:lnTo>
                  <a:lnTo>
                    <a:pt x="1269072" y="501662"/>
                  </a:lnTo>
                  <a:lnTo>
                    <a:pt x="1279474" y="495147"/>
                  </a:lnTo>
                  <a:lnTo>
                    <a:pt x="1289913" y="499071"/>
                  </a:lnTo>
                  <a:lnTo>
                    <a:pt x="1300467" y="499910"/>
                  </a:lnTo>
                  <a:lnTo>
                    <a:pt x="1300467" y="113195"/>
                  </a:lnTo>
                  <a:lnTo>
                    <a:pt x="1289913" y="108242"/>
                  </a:lnTo>
                  <a:lnTo>
                    <a:pt x="1279474" y="101688"/>
                  </a:lnTo>
                  <a:lnTo>
                    <a:pt x="1269072" y="109385"/>
                  </a:lnTo>
                  <a:lnTo>
                    <a:pt x="1258481" y="105003"/>
                  </a:lnTo>
                  <a:lnTo>
                    <a:pt x="1247927" y="106794"/>
                  </a:lnTo>
                  <a:lnTo>
                    <a:pt x="1237449" y="108813"/>
                  </a:lnTo>
                  <a:lnTo>
                    <a:pt x="1227124" y="106299"/>
                  </a:lnTo>
                  <a:lnTo>
                    <a:pt x="1216533" y="110832"/>
                  </a:lnTo>
                  <a:lnTo>
                    <a:pt x="1205979" y="108432"/>
                  </a:lnTo>
                  <a:lnTo>
                    <a:pt x="1195501" y="110642"/>
                  </a:lnTo>
                  <a:lnTo>
                    <a:pt x="1185176" y="109689"/>
                  </a:lnTo>
                  <a:lnTo>
                    <a:pt x="1164031" y="109651"/>
                  </a:lnTo>
                  <a:lnTo>
                    <a:pt x="1153553" y="110070"/>
                  </a:lnTo>
                  <a:lnTo>
                    <a:pt x="1143228" y="108318"/>
                  </a:lnTo>
                  <a:lnTo>
                    <a:pt x="1132674" y="109575"/>
                  </a:lnTo>
                  <a:lnTo>
                    <a:pt x="1122121" y="108623"/>
                  </a:lnTo>
                  <a:lnTo>
                    <a:pt x="1111681" y="106032"/>
                  </a:lnTo>
                  <a:lnTo>
                    <a:pt x="1101280" y="100965"/>
                  </a:lnTo>
                  <a:lnTo>
                    <a:pt x="1090688" y="96316"/>
                  </a:lnTo>
                  <a:lnTo>
                    <a:pt x="1080096" y="95364"/>
                  </a:lnTo>
                  <a:lnTo>
                    <a:pt x="1069657" y="91744"/>
                  </a:lnTo>
                  <a:lnTo>
                    <a:pt x="1059294" y="89649"/>
                  </a:lnTo>
                  <a:lnTo>
                    <a:pt x="1048740" y="85572"/>
                  </a:lnTo>
                  <a:lnTo>
                    <a:pt x="1038148" y="81915"/>
                  </a:lnTo>
                  <a:lnTo>
                    <a:pt x="1027709" y="77952"/>
                  </a:lnTo>
                  <a:lnTo>
                    <a:pt x="1017346" y="72390"/>
                  </a:lnTo>
                  <a:lnTo>
                    <a:pt x="1006792" y="65798"/>
                  </a:lnTo>
                  <a:lnTo>
                    <a:pt x="996200" y="63474"/>
                  </a:lnTo>
                  <a:lnTo>
                    <a:pt x="985761" y="63017"/>
                  </a:lnTo>
                  <a:lnTo>
                    <a:pt x="975398" y="56959"/>
                  </a:lnTo>
                  <a:lnTo>
                    <a:pt x="964882" y="55397"/>
                  </a:lnTo>
                  <a:lnTo>
                    <a:pt x="954328" y="51473"/>
                  </a:lnTo>
                  <a:lnTo>
                    <a:pt x="943889" y="51244"/>
                  </a:lnTo>
                  <a:lnTo>
                    <a:pt x="933450" y="47205"/>
                  </a:lnTo>
                  <a:lnTo>
                    <a:pt x="922896" y="45186"/>
                  </a:lnTo>
                  <a:lnTo>
                    <a:pt x="912304" y="50292"/>
                  </a:lnTo>
                  <a:lnTo>
                    <a:pt x="901865" y="49911"/>
                  </a:lnTo>
                  <a:lnTo>
                    <a:pt x="891501" y="47053"/>
                  </a:lnTo>
                  <a:lnTo>
                    <a:pt x="880948" y="42557"/>
                  </a:lnTo>
                  <a:lnTo>
                    <a:pt x="870356" y="35166"/>
                  </a:lnTo>
                  <a:lnTo>
                    <a:pt x="859917" y="41300"/>
                  </a:lnTo>
                  <a:lnTo>
                    <a:pt x="849553" y="36614"/>
                  </a:lnTo>
                  <a:lnTo>
                    <a:pt x="839000" y="34518"/>
                  </a:lnTo>
                  <a:lnTo>
                    <a:pt x="828408" y="21602"/>
                  </a:lnTo>
                  <a:lnTo>
                    <a:pt x="817968" y="5219"/>
                  </a:lnTo>
                  <a:lnTo>
                    <a:pt x="807605" y="14744"/>
                  </a:lnTo>
                  <a:lnTo>
                    <a:pt x="797052" y="31965"/>
                  </a:lnTo>
                  <a:lnTo>
                    <a:pt x="786536" y="44843"/>
                  </a:lnTo>
                  <a:lnTo>
                    <a:pt x="776097" y="48882"/>
                  </a:lnTo>
                  <a:lnTo>
                    <a:pt x="765657" y="56388"/>
                  </a:lnTo>
                  <a:lnTo>
                    <a:pt x="755103" y="63817"/>
                  </a:lnTo>
                  <a:lnTo>
                    <a:pt x="734072" y="77343"/>
                  </a:lnTo>
                  <a:lnTo>
                    <a:pt x="723709" y="81153"/>
                  </a:lnTo>
                  <a:lnTo>
                    <a:pt x="713155" y="78371"/>
                  </a:lnTo>
                  <a:lnTo>
                    <a:pt x="702564" y="79895"/>
                  </a:lnTo>
                  <a:lnTo>
                    <a:pt x="692086" y="85077"/>
                  </a:lnTo>
                  <a:lnTo>
                    <a:pt x="681761" y="83972"/>
                  </a:lnTo>
                  <a:lnTo>
                    <a:pt x="671169" y="82029"/>
                  </a:lnTo>
                  <a:lnTo>
                    <a:pt x="660615" y="76885"/>
                  </a:lnTo>
                  <a:lnTo>
                    <a:pt x="650138" y="72123"/>
                  </a:lnTo>
                  <a:lnTo>
                    <a:pt x="639813" y="67818"/>
                  </a:lnTo>
                  <a:lnTo>
                    <a:pt x="629259" y="61912"/>
                  </a:lnTo>
                  <a:lnTo>
                    <a:pt x="618705" y="57416"/>
                  </a:lnTo>
                  <a:lnTo>
                    <a:pt x="608304" y="53682"/>
                  </a:lnTo>
                  <a:lnTo>
                    <a:pt x="597865" y="50215"/>
                  </a:lnTo>
                  <a:lnTo>
                    <a:pt x="587273" y="41148"/>
                  </a:lnTo>
                  <a:lnTo>
                    <a:pt x="576719" y="33413"/>
                  </a:lnTo>
                  <a:lnTo>
                    <a:pt x="566242" y="24650"/>
                  </a:lnTo>
                  <a:lnTo>
                    <a:pt x="555917" y="25450"/>
                  </a:lnTo>
                  <a:lnTo>
                    <a:pt x="545325" y="22021"/>
                  </a:lnTo>
                  <a:lnTo>
                    <a:pt x="534771" y="21678"/>
                  </a:lnTo>
                  <a:lnTo>
                    <a:pt x="524294" y="19583"/>
                  </a:lnTo>
                  <a:lnTo>
                    <a:pt x="513969" y="15887"/>
                  </a:lnTo>
                  <a:lnTo>
                    <a:pt x="503377" y="9448"/>
                  </a:lnTo>
                  <a:lnTo>
                    <a:pt x="492823" y="18630"/>
                  </a:lnTo>
                  <a:lnTo>
                    <a:pt x="482346" y="19126"/>
                  </a:lnTo>
                  <a:lnTo>
                    <a:pt x="472020" y="25908"/>
                  </a:lnTo>
                  <a:lnTo>
                    <a:pt x="461467" y="35013"/>
                  </a:lnTo>
                  <a:lnTo>
                    <a:pt x="450913" y="42329"/>
                  </a:lnTo>
                  <a:lnTo>
                    <a:pt x="440474" y="45491"/>
                  </a:lnTo>
                  <a:lnTo>
                    <a:pt x="430072" y="43243"/>
                  </a:lnTo>
                  <a:lnTo>
                    <a:pt x="419481" y="38252"/>
                  </a:lnTo>
                  <a:lnTo>
                    <a:pt x="408927" y="42786"/>
                  </a:lnTo>
                  <a:lnTo>
                    <a:pt x="398449" y="39738"/>
                  </a:lnTo>
                  <a:lnTo>
                    <a:pt x="388124" y="42938"/>
                  </a:lnTo>
                  <a:lnTo>
                    <a:pt x="377532" y="42519"/>
                  </a:lnTo>
                  <a:lnTo>
                    <a:pt x="366979" y="53378"/>
                  </a:lnTo>
                  <a:lnTo>
                    <a:pt x="356501" y="54749"/>
                  </a:lnTo>
                  <a:lnTo>
                    <a:pt x="346176" y="56273"/>
                  </a:lnTo>
                  <a:lnTo>
                    <a:pt x="335584" y="63246"/>
                  </a:lnTo>
                  <a:lnTo>
                    <a:pt x="325031" y="66675"/>
                  </a:lnTo>
                  <a:lnTo>
                    <a:pt x="314553" y="62674"/>
                  </a:lnTo>
                  <a:lnTo>
                    <a:pt x="304228" y="75857"/>
                  </a:lnTo>
                  <a:lnTo>
                    <a:pt x="293674" y="79743"/>
                  </a:lnTo>
                  <a:lnTo>
                    <a:pt x="283121" y="82448"/>
                  </a:lnTo>
                  <a:lnTo>
                    <a:pt x="272681" y="87820"/>
                  </a:lnTo>
                  <a:lnTo>
                    <a:pt x="262242" y="93878"/>
                  </a:lnTo>
                  <a:lnTo>
                    <a:pt x="251688" y="99402"/>
                  </a:lnTo>
                  <a:lnTo>
                    <a:pt x="241096" y="94640"/>
                  </a:lnTo>
                  <a:lnTo>
                    <a:pt x="230657" y="88696"/>
                  </a:lnTo>
                  <a:lnTo>
                    <a:pt x="220294" y="79438"/>
                  </a:lnTo>
                  <a:lnTo>
                    <a:pt x="209740" y="70866"/>
                  </a:lnTo>
                  <a:lnTo>
                    <a:pt x="199148" y="64579"/>
                  </a:lnTo>
                  <a:lnTo>
                    <a:pt x="188709" y="54635"/>
                  </a:lnTo>
                  <a:lnTo>
                    <a:pt x="178346" y="49149"/>
                  </a:lnTo>
                  <a:lnTo>
                    <a:pt x="167792" y="43014"/>
                  </a:lnTo>
                  <a:lnTo>
                    <a:pt x="157200" y="35890"/>
                  </a:lnTo>
                  <a:lnTo>
                    <a:pt x="146761" y="29032"/>
                  </a:lnTo>
                  <a:lnTo>
                    <a:pt x="136398" y="21450"/>
                  </a:lnTo>
                  <a:lnTo>
                    <a:pt x="125882" y="10210"/>
                  </a:lnTo>
                  <a:lnTo>
                    <a:pt x="115328" y="7734"/>
                  </a:lnTo>
                  <a:lnTo>
                    <a:pt x="104889" y="8191"/>
                  </a:lnTo>
                  <a:lnTo>
                    <a:pt x="94449" y="9029"/>
                  </a:lnTo>
                  <a:lnTo>
                    <a:pt x="83896" y="3429"/>
                  </a:lnTo>
                  <a:lnTo>
                    <a:pt x="73304" y="0"/>
                  </a:lnTo>
                  <a:close/>
                </a:path>
              </a:pathLst>
            </a:custGeom>
            <a:solidFill>
              <a:srgbClr val="1B9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0293" y="1002449"/>
              <a:ext cx="1300480" cy="0"/>
            </a:xfrm>
            <a:custGeom>
              <a:avLst/>
              <a:gdLst/>
              <a:ahLst/>
              <a:cxnLst/>
              <a:rect l="l" t="t" r="r" b="b"/>
              <a:pathLst>
                <a:path w="1300480">
                  <a:moveTo>
                    <a:pt x="0" y="0"/>
                  </a:moveTo>
                  <a:lnTo>
                    <a:pt x="0" y="0"/>
                  </a:lnTo>
                  <a:lnTo>
                    <a:pt x="1289913" y="0"/>
                  </a:lnTo>
                  <a:lnTo>
                    <a:pt x="1300467" y="0"/>
                  </a:lnTo>
                </a:path>
              </a:pathLst>
            </a:custGeom>
            <a:ln w="3175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0293" y="1002449"/>
              <a:ext cx="1300480" cy="601980"/>
            </a:xfrm>
            <a:custGeom>
              <a:avLst/>
              <a:gdLst/>
              <a:ahLst/>
              <a:cxnLst/>
              <a:rect l="l" t="t" r="r" b="b"/>
              <a:pathLst>
                <a:path w="1300480" h="601980">
                  <a:moveTo>
                    <a:pt x="1300467" y="0"/>
                  </a:moveTo>
                  <a:lnTo>
                    <a:pt x="0" y="0"/>
                  </a:lnTo>
                  <a:lnTo>
                    <a:pt x="0" y="496976"/>
                  </a:lnTo>
                  <a:lnTo>
                    <a:pt x="10553" y="495071"/>
                  </a:lnTo>
                  <a:lnTo>
                    <a:pt x="20916" y="493890"/>
                  </a:lnTo>
                  <a:lnTo>
                    <a:pt x="31356" y="496976"/>
                  </a:lnTo>
                  <a:lnTo>
                    <a:pt x="41948" y="491451"/>
                  </a:lnTo>
                  <a:lnTo>
                    <a:pt x="52501" y="489318"/>
                  </a:lnTo>
                  <a:lnTo>
                    <a:pt x="62865" y="489204"/>
                  </a:lnTo>
                  <a:lnTo>
                    <a:pt x="73304" y="488365"/>
                  </a:lnTo>
                  <a:lnTo>
                    <a:pt x="83896" y="491794"/>
                  </a:lnTo>
                  <a:lnTo>
                    <a:pt x="94449" y="497395"/>
                  </a:lnTo>
                  <a:lnTo>
                    <a:pt x="104889" y="496557"/>
                  </a:lnTo>
                  <a:lnTo>
                    <a:pt x="115328" y="496100"/>
                  </a:lnTo>
                  <a:lnTo>
                    <a:pt x="125882" y="498576"/>
                  </a:lnTo>
                  <a:lnTo>
                    <a:pt x="136398" y="509816"/>
                  </a:lnTo>
                  <a:lnTo>
                    <a:pt x="146761" y="517398"/>
                  </a:lnTo>
                  <a:lnTo>
                    <a:pt x="157200" y="524256"/>
                  </a:lnTo>
                  <a:lnTo>
                    <a:pt x="167792" y="531380"/>
                  </a:lnTo>
                  <a:lnTo>
                    <a:pt x="178346" y="537514"/>
                  </a:lnTo>
                  <a:lnTo>
                    <a:pt x="188709" y="543001"/>
                  </a:lnTo>
                  <a:lnTo>
                    <a:pt x="199148" y="552945"/>
                  </a:lnTo>
                  <a:lnTo>
                    <a:pt x="209740" y="559231"/>
                  </a:lnTo>
                  <a:lnTo>
                    <a:pt x="220294" y="567804"/>
                  </a:lnTo>
                  <a:lnTo>
                    <a:pt x="230657" y="577062"/>
                  </a:lnTo>
                  <a:lnTo>
                    <a:pt x="241096" y="583006"/>
                  </a:lnTo>
                  <a:lnTo>
                    <a:pt x="251688" y="587768"/>
                  </a:lnTo>
                  <a:lnTo>
                    <a:pt x="262242" y="582244"/>
                  </a:lnTo>
                  <a:lnTo>
                    <a:pt x="272681" y="576186"/>
                  </a:lnTo>
                  <a:lnTo>
                    <a:pt x="283121" y="570814"/>
                  </a:lnTo>
                  <a:lnTo>
                    <a:pt x="293674" y="568109"/>
                  </a:lnTo>
                  <a:lnTo>
                    <a:pt x="304228" y="564222"/>
                  </a:lnTo>
                  <a:lnTo>
                    <a:pt x="314553" y="551040"/>
                  </a:lnTo>
                  <a:lnTo>
                    <a:pt x="325031" y="555040"/>
                  </a:lnTo>
                  <a:lnTo>
                    <a:pt x="335584" y="551611"/>
                  </a:lnTo>
                  <a:lnTo>
                    <a:pt x="346176" y="544639"/>
                  </a:lnTo>
                  <a:lnTo>
                    <a:pt x="356501" y="543115"/>
                  </a:lnTo>
                  <a:lnTo>
                    <a:pt x="366979" y="541743"/>
                  </a:lnTo>
                  <a:lnTo>
                    <a:pt x="377532" y="530885"/>
                  </a:lnTo>
                  <a:lnTo>
                    <a:pt x="388124" y="531304"/>
                  </a:lnTo>
                  <a:lnTo>
                    <a:pt x="398449" y="528104"/>
                  </a:lnTo>
                  <a:lnTo>
                    <a:pt x="408927" y="531152"/>
                  </a:lnTo>
                  <a:lnTo>
                    <a:pt x="419481" y="526618"/>
                  </a:lnTo>
                  <a:lnTo>
                    <a:pt x="430072" y="531609"/>
                  </a:lnTo>
                  <a:lnTo>
                    <a:pt x="440474" y="533857"/>
                  </a:lnTo>
                  <a:lnTo>
                    <a:pt x="450913" y="530694"/>
                  </a:lnTo>
                  <a:lnTo>
                    <a:pt x="461467" y="523379"/>
                  </a:lnTo>
                  <a:lnTo>
                    <a:pt x="472020" y="514273"/>
                  </a:lnTo>
                  <a:lnTo>
                    <a:pt x="482346" y="507492"/>
                  </a:lnTo>
                  <a:lnTo>
                    <a:pt x="492823" y="506996"/>
                  </a:lnTo>
                  <a:lnTo>
                    <a:pt x="503377" y="497814"/>
                  </a:lnTo>
                  <a:lnTo>
                    <a:pt x="513969" y="504253"/>
                  </a:lnTo>
                  <a:lnTo>
                    <a:pt x="524294" y="507949"/>
                  </a:lnTo>
                  <a:lnTo>
                    <a:pt x="534771" y="510044"/>
                  </a:lnTo>
                  <a:lnTo>
                    <a:pt x="545325" y="510387"/>
                  </a:lnTo>
                  <a:lnTo>
                    <a:pt x="555917" y="513816"/>
                  </a:lnTo>
                  <a:lnTo>
                    <a:pt x="566242" y="513016"/>
                  </a:lnTo>
                  <a:lnTo>
                    <a:pt x="576719" y="521779"/>
                  </a:lnTo>
                  <a:lnTo>
                    <a:pt x="587273" y="529513"/>
                  </a:lnTo>
                  <a:lnTo>
                    <a:pt x="597865" y="538581"/>
                  </a:lnTo>
                  <a:lnTo>
                    <a:pt x="608304" y="542048"/>
                  </a:lnTo>
                  <a:lnTo>
                    <a:pt x="618705" y="545782"/>
                  </a:lnTo>
                  <a:lnTo>
                    <a:pt x="629259" y="550278"/>
                  </a:lnTo>
                  <a:lnTo>
                    <a:pt x="639813" y="556183"/>
                  </a:lnTo>
                  <a:lnTo>
                    <a:pt x="650138" y="560489"/>
                  </a:lnTo>
                  <a:lnTo>
                    <a:pt x="660615" y="565251"/>
                  </a:lnTo>
                  <a:lnTo>
                    <a:pt x="671169" y="570395"/>
                  </a:lnTo>
                  <a:lnTo>
                    <a:pt x="681761" y="572338"/>
                  </a:lnTo>
                  <a:lnTo>
                    <a:pt x="692086" y="573443"/>
                  </a:lnTo>
                  <a:lnTo>
                    <a:pt x="702564" y="568261"/>
                  </a:lnTo>
                  <a:lnTo>
                    <a:pt x="713155" y="566737"/>
                  </a:lnTo>
                  <a:lnTo>
                    <a:pt x="755103" y="552183"/>
                  </a:lnTo>
                  <a:lnTo>
                    <a:pt x="776097" y="537248"/>
                  </a:lnTo>
                  <a:lnTo>
                    <a:pt x="786536" y="533209"/>
                  </a:lnTo>
                  <a:lnTo>
                    <a:pt x="797052" y="520331"/>
                  </a:lnTo>
                  <a:lnTo>
                    <a:pt x="807605" y="503110"/>
                  </a:lnTo>
                  <a:lnTo>
                    <a:pt x="817968" y="493585"/>
                  </a:lnTo>
                  <a:lnTo>
                    <a:pt x="828408" y="509968"/>
                  </a:lnTo>
                  <a:lnTo>
                    <a:pt x="839000" y="522884"/>
                  </a:lnTo>
                  <a:lnTo>
                    <a:pt x="849553" y="524979"/>
                  </a:lnTo>
                  <a:lnTo>
                    <a:pt x="859917" y="529666"/>
                  </a:lnTo>
                  <a:lnTo>
                    <a:pt x="870356" y="523532"/>
                  </a:lnTo>
                  <a:lnTo>
                    <a:pt x="880948" y="530923"/>
                  </a:lnTo>
                  <a:lnTo>
                    <a:pt x="891501" y="535419"/>
                  </a:lnTo>
                  <a:lnTo>
                    <a:pt x="901865" y="538276"/>
                  </a:lnTo>
                  <a:lnTo>
                    <a:pt x="912304" y="538657"/>
                  </a:lnTo>
                  <a:lnTo>
                    <a:pt x="922896" y="533552"/>
                  </a:lnTo>
                  <a:lnTo>
                    <a:pt x="933450" y="535571"/>
                  </a:lnTo>
                  <a:lnTo>
                    <a:pt x="943889" y="539610"/>
                  </a:lnTo>
                  <a:lnTo>
                    <a:pt x="954328" y="539838"/>
                  </a:lnTo>
                  <a:lnTo>
                    <a:pt x="964882" y="543763"/>
                  </a:lnTo>
                  <a:lnTo>
                    <a:pt x="975398" y="545325"/>
                  </a:lnTo>
                  <a:lnTo>
                    <a:pt x="985761" y="551383"/>
                  </a:lnTo>
                  <a:lnTo>
                    <a:pt x="996200" y="551840"/>
                  </a:lnTo>
                  <a:lnTo>
                    <a:pt x="1006792" y="554164"/>
                  </a:lnTo>
                  <a:lnTo>
                    <a:pt x="1017346" y="560755"/>
                  </a:lnTo>
                  <a:lnTo>
                    <a:pt x="1027709" y="566318"/>
                  </a:lnTo>
                  <a:lnTo>
                    <a:pt x="1038148" y="570280"/>
                  </a:lnTo>
                  <a:lnTo>
                    <a:pt x="1048740" y="573938"/>
                  </a:lnTo>
                  <a:lnTo>
                    <a:pt x="1059294" y="578015"/>
                  </a:lnTo>
                  <a:lnTo>
                    <a:pt x="1069657" y="580110"/>
                  </a:lnTo>
                  <a:lnTo>
                    <a:pt x="1080096" y="583730"/>
                  </a:lnTo>
                  <a:lnTo>
                    <a:pt x="1090688" y="584682"/>
                  </a:lnTo>
                  <a:lnTo>
                    <a:pt x="1101280" y="589330"/>
                  </a:lnTo>
                  <a:lnTo>
                    <a:pt x="1111681" y="594398"/>
                  </a:lnTo>
                  <a:lnTo>
                    <a:pt x="1122121" y="596988"/>
                  </a:lnTo>
                  <a:lnTo>
                    <a:pt x="1132674" y="597941"/>
                  </a:lnTo>
                  <a:lnTo>
                    <a:pt x="1143228" y="596684"/>
                  </a:lnTo>
                  <a:lnTo>
                    <a:pt x="1153553" y="598436"/>
                  </a:lnTo>
                  <a:lnTo>
                    <a:pt x="1164031" y="598017"/>
                  </a:lnTo>
                  <a:lnTo>
                    <a:pt x="1185176" y="598055"/>
                  </a:lnTo>
                  <a:lnTo>
                    <a:pt x="1195501" y="599008"/>
                  </a:lnTo>
                  <a:lnTo>
                    <a:pt x="1205979" y="596798"/>
                  </a:lnTo>
                  <a:lnTo>
                    <a:pt x="1216533" y="599198"/>
                  </a:lnTo>
                  <a:lnTo>
                    <a:pt x="1227124" y="594664"/>
                  </a:lnTo>
                  <a:lnTo>
                    <a:pt x="1237449" y="597179"/>
                  </a:lnTo>
                  <a:lnTo>
                    <a:pt x="1247927" y="595160"/>
                  </a:lnTo>
                  <a:lnTo>
                    <a:pt x="1258481" y="593369"/>
                  </a:lnTo>
                  <a:lnTo>
                    <a:pt x="1269072" y="597750"/>
                  </a:lnTo>
                  <a:lnTo>
                    <a:pt x="1279474" y="590054"/>
                  </a:lnTo>
                  <a:lnTo>
                    <a:pt x="1289913" y="596607"/>
                  </a:lnTo>
                  <a:lnTo>
                    <a:pt x="1300467" y="601560"/>
                  </a:lnTo>
                  <a:lnTo>
                    <a:pt x="1300467" y="0"/>
                  </a:lnTo>
                  <a:close/>
                </a:path>
              </a:pathLst>
            </a:custGeom>
            <a:solidFill>
              <a:srgbClr val="757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749" y="832599"/>
              <a:ext cx="1580515" cy="1416050"/>
            </a:xfrm>
            <a:custGeom>
              <a:avLst/>
              <a:gdLst/>
              <a:ahLst/>
              <a:cxnLst/>
              <a:rect l="l" t="t" r="r" b="b"/>
              <a:pathLst>
                <a:path w="1580514" h="1416050">
                  <a:moveTo>
                    <a:pt x="0" y="1415491"/>
                  </a:moveTo>
                  <a:lnTo>
                    <a:pt x="0" y="0"/>
                  </a:lnTo>
                </a:path>
                <a:path w="1580514" h="1416050">
                  <a:moveTo>
                    <a:pt x="0" y="1415491"/>
                  </a:moveTo>
                  <a:lnTo>
                    <a:pt x="141541" y="1415491"/>
                  </a:lnTo>
                </a:path>
                <a:path w="1580514" h="1416050">
                  <a:moveTo>
                    <a:pt x="0" y="0"/>
                  </a:moveTo>
                  <a:lnTo>
                    <a:pt x="141541" y="0"/>
                  </a:lnTo>
                </a:path>
                <a:path w="1580514" h="1416050">
                  <a:moveTo>
                    <a:pt x="0" y="1302258"/>
                  </a:moveTo>
                  <a:lnTo>
                    <a:pt x="70789" y="1302258"/>
                  </a:lnTo>
                </a:path>
                <a:path w="1580514" h="1416050">
                  <a:moveTo>
                    <a:pt x="0" y="1075791"/>
                  </a:moveTo>
                  <a:lnTo>
                    <a:pt x="70789" y="1075791"/>
                  </a:lnTo>
                </a:path>
                <a:path w="1580514" h="1416050">
                  <a:moveTo>
                    <a:pt x="0" y="849287"/>
                  </a:moveTo>
                  <a:lnTo>
                    <a:pt x="70789" y="849287"/>
                  </a:lnTo>
                </a:path>
                <a:path w="1580514" h="1416050">
                  <a:moveTo>
                    <a:pt x="0" y="622820"/>
                  </a:moveTo>
                  <a:lnTo>
                    <a:pt x="70789" y="622820"/>
                  </a:lnTo>
                </a:path>
                <a:path w="1580514" h="1416050">
                  <a:moveTo>
                    <a:pt x="0" y="396354"/>
                  </a:moveTo>
                  <a:lnTo>
                    <a:pt x="70789" y="396354"/>
                  </a:lnTo>
                </a:path>
                <a:path w="1580514" h="1416050">
                  <a:moveTo>
                    <a:pt x="0" y="169849"/>
                  </a:moveTo>
                  <a:lnTo>
                    <a:pt x="70789" y="169849"/>
                  </a:lnTo>
                </a:path>
                <a:path w="1580514" h="1416050">
                  <a:moveTo>
                    <a:pt x="53263" y="1415491"/>
                  </a:moveTo>
                  <a:lnTo>
                    <a:pt x="53263" y="1373009"/>
                  </a:lnTo>
                </a:path>
                <a:path w="1580514" h="1416050">
                  <a:moveTo>
                    <a:pt x="137160" y="1415491"/>
                  </a:moveTo>
                  <a:lnTo>
                    <a:pt x="137160" y="1373009"/>
                  </a:lnTo>
                </a:path>
                <a:path w="1580514" h="1416050">
                  <a:moveTo>
                    <a:pt x="179108" y="1415491"/>
                  </a:moveTo>
                  <a:lnTo>
                    <a:pt x="179108" y="1373009"/>
                  </a:lnTo>
                </a:path>
                <a:path w="1580514" h="1416050">
                  <a:moveTo>
                    <a:pt x="221056" y="1415491"/>
                  </a:moveTo>
                  <a:lnTo>
                    <a:pt x="221056" y="1373009"/>
                  </a:lnTo>
                </a:path>
                <a:path w="1580514" h="1416050">
                  <a:moveTo>
                    <a:pt x="263004" y="1415491"/>
                  </a:moveTo>
                  <a:lnTo>
                    <a:pt x="263004" y="1373009"/>
                  </a:lnTo>
                </a:path>
                <a:path w="1580514" h="1416050">
                  <a:moveTo>
                    <a:pt x="346938" y="1415491"/>
                  </a:moveTo>
                  <a:lnTo>
                    <a:pt x="346938" y="1373009"/>
                  </a:lnTo>
                </a:path>
                <a:path w="1580514" h="1416050">
                  <a:moveTo>
                    <a:pt x="388886" y="1415491"/>
                  </a:moveTo>
                  <a:lnTo>
                    <a:pt x="388886" y="1373009"/>
                  </a:lnTo>
                </a:path>
                <a:path w="1580514" h="1416050">
                  <a:moveTo>
                    <a:pt x="430834" y="1415491"/>
                  </a:moveTo>
                  <a:lnTo>
                    <a:pt x="430834" y="1373009"/>
                  </a:lnTo>
                </a:path>
                <a:path w="1580514" h="1416050">
                  <a:moveTo>
                    <a:pt x="472782" y="1415491"/>
                  </a:moveTo>
                  <a:lnTo>
                    <a:pt x="472782" y="1373009"/>
                  </a:lnTo>
                </a:path>
                <a:path w="1580514" h="1416050">
                  <a:moveTo>
                    <a:pt x="556679" y="1415491"/>
                  </a:moveTo>
                  <a:lnTo>
                    <a:pt x="556679" y="1373009"/>
                  </a:lnTo>
                </a:path>
                <a:path w="1580514" h="1416050">
                  <a:moveTo>
                    <a:pt x="598627" y="1415491"/>
                  </a:moveTo>
                  <a:lnTo>
                    <a:pt x="598627" y="1373009"/>
                  </a:lnTo>
                </a:path>
                <a:path w="1580514" h="1416050">
                  <a:moveTo>
                    <a:pt x="640575" y="1415491"/>
                  </a:moveTo>
                  <a:lnTo>
                    <a:pt x="640575" y="1373009"/>
                  </a:lnTo>
                </a:path>
                <a:path w="1580514" h="1416050">
                  <a:moveTo>
                    <a:pt x="682523" y="1415491"/>
                  </a:moveTo>
                  <a:lnTo>
                    <a:pt x="682523" y="1373009"/>
                  </a:lnTo>
                </a:path>
                <a:path w="1580514" h="1416050">
                  <a:moveTo>
                    <a:pt x="766419" y="1415491"/>
                  </a:moveTo>
                  <a:lnTo>
                    <a:pt x="766419" y="1373009"/>
                  </a:lnTo>
                </a:path>
                <a:path w="1580514" h="1416050">
                  <a:moveTo>
                    <a:pt x="808367" y="1415491"/>
                  </a:moveTo>
                  <a:lnTo>
                    <a:pt x="808367" y="1373009"/>
                  </a:lnTo>
                </a:path>
                <a:path w="1580514" h="1416050">
                  <a:moveTo>
                    <a:pt x="850315" y="1415491"/>
                  </a:moveTo>
                  <a:lnTo>
                    <a:pt x="850315" y="1373009"/>
                  </a:lnTo>
                </a:path>
                <a:path w="1580514" h="1416050">
                  <a:moveTo>
                    <a:pt x="892263" y="1415491"/>
                  </a:moveTo>
                  <a:lnTo>
                    <a:pt x="892263" y="1373009"/>
                  </a:lnTo>
                </a:path>
                <a:path w="1580514" h="1416050">
                  <a:moveTo>
                    <a:pt x="976160" y="1415491"/>
                  </a:moveTo>
                  <a:lnTo>
                    <a:pt x="976160" y="1373009"/>
                  </a:lnTo>
                </a:path>
                <a:path w="1580514" h="1416050">
                  <a:moveTo>
                    <a:pt x="1018108" y="1415491"/>
                  </a:moveTo>
                  <a:lnTo>
                    <a:pt x="1018108" y="1373009"/>
                  </a:lnTo>
                </a:path>
                <a:path w="1580514" h="1416050">
                  <a:moveTo>
                    <a:pt x="1060056" y="1415491"/>
                  </a:moveTo>
                  <a:lnTo>
                    <a:pt x="1060056" y="1373009"/>
                  </a:lnTo>
                </a:path>
                <a:path w="1580514" h="1416050">
                  <a:moveTo>
                    <a:pt x="1102004" y="1415491"/>
                  </a:moveTo>
                  <a:lnTo>
                    <a:pt x="1102004" y="1373009"/>
                  </a:lnTo>
                </a:path>
                <a:path w="1580514" h="1416050">
                  <a:moveTo>
                    <a:pt x="1185938" y="1415491"/>
                  </a:moveTo>
                  <a:lnTo>
                    <a:pt x="1185938" y="1373009"/>
                  </a:lnTo>
                </a:path>
                <a:path w="1580514" h="1416050">
                  <a:moveTo>
                    <a:pt x="1227886" y="1415491"/>
                  </a:moveTo>
                  <a:lnTo>
                    <a:pt x="1227886" y="1373009"/>
                  </a:lnTo>
                </a:path>
                <a:path w="1580514" h="1416050">
                  <a:moveTo>
                    <a:pt x="1269834" y="1415491"/>
                  </a:moveTo>
                  <a:lnTo>
                    <a:pt x="1269834" y="1373009"/>
                  </a:lnTo>
                </a:path>
                <a:path w="1580514" h="1416050">
                  <a:moveTo>
                    <a:pt x="1311783" y="1415491"/>
                  </a:moveTo>
                  <a:lnTo>
                    <a:pt x="1311783" y="1373009"/>
                  </a:lnTo>
                </a:path>
                <a:path w="1580514" h="1416050">
                  <a:moveTo>
                    <a:pt x="1580083" y="1302258"/>
                  </a:moveTo>
                  <a:lnTo>
                    <a:pt x="1509293" y="1302258"/>
                  </a:lnTo>
                </a:path>
                <a:path w="1580514" h="1416050">
                  <a:moveTo>
                    <a:pt x="1580083" y="1075791"/>
                  </a:moveTo>
                  <a:lnTo>
                    <a:pt x="1509293" y="1075791"/>
                  </a:lnTo>
                </a:path>
                <a:path w="1580514" h="1416050">
                  <a:moveTo>
                    <a:pt x="1580083" y="849287"/>
                  </a:moveTo>
                  <a:lnTo>
                    <a:pt x="1509293" y="849287"/>
                  </a:lnTo>
                </a:path>
                <a:path w="1580514" h="1416050">
                  <a:moveTo>
                    <a:pt x="1580083" y="622820"/>
                  </a:moveTo>
                  <a:lnTo>
                    <a:pt x="1509293" y="622820"/>
                  </a:lnTo>
                </a:path>
                <a:path w="1580514" h="1416050">
                  <a:moveTo>
                    <a:pt x="1580083" y="396354"/>
                  </a:moveTo>
                  <a:lnTo>
                    <a:pt x="1509293" y="396354"/>
                  </a:lnTo>
                </a:path>
                <a:path w="1580514" h="1416050">
                  <a:moveTo>
                    <a:pt x="1580083" y="169849"/>
                  </a:moveTo>
                  <a:lnTo>
                    <a:pt x="1509293" y="169849"/>
                  </a:lnTo>
                </a:path>
                <a:path w="1580514" h="1416050">
                  <a:moveTo>
                    <a:pt x="1580083" y="1415491"/>
                  </a:moveTo>
                  <a:lnTo>
                    <a:pt x="1580083" y="0"/>
                  </a:lnTo>
                  <a:lnTo>
                    <a:pt x="1438541" y="0"/>
                  </a:lnTo>
                </a:path>
                <a:path w="1580514" h="1416050">
                  <a:moveTo>
                    <a:pt x="1395679" y="1415491"/>
                  </a:moveTo>
                  <a:lnTo>
                    <a:pt x="1395679" y="1373009"/>
                  </a:lnTo>
                </a:path>
                <a:path w="1580514" h="1416050">
                  <a:moveTo>
                    <a:pt x="95211" y="1415491"/>
                  </a:moveTo>
                  <a:lnTo>
                    <a:pt x="95211" y="1344701"/>
                  </a:lnTo>
                </a:path>
                <a:path w="1580514" h="1416050">
                  <a:moveTo>
                    <a:pt x="304952" y="1415491"/>
                  </a:moveTo>
                  <a:lnTo>
                    <a:pt x="304952" y="1344701"/>
                  </a:lnTo>
                </a:path>
                <a:path w="1580514" h="1416050">
                  <a:moveTo>
                    <a:pt x="514731" y="1415491"/>
                  </a:moveTo>
                  <a:lnTo>
                    <a:pt x="514731" y="1344701"/>
                  </a:lnTo>
                </a:path>
                <a:path w="1580514" h="1416050">
                  <a:moveTo>
                    <a:pt x="724471" y="1415491"/>
                  </a:moveTo>
                  <a:lnTo>
                    <a:pt x="724471" y="1344701"/>
                  </a:lnTo>
                </a:path>
                <a:path w="1580514" h="1416050">
                  <a:moveTo>
                    <a:pt x="934212" y="1415491"/>
                  </a:moveTo>
                  <a:lnTo>
                    <a:pt x="934212" y="1344701"/>
                  </a:lnTo>
                </a:path>
                <a:path w="1580514" h="1416050">
                  <a:moveTo>
                    <a:pt x="1143952" y="1415491"/>
                  </a:moveTo>
                  <a:lnTo>
                    <a:pt x="1143952" y="1344701"/>
                  </a:lnTo>
                </a:path>
                <a:path w="1580514" h="1416050">
                  <a:moveTo>
                    <a:pt x="1353731" y="1415491"/>
                  </a:moveTo>
                  <a:lnTo>
                    <a:pt x="1353731" y="13447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195271" y="2092858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82583" y="1866353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82583" y="1639887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40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82583" y="1413421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60</a:t>
            </a:r>
            <a:endParaRPr sz="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82583" y="1186916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80</a:t>
            </a:r>
            <a:endParaRPr sz="3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9858" y="960450"/>
            <a:ext cx="1022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100</a:t>
            </a:r>
            <a:endParaRPr sz="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8390" y="2239048"/>
            <a:ext cx="33718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1990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1995</a:t>
            </a:r>
            <a:endParaRPr sz="3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57910" y="2239048"/>
            <a:ext cx="33718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2000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2005</a:t>
            </a:r>
            <a:endParaRPr sz="3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77391" y="2239048"/>
            <a:ext cx="5467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2010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2015</a:t>
            </a:r>
            <a:r>
              <a:rPr sz="350" dirty="0">
                <a:latin typeface="Arial"/>
                <a:cs typeface="Arial"/>
              </a:rPr>
              <a:t>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2020</a:t>
            </a:r>
            <a:endParaRPr sz="3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5749" y="2248090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0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728431" y="757720"/>
            <a:ext cx="45021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15" dirty="0">
                <a:latin typeface="Arial"/>
                <a:cs typeface="Arial"/>
              </a:rPr>
              <a:t>P</a:t>
            </a:r>
            <a:r>
              <a:rPr sz="350" dirty="0">
                <a:latin typeface="Arial"/>
                <a:cs typeface="Arial"/>
              </a:rPr>
              <a:t>ercent of </a:t>
            </a:r>
            <a:r>
              <a:rPr sz="350" spc="5" dirty="0">
                <a:latin typeface="Arial"/>
                <a:cs typeface="Arial"/>
              </a:rPr>
              <a:t>aggregate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85749" y="873747"/>
            <a:ext cx="1580515" cy="1263015"/>
            <a:chOff x="585749" y="873747"/>
            <a:chExt cx="1580515" cy="1263015"/>
          </a:xfrm>
        </p:grpSpPr>
        <p:sp>
          <p:nvSpPr>
            <p:cNvPr id="25" name="object 25"/>
            <p:cNvSpPr/>
            <p:nvPr/>
          </p:nvSpPr>
          <p:spPr>
            <a:xfrm>
              <a:off x="585749" y="2134857"/>
              <a:ext cx="1580515" cy="0"/>
            </a:xfrm>
            <a:custGeom>
              <a:avLst/>
              <a:gdLst/>
              <a:ahLst/>
              <a:cxnLst/>
              <a:rect l="l" t="t" r="r" b="b"/>
              <a:pathLst>
                <a:path w="1580514">
                  <a:moveTo>
                    <a:pt x="0" y="0"/>
                  </a:moveTo>
                  <a:lnTo>
                    <a:pt x="158008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19289" y="873747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20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757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62990" y="873747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19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1B9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406652" y="873747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19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386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50314" y="873747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19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E729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760082" y="845464"/>
            <a:ext cx="17780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40" dirty="0">
                <a:latin typeface="Arial"/>
                <a:cs typeface="Arial"/>
              </a:rPr>
              <a:t>T</a:t>
            </a:r>
            <a:r>
              <a:rPr sz="350" spc="5" dirty="0">
                <a:latin typeface="Arial"/>
                <a:cs typeface="Arial"/>
              </a:rPr>
              <a:t>op</a:t>
            </a:r>
            <a:r>
              <a:rPr sz="35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1%</a:t>
            </a:r>
            <a:endParaRPr sz="3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03782" y="845464"/>
            <a:ext cx="19685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N</a:t>
            </a:r>
            <a:r>
              <a:rPr sz="350" spc="-10" dirty="0">
                <a:latin typeface="Arial"/>
                <a:cs typeface="Arial"/>
              </a:rPr>
              <a:t>e</a:t>
            </a:r>
            <a:r>
              <a:rPr sz="350" dirty="0">
                <a:latin typeface="Arial"/>
                <a:cs typeface="Arial"/>
              </a:rPr>
              <a:t>xt </a:t>
            </a:r>
            <a:r>
              <a:rPr sz="350" spc="5" dirty="0">
                <a:latin typeface="Arial"/>
                <a:cs typeface="Arial"/>
              </a:rPr>
              <a:t>9%</a:t>
            </a:r>
            <a:endParaRPr sz="3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47444" y="845464"/>
            <a:ext cx="22225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N</a:t>
            </a:r>
            <a:r>
              <a:rPr sz="350" spc="-10" dirty="0">
                <a:latin typeface="Arial"/>
                <a:cs typeface="Arial"/>
              </a:rPr>
              <a:t>e</a:t>
            </a:r>
            <a:r>
              <a:rPr sz="350" dirty="0">
                <a:latin typeface="Arial"/>
                <a:cs typeface="Arial"/>
              </a:rPr>
              <a:t>xt </a:t>
            </a:r>
            <a:r>
              <a:rPr sz="350" spc="5" dirty="0">
                <a:latin typeface="Arial"/>
                <a:cs typeface="Arial"/>
              </a:rPr>
              <a:t>40%</a:t>
            </a:r>
            <a:endParaRPr sz="3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91106" y="845464"/>
            <a:ext cx="27495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Bottom 50%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550299" y="831011"/>
            <a:ext cx="1583690" cy="1419225"/>
            <a:chOff x="2550299" y="831011"/>
            <a:chExt cx="1583690" cy="1419225"/>
          </a:xfrm>
        </p:grpSpPr>
        <p:sp>
          <p:nvSpPr>
            <p:cNvPr id="35" name="object 35"/>
            <p:cNvSpPr/>
            <p:nvPr/>
          </p:nvSpPr>
          <p:spPr>
            <a:xfrm>
              <a:off x="2636431" y="2010346"/>
              <a:ext cx="1300480" cy="47625"/>
            </a:xfrm>
            <a:custGeom>
              <a:avLst/>
              <a:gdLst/>
              <a:ahLst/>
              <a:cxnLst/>
              <a:rect l="l" t="t" r="r" b="b"/>
              <a:pathLst>
                <a:path w="1300479" h="47625">
                  <a:moveTo>
                    <a:pt x="0" y="24231"/>
                  </a:moveTo>
                  <a:lnTo>
                    <a:pt x="10553" y="27241"/>
                  </a:lnTo>
                  <a:lnTo>
                    <a:pt x="20916" y="26289"/>
                  </a:lnTo>
                  <a:lnTo>
                    <a:pt x="31356" y="28346"/>
                  </a:lnTo>
                  <a:lnTo>
                    <a:pt x="41948" y="25336"/>
                  </a:lnTo>
                  <a:lnTo>
                    <a:pt x="52501" y="24460"/>
                  </a:lnTo>
                  <a:lnTo>
                    <a:pt x="62865" y="24041"/>
                  </a:lnTo>
                  <a:lnTo>
                    <a:pt x="73304" y="22555"/>
                  </a:lnTo>
                  <a:lnTo>
                    <a:pt x="83896" y="19316"/>
                  </a:lnTo>
                  <a:lnTo>
                    <a:pt x="94449" y="16611"/>
                  </a:lnTo>
                  <a:lnTo>
                    <a:pt x="104889" y="18935"/>
                  </a:lnTo>
                  <a:lnTo>
                    <a:pt x="115328" y="20574"/>
                  </a:lnTo>
                  <a:lnTo>
                    <a:pt x="125882" y="16192"/>
                  </a:lnTo>
                  <a:lnTo>
                    <a:pt x="136398" y="15887"/>
                  </a:lnTo>
                  <a:lnTo>
                    <a:pt x="146761" y="20955"/>
                  </a:lnTo>
                  <a:lnTo>
                    <a:pt x="157200" y="18326"/>
                  </a:lnTo>
                  <a:lnTo>
                    <a:pt x="167792" y="15125"/>
                  </a:lnTo>
                  <a:lnTo>
                    <a:pt x="178346" y="14401"/>
                  </a:lnTo>
                  <a:lnTo>
                    <a:pt x="188709" y="16954"/>
                  </a:lnTo>
                  <a:lnTo>
                    <a:pt x="199148" y="16344"/>
                  </a:lnTo>
                  <a:lnTo>
                    <a:pt x="209740" y="13754"/>
                  </a:lnTo>
                  <a:lnTo>
                    <a:pt x="220294" y="13525"/>
                  </a:lnTo>
                  <a:lnTo>
                    <a:pt x="230657" y="11925"/>
                  </a:lnTo>
                  <a:lnTo>
                    <a:pt x="241096" y="4762"/>
                  </a:lnTo>
                  <a:lnTo>
                    <a:pt x="251688" y="0"/>
                  </a:lnTo>
                  <a:lnTo>
                    <a:pt x="262242" y="1143"/>
                  </a:lnTo>
                  <a:lnTo>
                    <a:pt x="272681" y="2743"/>
                  </a:lnTo>
                  <a:lnTo>
                    <a:pt x="283121" y="4114"/>
                  </a:lnTo>
                  <a:lnTo>
                    <a:pt x="293674" y="5562"/>
                  </a:lnTo>
                  <a:lnTo>
                    <a:pt x="304228" y="8572"/>
                  </a:lnTo>
                  <a:lnTo>
                    <a:pt x="314553" y="9867"/>
                  </a:lnTo>
                  <a:lnTo>
                    <a:pt x="325031" y="9944"/>
                  </a:lnTo>
                  <a:lnTo>
                    <a:pt x="335584" y="9105"/>
                  </a:lnTo>
                  <a:lnTo>
                    <a:pt x="346176" y="11811"/>
                  </a:lnTo>
                  <a:lnTo>
                    <a:pt x="356501" y="12153"/>
                  </a:lnTo>
                  <a:lnTo>
                    <a:pt x="366979" y="14782"/>
                  </a:lnTo>
                  <a:lnTo>
                    <a:pt x="377532" y="12001"/>
                  </a:lnTo>
                  <a:lnTo>
                    <a:pt x="388124" y="15582"/>
                  </a:lnTo>
                  <a:lnTo>
                    <a:pt x="398449" y="14173"/>
                  </a:lnTo>
                  <a:lnTo>
                    <a:pt x="408927" y="15201"/>
                  </a:lnTo>
                  <a:lnTo>
                    <a:pt x="419481" y="13373"/>
                  </a:lnTo>
                  <a:lnTo>
                    <a:pt x="430072" y="15354"/>
                  </a:lnTo>
                  <a:lnTo>
                    <a:pt x="440474" y="15773"/>
                  </a:lnTo>
                  <a:lnTo>
                    <a:pt x="450913" y="16916"/>
                  </a:lnTo>
                  <a:lnTo>
                    <a:pt x="461467" y="15430"/>
                  </a:lnTo>
                  <a:lnTo>
                    <a:pt x="472020" y="17945"/>
                  </a:lnTo>
                  <a:lnTo>
                    <a:pt x="482346" y="21488"/>
                  </a:lnTo>
                  <a:lnTo>
                    <a:pt x="492823" y="21259"/>
                  </a:lnTo>
                  <a:lnTo>
                    <a:pt x="503377" y="20078"/>
                  </a:lnTo>
                  <a:lnTo>
                    <a:pt x="513969" y="22402"/>
                  </a:lnTo>
                  <a:lnTo>
                    <a:pt x="524294" y="24879"/>
                  </a:lnTo>
                  <a:lnTo>
                    <a:pt x="534771" y="26060"/>
                  </a:lnTo>
                  <a:lnTo>
                    <a:pt x="545325" y="23964"/>
                  </a:lnTo>
                  <a:lnTo>
                    <a:pt x="555917" y="23583"/>
                  </a:lnTo>
                  <a:lnTo>
                    <a:pt x="566242" y="25984"/>
                  </a:lnTo>
                  <a:lnTo>
                    <a:pt x="576719" y="27165"/>
                  </a:lnTo>
                  <a:lnTo>
                    <a:pt x="587273" y="25946"/>
                  </a:lnTo>
                  <a:lnTo>
                    <a:pt x="597865" y="23164"/>
                  </a:lnTo>
                  <a:lnTo>
                    <a:pt x="608304" y="26479"/>
                  </a:lnTo>
                  <a:lnTo>
                    <a:pt x="618705" y="24422"/>
                  </a:lnTo>
                  <a:lnTo>
                    <a:pt x="629259" y="23660"/>
                  </a:lnTo>
                  <a:lnTo>
                    <a:pt x="639813" y="23241"/>
                  </a:lnTo>
                  <a:lnTo>
                    <a:pt x="650138" y="22936"/>
                  </a:lnTo>
                  <a:lnTo>
                    <a:pt x="660615" y="22288"/>
                  </a:lnTo>
                  <a:lnTo>
                    <a:pt x="671169" y="20040"/>
                  </a:lnTo>
                  <a:lnTo>
                    <a:pt x="681761" y="18745"/>
                  </a:lnTo>
                  <a:lnTo>
                    <a:pt x="692086" y="16611"/>
                  </a:lnTo>
                  <a:lnTo>
                    <a:pt x="702564" y="14973"/>
                  </a:lnTo>
                  <a:lnTo>
                    <a:pt x="713155" y="13030"/>
                  </a:lnTo>
                  <a:lnTo>
                    <a:pt x="723709" y="11163"/>
                  </a:lnTo>
                  <a:lnTo>
                    <a:pt x="734072" y="9525"/>
                  </a:lnTo>
                  <a:lnTo>
                    <a:pt x="744512" y="8686"/>
                  </a:lnTo>
                  <a:lnTo>
                    <a:pt x="755103" y="8877"/>
                  </a:lnTo>
                  <a:lnTo>
                    <a:pt x="765657" y="9258"/>
                  </a:lnTo>
                  <a:lnTo>
                    <a:pt x="776097" y="6934"/>
                  </a:lnTo>
                  <a:lnTo>
                    <a:pt x="786536" y="7810"/>
                  </a:lnTo>
                  <a:lnTo>
                    <a:pt x="797052" y="10896"/>
                  </a:lnTo>
                  <a:lnTo>
                    <a:pt x="807605" y="11010"/>
                  </a:lnTo>
                  <a:lnTo>
                    <a:pt x="817968" y="7734"/>
                  </a:lnTo>
                  <a:lnTo>
                    <a:pt x="828408" y="10363"/>
                  </a:lnTo>
                  <a:lnTo>
                    <a:pt x="839000" y="13449"/>
                  </a:lnTo>
                  <a:lnTo>
                    <a:pt x="849553" y="15430"/>
                  </a:lnTo>
                  <a:lnTo>
                    <a:pt x="859917" y="18402"/>
                  </a:lnTo>
                  <a:lnTo>
                    <a:pt x="870356" y="20878"/>
                  </a:lnTo>
                  <a:lnTo>
                    <a:pt x="880948" y="19659"/>
                  </a:lnTo>
                  <a:lnTo>
                    <a:pt x="891501" y="21717"/>
                  </a:lnTo>
                  <a:lnTo>
                    <a:pt x="901865" y="25184"/>
                  </a:lnTo>
                  <a:lnTo>
                    <a:pt x="912304" y="29298"/>
                  </a:lnTo>
                  <a:lnTo>
                    <a:pt x="922896" y="26517"/>
                  </a:lnTo>
                  <a:lnTo>
                    <a:pt x="933450" y="26250"/>
                  </a:lnTo>
                  <a:lnTo>
                    <a:pt x="943889" y="29337"/>
                  </a:lnTo>
                  <a:lnTo>
                    <a:pt x="954328" y="30975"/>
                  </a:lnTo>
                  <a:lnTo>
                    <a:pt x="964882" y="30670"/>
                  </a:lnTo>
                  <a:lnTo>
                    <a:pt x="975398" y="31203"/>
                  </a:lnTo>
                  <a:lnTo>
                    <a:pt x="985761" y="35052"/>
                  </a:lnTo>
                  <a:lnTo>
                    <a:pt x="996200" y="36080"/>
                  </a:lnTo>
                  <a:lnTo>
                    <a:pt x="1006792" y="36728"/>
                  </a:lnTo>
                  <a:lnTo>
                    <a:pt x="1017346" y="38671"/>
                  </a:lnTo>
                  <a:lnTo>
                    <a:pt x="1027709" y="40538"/>
                  </a:lnTo>
                  <a:lnTo>
                    <a:pt x="1038148" y="40271"/>
                  </a:lnTo>
                  <a:lnTo>
                    <a:pt x="1048740" y="41109"/>
                  </a:lnTo>
                  <a:lnTo>
                    <a:pt x="1059294" y="42710"/>
                  </a:lnTo>
                  <a:lnTo>
                    <a:pt x="1069657" y="44196"/>
                  </a:lnTo>
                  <a:lnTo>
                    <a:pt x="1080096" y="44881"/>
                  </a:lnTo>
                  <a:lnTo>
                    <a:pt x="1090688" y="44119"/>
                  </a:lnTo>
                  <a:lnTo>
                    <a:pt x="1101280" y="44500"/>
                  </a:lnTo>
                  <a:lnTo>
                    <a:pt x="1111681" y="45796"/>
                  </a:lnTo>
                  <a:lnTo>
                    <a:pt x="1122121" y="47320"/>
                  </a:lnTo>
                  <a:lnTo>
                    <a:pt x="1132674" y="45643"/>
                  </a:lnTo>
                  <a:lnTo>
                    <a:pt x="1143228" y="45567"/>
                  </a:lnTo>
                  <a:lnTo>
                    <a:pt x="1153553" y="46596"/>
                  </a:lnTo>
                  <a:lnTo>
                    <a:pt x="1164031" y="44691"/>
                  </a:lnTo>
                  <a:lnTo>
                    <a:pt x="1174584" y="43891"/>
                  </a:lnTo>
                  <a:lnTo>
                    <a:pt x="1185176" y="43586"/>
                  </a:lnTo>
                  <a:lnTo>
                    <a:pt x="1195501" y="42252"/>
                  </a:lnTo>
                  <a:lnTo>
                    <a:pt x="1205979" y="40767"/>
                  </a:lnTo>
                  <a:lnTo>
                    <a:pt x="1216533" y="40157"/>
                  </a:lnTo>
                  <a:lnTo>
                    <a:pt x="1227124" y="40081"/>
                  </a:lnTo>
                  <a:lnTo>
                    <a:pt x="1237449" y="42595"/>
                  </a:lnTo>
                  <a:lnTo>
                    <a:pt x="1247927" y="41338"/>
                  </a:lnTo>
                  <a:lnTo>
                    <a:pt x="1258481" y="38442"/>
                  </a:lnTo>
                  <a:lnTo>
                    <a:pt x="1269072" y="37147"/>
                  </a:lnTo>
                  <a:lnTo>
                    <a:pt x="1279474" y="36271"/>
                  </a:lnTo>
                  <a:lnTo>
                    <a:pt x="1289913" y="36690"/>
                  </a:lnTo>
                  <a:lnTo>
                    <a:pt x="1300467" y="35166"/>
                  </a:lnTo>
                </a:path>
              </a:pathLst>
            </a:custGeom>
            <a:ln w="3175">
              <a:solidFill>
                <a:srgbClr val="E72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36431" y="2010346"/>
              <a:ext cx="1300480" cy="125095"/>
            </a:xfrm>
            <a:custGeom>
              <a:avLst/>
              <a:gdLst/>
              <a:ahLst/>
              <a:cxnLst/>
              <a:rect l="l" t="t" r="r" b="b"/>
              <a:pathLst>
                <a:path w="1300479" h="125094">
                  <a:moveTo>
                    <a:pt x="251688" y="0"/>
                  </a:moveTo>
                  <a:lnTo>
                    <a:pt x="241096" y="4762"/>
                  </a:lnTo>
                  <a:lnTo>
                    <a:pt x="230657" y="11925"/>
                  </a:lnTo>
                  <a:lnTo>
                    <a:pt x="220294" y="13525"/>
                  </a:lnTo>
                  <a:lnTo>
                    <a:pt x="209740" y="13754"/>
                  </a:lnTo>
                  <a:lnTo>
                    <a:pt x="199148" y="16344"/>
                  </a:lnTo>
                  <a:lnTo>
                    <a:pt x="188709" y="16954"/>
                  </a:lnTo>
                  <a:lnTo>
                    <a:pt x="178346" y="14401"/>
                  </a:lnTo>
                  <a:lnTo>
                    <a:pt x="167792" y="15125"/>
                  </a:lnTo>
                  <a:lnTo>
                    <a:pt x="157200" y="18326"/>
                  </a:lnTo>
                  <a:lnTo>
                    <a:pt x="146761" y="20955"/>
                  </a:lnTo>
                  <a:lnTo>
                    <a:pt x="136398" y="15887"/>
                  </a:lnTo>
                  <a:lnTo>
                    <a:pt x="125882" y="16192"/>
                  </a:lnTo>
                  <a:lnTo>
                    <a:pt x="115328" y="20574"/>
                  </a:lnTo>
                  <a:lnTo>
                    <a:pt x="104889" y="18935"/>
                  </a:lnTo>
                  <a:lnTo>
                    <a:pt x="94449" y="16611"/>
                  </a:lnTo>
                  <a:lnTo>
                    <a:pt x="83896" y="19316"/>
                  </a:lnTo>
                  <a:lnTo>
                    <a:pt x="73304" y="22555"/>
                  </a:lnTo>
                  <a:lnTo>
                    <a:pt x="62865" y="24041"/>
                  </a:lnTo>
                  <a:lnTo>
                    <a:pt x="52501" y="24460"/>
                  </a:lnTo>
                  <a:lnTo>
                    <a:pt x="41948" y="25336"/>
                  </a:lnTo>
                  <a:lnTo>
                    <a:pt x="31356" y="28346"/>
                  </a:lnTo>
                  <a:lnTo>
                    <a:pt x="20916" y="26289"/>
                  </a:lnTo>
                  <a:lnTo>
                    <a:pt x="10553" y="27241"/>
                  </a:lnTo>
                  <a:lnTo>
                    <a:pt x="0" y="24231"/>
                  </a:lnTo>
                  <a:lnTo>
                    <a:pt x="0" y="124510"/>
                  </a:lnTo>
                  <a:lnTo>
                    <a:pt x="1300467" y="124510"/>
                  </a:lnTo>
                  <a:lnTo>
                    <a:pt x="1300467" y="35166"/>
                  </a:lnTo>
                  <a:lnTo>
                    <a:pt x="1289913" y="36690"/>
                  </a:lnTo>
                  <a:lnTo>
                    <a:pt x="1279474" y="36271"/>
                  </a:lnTo>
                  <a:lnTo>
                    <a:pt x="1269072" y="37147"/>
                  </a:lnTo>
                  <a:lnTo>
                    <a:pt x="1258481" y="38442"/>
                  </a:lnTo>
                  <a:lnTo>
                    <a:pt x="1247927" y="41338"/>
                  </a:lnTo>
                  <a:lnTo>
                    <a:pt x="1237449" y="42595"/>
                  </a:lnTo>
                  <a:lnTo>
                    <a:pt x="1227124" y="40081"/>
                  </a:lnTo>
                  <a:lnTo>
                    <a:pt x="1216533" y="40157"/>
                  </a:lnTo>
                  <a:lnTo>
                    <a:pt x="1205979" y="40767"/>
                  </a:lnTo>
                  <a:lnTo>
                    <a:pt x="1195501" y="42252"/>
                  </a:lnTo>
                  <a:lnTo>
                    <a:pt x="1185176" y="43586"/>
                  </a:lnTo>
                  <a:lnTo>
                    <a:pt x="1174584" y="43891"/>
                  </a:lnTo>
                  <a:lnTo>
                    <a:pt x="1164031" y="44691"/>
                  </a:lnTo>
                  <a:lnTo>
                    <a:pt x="1153553" y="46596"/>
                  </a:lnTo>
                  <a:lnTo>
                    <a:pt x="1143228" y="45567"/>
                  </a:lnTo>
                  <a:lnTo>
                    <a:pt x="1132674" y="45643"/>
                  </a:lnTo>
                  <a:lnTo>
                    <a:pt x="1122121" y="47320"/>
                  </a:lnTo>
                  <a:lnTo>
                    <a:pt x="1111681" y="45796"/>
                  </a:lnTo>
                  <a:lnTo>
                    <a:pt x="1101280" y="44500"/>
                  </a:lnTo>
                  <a:lnTo>
                    <a:pt x="1090688" y="44119"/>
                  </a:lnTo>
                  <a:lnTo>
                    <a:pt x="1080096" y="44881"/>
                  </a:lnTo>
                  <a:lnTo>
                    <a:pt x="1069657" y="44196"/>
                  </a:lnTo>
                  <a:lnTo>
                    <a:pt x="1059294" y="42710"/>
                  </a:lnTo>
                  <a:lnTo>
                    <a:pt x="1048740" y="41109"/>
                  </a:lnTo>
                  <a:lnTo>
                    <a:pt x="1038148" y="40271"/>
                  </a:lnTo>
                  <a:lnTo>
                    <a:pt x="1027709" y="40538"/>
                  </a:lnTo>
                  <a:lnTo>
                    <a:pt x="1006792" y="36728"/>
                  </a:lnTo>
                  <a:lnTo>
                    <a:pt x="996200" y="36080"/>
                  </a:lnTo>
                  <a:lnTo>
                    <a:pt x="985761" y="35052"/>
                  </a:lnTo>
                  <a:lnTo>
                    <a:pt x="975398" y="31203"/>
                  </a:lnTo>
                  <a:lnTo>
                    <a:pt x="964882" y="30670"/>
                  </a:lnTo>
                  <a:lnTo>
                    <a:pt x="954328" y="30975"/>
                  </a:lnTo>
                  <a:lnTo>
                    <a:pt x="943889" y="29337"/>
                  </a:lnTo>
                  <a:lnTo>
                    <a:pt x="933450" y="26250"/>
                  </a:lnTo>
                  <a:lnTo>
                    <a:pt x="922896" y="26517"/>
                  </a:lnTo>
                  <a:lnTo>
                    <a:pt x="912304" y="29298"/>
                  </a:lnTo>
                  <a:lnTo>
                    <a:pt x="901865" y="25184"/>
                  </a:lnTo>
                  <a:lnTo>
                    <a:pt x="891501" y="21717"/>
                  </a:lnTo>
                  <a:lnTo>
                    <a:pt x="880948" y="19659"/>
                  </a:lnTo>
                  <a:lnTo>
                    <a:pt x="870356" y="20878"/>
                  </a:lnTo>
                  <a:lnTo>
                    <a:pt x="859917" y="18402"/>
                  </a:lnTo>
                  <a:lnTo>
                    <a:pt x="849553" y="15430"/>
                  </a:lnTo>
                  <a:lnTo>
                    <a:pt x="839000" y="13449"/>
                  </a:lnTo>
                  <a:lnTo>
                    <a:pt x="828408" y="10363"/>
                  </a:lnTo>
                  <a:lnTo>
                    <a:pt x="817968" y="7734"/>
                  </a:lnTo>
                  <a:lnTo>
                    <a:pt x="807605" y="11010"/>
                  </a:lnTo>
                  <a:lnTo>
                    <a:pt x="797052" y="10896"/>
                  </a:lnTo>
                  <a:lnTo>
                    <a:pt x="786536" y="7810"/>
                  </a:lnTo>
                  <a:lnTo>
                    <a:pt x="776097" y="6934"/>
                  </a:lnTo>
                  <a:lnTo>
                    <a:pt x="765657" y="9258"/>
                  </a:lnTo>
                  <a:lnTo>
                    <a:pt x="755103" y="8877"/>
                  </a:lnTo>
                  <a:lnTo>
                    <a:pt x="744512" y="8686"/>
                  </a:lnTo>
                  <a:lnTo>
                    <a:pt x="734072" y="9525"/>
                  </a:lnTo>
                  <a:lnTo>
                    <a:pt x="723709" y="11163"/>
                  </a:lnTo>
                  <a:lnTo>
                    <a:pt x="702564" y="14973"/>
                  </a:lnTo>
                  <a:lnTo>
                    <a:pt x="692086" y="16611"/>
                  </a:lnTo>
                  <a:lnTo>
                    <a:pt x="681761" y="18745"/>
                  </a:lnTo>
                  <a:lnTo>
                    <a:pt x="671169" y="20040"/>
                  </a:lnTo>
                  <a:lnTo>
                    <a:pt x="660615" y="22288"/>
                  </a:lnTo>
                  <a:lnTo>
                    <a:pt x="650138" y="22936"/>
                  </a:lnTo>
                  <a:lnTo>
                    <a:pt x="639813" y="23241"/>
                  </a:lnTo>
                  <a:lnTo>
                    <a:pt x="629259" y="23660"/>
                  </a:lnTo>
                  <a:lnTo>
                    <a:pt x="618705" y="24422"/>
                  </a:lnTo>
                  <a:lnTo>
                    <a:pt x="608304" y="26479"/>
                  </a:lnTo>
                  <a:lnTo>
                    <a:pt x="597865" y="23164"/>
                  </a:lnTo>
                  <a:lnTo>
                    <a:pt x="587273" y="25946"/>
                  </a:lnTo>
                  <a:lnTo>
                    <a:pt x="576719" y="27165"/>
                  </a:lnTo>
                  <a:lnTo>
                    <a:pt x="566242" y="25984"/>
                  </a:lnTo>
                  <a:lnTo>
                    <a:pt x="555917" y="23583"/>
                  </a:lnTo>
                  <a:lnTo>
                    <a:pt x="545325" y="23964"/>
                  </a:lnTo>
                  <a:lnTo>
                    <a:pt x="534771" y="26060"/>
                  </a:lnTo>
                  <a:lnTo>
                    <a:pt x="524294" y="24879"/>
                  </a:lnTo>
                  <a:lnTo>
                    <a:pt x="513969" y="22402"/>
                  </a:lnTo>
                  <a:lnTo>
                    <a:pt x="503377" y="20078"/>
                  </a:lnTo>
                  <a:lnTo>
                    <a:pt x="492823" y="21259"/>
                  </a:lnTo>
                  <a:lnTo>
                    <a:pt x="482346" y="21488"/>
                  </a:lnTo>
                  <a:lnTo>
                    <a:pt x="472020" y="17945"/>
                  </a:lnTo>
                  <a:lnTo>
                    <a:pt x="461467" y="15430"/>
                  </a:lnTo>
                  <a:lnTo>
                    <a:pt x="450913" y="16916"/>
                  </a:lnTo>
                  <a:lnTo>
                    <a:pt x="440474" y="15773"/>
                  </a:lnTo>
                  <a:lnTo>
                    <a:pt x="430072" y="15354"/>
                  </a:lnTo>
                  <a:lnTo>
                    <a:pt x="419481" y="13373"/>
                  </a:lnTo>
                  <a:lnTo>
                    <a:pt x="408927" y="15201"/>
                  </a:lnTo>
                  <a:lnTo>
                    <a:pt x="398449" y="14173"/>
                  </a:lnTo>
                  <a:lnTo>
                    <a:pt x="388124" y="15582"/>
                  </a:lnTo>
                  <a:lnTo>
                    <a:pt x="377532" y="12001"/>
                  </a:lnTo>
                  <a:lnTo>
                    <a:pt x="366979" y="14782"/>
                  </a:lnTo>
                  <a:lnTo>
                    <a:pt x="356501" y="12153"/>
                  </a:lnTo>
                  <a:lnTo>
                    <a:pt x="346176" y="11811"/>
                  </a:lnTo>
                  <a:lnTo>
                    <a:pt x="335584" y="9105"/>
                  </a:lnTo>
                  <a:lnTo>
                    <a:pt x="325031" y="9944"/>
                  </a:lnTo>
                  <a:lnTo>
                    <a:pt x="314553" y="9867"/>
                  </a:lnTo>
                  <a:lnTo>
                    <a:pt x="304228" y="8572"/>
                  </a:lnTo>
                  <a:lnTo>
                    <a:pt x="293674" y="5562"/>
                  </a:lnTo>
                  <a:lnTo>
                    <a:pt x="272681" y="2743"/>
                  </a:lnTo>
                  <a:lnTo>
                    <a:pt x="262242" y="1143"/>
                  </a:lnTo>
                  <a:lnTo>
                    <a:pt x="251688" y="0"/>
                  </a:lnTo>
                  <a:close/>
                </a:path>
              </a:pathLst>
            </a:custGeom>
            <a:solidFill>
              <a:srgbClr val="E729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636431" y="1476108"/>
              <a:ext cx="1300480" cy="92710"/>
            </a:xfrm>
            <a:custGeom>
              <a:avLst/>
              <a:gdLst/>
              <a:ahLst/>
              <a:cxnLst/>
              <a:rect l="l" t="t" r="r" b="b"/>
              <a:pathLst>
                <a:path w="1300479" h="92709">
                  <a:moveTo>
                    <a:pt x="0" y="11734"/>
                  </a:moveTo>
                  <a:lnTo>
                    <a:pt x="10553" y="14325"/>
                  </a:lnTo>
                  <a:lnTo>
                    <a:pt x="20916" y="13906"/>
                  </a:lnTo>
                  <a:lnTo>
                    <a:pt x="31356" y="18021"/>
                  </a:lnTo>
                  <a:lnTo>
                    <a:pt x="41948" y="17602"/>
                  </a:lnTo>
                  <a:lnTo>
                    <a:pt x="52501" y="15735"/>
                  </a:lnTo>
                  <a:lnTo>
                    <a:pt x="62865" y="15011"/>
                  </a:lnTo>
                  <a:lnTo>
                    <a:pt x="73304" y="16230"/>
                  </a:lnTo>
                  <a:lnTo>
                    <a:pt x="83896" y="14287"/>
                  </a:lnTo>
                  <a:lnTo>
                    <a:pt x="94449" y="13525"/>
                  </a:lnTo>
                  <a:lnTo>
                    <a:pt x="104889" y="16306"/>
                  </a:lnTo>
                  <a:lnTo>
                    <a:pt x="115328" y="18821"/>
                  </a:lnTo>
                  <a:lnTo>
                    <a:pt x="125882" y="17297"/>
                  </a:lnTo>
                  <a:lnTo>
                    <a:pt x="136398" y="14973"/>
                  </a:lnTo>
                  <a:lnTo>
                    <a:pt x="146761" y="18097"/>
                  </a:lnTo>
                  <a:lnTo>
                    <a:pt x="157200" y="15087"/>
                  </a:lnTo>
                  <a:lnTo>
                    <a:pt x="167792" y="11658"/>
                  </a:lnTo>
                  <a:lnTo>
                    <a:pt x="178346" y="9677"/>
                  </a:lnTo>
                  <a:lnTo>
                    <a:pt x="188709" y="11620"/>
                  </a:lnTo>
                  <a:lnTo>
                    <a:pt x="199148" y="11849"/>
                  </a:lnTo>
                  <a:lnTo>
                    <a:pt x="209740" y="9182"/>
                  </a:lnTo>
                  <a:lnTo>
                    <a:pt x="220294" y="7886"/>
                  </a:lnTo>
                  <a:lnTo>
                    <a:pt x="230657" y="7048"/>
                  </a:lnTo>
                  <a:lnTo>
                    <a:pt x="241096" y="3048"/>
                  </a:lnTo>
                  <a:lnTo>
                    <a:pt x="251688" y="0"/>
                  </a:lnTo>
                  <a:lnTo>
                    <a:pt x="262242" y="1219"/>
                  </a:lnTo>
                  <a:lnTo>
                    <a:pt x="272681" y="2781"/>
                  </a:lnTo>
                  <a:lnTo>
                    <a:pt x="283121" y="2476"/>
                  </a:lnTo>
                  <a:lnTo>
                    <a:pt x="293674" y="3124"/>
                  </a:lnTo>
                  <a:lnTo>
                    <a:pt x="304228" y="6248"/>
                  </a:lnTo>
                  <a:lnTo>
                    <a:pt x="314553" y="7962"/>
                  </a:lnTo>
                  <a:lnTo>
                    <a:pt x="325031" y="9220"/>
                  </a:lnTo>
                  <a:lnTo>
                    <a:pt x="335584" y="10439"/>
                  </a:lnTo>
                  <a:lnTo>
                    <a:pt x="346176" y="13182"/>
                  </a:lnTo>
                  <a:lnTo>
                    <a:pt x="356501" y="15011"/>
                  </a:lnTo>
                  <a:lnTo>
                    <a:pt x="366979" y="16002"/>
                  </a:lnTo>
                  <a:lnTo>
                    <a:pt x="377532" y="12611"/>
                  </a:lnTo>
                  <a:lnTo>
                    <a:pt x="388124" y="16383"/>
                  </a:lnTo>
                  <a:lnTo>
                    <a:pt x="398449" y="16840"/>
                  </a:lnTo>
                  <a:lnTo>
                    <a:pt x="408927" y="19354"/>
                  </a:lnTo>
                  <a:lnTo>
                    <a:pt x="419481" y="19126"/>
                  </a:lnTo>
                  <a:lnTo>
                    <a:pt x="430072" y="22555"/>
                  </a:lnTo>
                  <a:lnTo>
                    <a:pt x="440474" y="24498"/>
                  </a:lnTo>
                  <a:lnTo>
                    <a:pt x="450913" y="25869"/>
                  </a:lnTo>
                  <a:lnTo>
                    <a:pt x="461467" y="25450"/>
                  </a:lnTo>
                  <a:lnTo>
                    <a:pt x="472020" y="26746"/>
                  </a:lnTo>
                  <a:lnTo>
                    <a:pt x="482346" y="25603"/>
                  </a:lnTo>
                  <a:lnTo>
                    <a:pt x="492823" y="25222"/>
                  </a:lnTo>
                  <a:lnTo>
                    <a:pt x="503377" y="23317"/>
                  </a:lnTo>
                  <a:lnTo>
                    <a:pt x="513969" y="24307"/>
                  </a:lnTo>
                  <a:lnTo>
                    <a:pt x="524294" y="26746"/>
                  </a:lnTo>
                  <a:lnTo>
                    <a:pt x="534771" y="28308"/>
                  </a:lnTo>
                  <a:lnTo>
                    <a:pt x="545325" y="27622"/>
                  </a:lnTo>
                  <a:lnTo>
                    <a:pt x="555917" y="27698"/>
                  </a:lnTo>
                  <a:lnTo>
                    <a:pt x="566242" y="29679"/>
                  </a:lnTo>
                  <a:lnTo>
                    <a:pt x="576719" y="31280"/>
                  </a:lnTo>
                  <a:lnTo>
                    <a:pt x="587273" y="30670"/>
                  </a:lnTo>
                  <a:lnTo>
                    <a:pt x="597865" y="31851"/>
                  </a:lnTo>
                  <a:lnTo>
                    <a:pt x="608304" y="33147"/>
                  </a:lnTo>
                  <a:lnTo>
                    <a:pt x="618705" y="32575"/>
                  </a:lnTo>
                  <a:lnTo>
                    <a:pt x="629259" y="35166"/>
                  </a:lnTo>
                  <a:lnTo>
                    <a:pt x="639813" y="36880"/>
                  </a:lnTo>
                  <a:lnTo>
                    <a:pt x="650138" y="38252"/>
                  </a:lnTo>
                  <a:lnTo>
                    <a:pt x="660615" y="41338"/>
                  </a:lnTo>
                  <a:lnTo>
                    <a:pt x="671169" y="42291"/>
                  </a:lnTo>
                  <a:lnTo>
                    <a:pt x="681761" y="43205"/>
                  </a:lnTo>
                  <a:lnTo>
                    <a:pt x="692086" y="46215"/>
                  </a:lnTo>
                  <a:lnTo>
                    <a:pt x="702564" y="46558"/>
                  </a:lnTo>
                  <a:lnTo>
                    <a:pt x="713155" y="47015"/>
                  </a:lnTo>
                  <a:lnTo>
                    <a:pt x="723709" y="48768"/>
                  </a:lnTo>
                  <a:lnTo>
                    <a:pt x="734072" y="51549"/>
                  </a:lnTo>
                  <a:lnTo>
                    <a:pt x="744512" y="53644"/>
                  </a:lnTo>
                  <a:lnTo>
                    <a:pt x="755103" y="54825"/>
                  </a:lnTo>
                  <a:lnTo>
                    <a:pt x="765657" y="56616"/>
                  </a:lnTo>
                  <a:lnTo>
                    <a:pt x="776097" y="56845"/>
                  </a:lnTo>
                  <a:lnTo>
                    <a:pt x="786536" y="57111"/>
                  </a:lnTo>
                  <a:lnTo>
                    <a:pt x="797052" y="58331"/>
                  </a:lnTo>
                  <a:lnTo>
                    <a:pt x="807605" y="59207"/>
                  </a:lnTo>
                  <a:lnTo>
                    <a:pt x="817968" y="61341"/>
                  </a:lnTo>
                  <a:lnTo>
                    <a:pt x="828408" y="62750"/>
                  </a:lnTo>
                  <a:lnTo>
                    <a:pt x="839000" y="63855"/>
                  </a:lnTo>
                  <a:lnTo>
                    <a:pt x="849553" y="66179"/>
                  </a:lnTo>
                  <a:lnTo>
                    <a:pt x="859917" y="68199"/>
                  </a:lnTo>
                  <a:lnTo>
                    <a:pt x="870356" y="70027"/>
                  </a:lnTo>
                  <a:lnTo>
                    <a:pt x="880948" y="72237"/>
                  </a:lnTo>
                  <a:lnTo>
                    <a:pt x="891501" y="74142"/>
                  </a:lnTo>
                  <a:lnTo>
                    <a:pt x="901865" y="74561"/>
                  </a:lnTo>
                  <a:lnTo>
                    <a:pt x="912304" y="75628"/>
                  </a:lnTo>
                  <a:lnTo>
                    <a:pt x="922896" y="73685"/>
                  </a:lnTo>
                  <a:lnTo>
                    <a:pt x="933450" y="74485"/>
                  </a:lnTo>
                  <a:lnTo>
                    <a:pt x="943889" y="76504"/>
                  </a:lnTo>
                  <a:lnTo>
                    <a:pt x="954328" y="75361"/>
                  </a:lnTo>
                  <a:lnTo>
                    <a:pt x="964882" y="74904"/>
                  </a:lnTo>
                  <a:lnTo>
                    <a:pt x="975398" y="74637"/>
                  </a:lnTo>
                  <a:lnTo>
                    <a:pt x="985761" y="76009"/>
                  </a:lnTo>
                  <a:lnTo>
                    <a:pt x="996200" y="75819"/>
                  </a:lnTo>
                  <a:lnTo>
                    <a:pt x="1006792" y="75438"/>
                  </a:lnTo>
                  <a:lnTo>
                    <a:pt x="1017346" y="77838"/>
                  </a:lnTo>
                  <a:lnTo>
                    <a:pt x="1027709" y="79971"/>
                  </a:lnTo>
                  <a:lnTo>
                    <a:pt x="1038148" y="81267"/>
                  </a:lnTo>
                  <a:lnTo>
                    <a:pt x="1048740" y="82677"/>
                  </a:lnTo>
                  <a:lnTo>
                    <a:pt x="1059294" y="84734"/>
                  </a:lnTo>
                  <a:lnTo>
                    <a:pt x="1069657" y="86563"/>
                  </a:lnTo>
                  <a:lnTo>
                    <a:pt x="1080096" y="88087"/>
                  </a:lnTo>
                  <a:lnTo>
                    <a:pt x="1090688" y="87744"/>
                  </a:lnTo>
                  <a:lnTo>
                    <a:pt x="1101280" y="88468"/>
                  </a:lnTo>
                  <a:lnTo>
                    <a:pt x="1111681" y="90297"/>
                  </a:lnTo>
                  <a:lnTo>
                    <a:pt x="1122121" y="92468"/>
                  </a:lnTo>
                  <a:lnTo>
                    <a:pt x="1132674" y="91897"/>
                  </a:lnTo>
                  <a:lnTo>
                    <a:pt x="1143228" y="90716"/>
                  </a:lnTo>
                  <a:lnTo>
                    <a:pt x="1153553" y="90792"/>
                  </a:lnTo>
                  <a:lnTo>
                    <a:pt x="1164031" y="90220"/>
                  </a:lnTo>
                  <a:lnTo>
                    <a:pt x="1174584" y="89382"/>
                  </a:lnTo>
                  <a:lnTo>
                    <a:pt x="1185176" y="88392"/>
                  </a:lnTo>
                  <a:lnTo>
                    <a:pt x="1195501" y="88049"/>
                  </a:lnTo>
                  <a:lnTo>
                    <a:pt x="1205979" y="87325"/>
                  </a:lnTo>
                  <a:lnTo>
                    <a:pt x="1216533" y="86563"/>
                  </a:lnTo>
                  <a:lnTo>
                    <a:pt x="1227124" y="84848"/>
                  </a:lnTo>
                  <a:lnTo>
                    <a:pt x="1237449" y="86029"/>
                  </a:lnTo>
                  <a:lnTo>
                    <a:pt x="1247927" y="85953"/>
                  </a:lnTo>
                  <a:lnTo>
                    <a:pt x="1258481" y="83972"/>
                  </a:lnTo>
                  <a:lnTo>
                    <a:pt x="1269072" y="83134"/>
                  </a:lnTo>
                  <a:lnTo>
                    <a:pt x="1279474" y="81381"/>
                  </a:lnTo>
                  <a:lnTo>
                    <a:pt x="1289913" y="81457"/>
                  </a:lnTo>
                  <a:lnTo>
                    <a:pt x="1300467" y="81419"/>
                  </a:lnTo>
                </a:path>
              </a:pathLst>
            </a:custGeom>
            <a:ln w="3175">
              <a:solidFill>
                <a:srgbClr val="386C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636431" y="1476108"/>
              <a:ext cx="1300480" cy="581660"/>
            </a:xfrm>
            <a:custGeom>
              <a:avLst/>
              <a:gdLst/>
              <a:ahLst/>
              <a:cxnLst/>
              <a:rect l="l" t="t" r="r" b="b"/>
              <a:pathLst>
                <a:path w="1300479" h="581660">
                  <a:moveTo>
                    <a:pt x="251688" y="0"/>
                  </a:moveTo>
                  <a:lnTo>
                    <a:pt x="241096" y="3048"/>
                  </a:lnTo>
                  <a:lnTo>
                    <a:pt x="230657" y="7048"/>
                  </a:lnTo>
                  <a:lnTo>
                    <a:pt x="220294" y="7886"/>
                  </a:lnTo>
                  <a:lnTo>
                    <a:pt x="209740" y="9182"/>
                  </a:lnTo>
                  <a:lnTo>
                    <a:pt x="199148" y="11849"/>
                  </a:lnTo>
                  <a:lnTo>
                    <a:pt x="188709" y="11620"/>
                  </a:lnTo>
                  <a:lnTo>
                    <a:pt x="178346" y="9677"/>
                  </a:lnTo>
                  <a:lnTo>
                    <a:pt x="167792" y="11658"/>
                  </a:lnTo>
                  <a:lnTo>
                    <a:pt x="157200" y="15087"/>
                  </a:lnTo>
                  <a:lnTo>
                    <a:pt x="146761" y="18097"/>
                  </a:lnTo>
                  <a:lnTo>
                    <a:pt x="136398" y="14973"/>
                  </a:lnTo>
                  <a:lnTo>
                    <a:pt x="125882" y="17297"/>
                  </a:lnTo>
                  <a:lnTo>
                    <a:pt x="115328" y="18821"/>
                  </a:lnTo>
                  <a:lnTo>
                    <a:pt x="104889" y="16306"/>
                  </a:lnTo>
                  <a:lnTo>
                    <a:pt x="94449" y="13525"/>
                  </a:lnTo>
                  <a:lnTo>
                    <a:pt x="83896" y="14287"/>
                  </a:lnTo>
                  <a:lnTo>
                    <a:pt x="73304" y="16230"/>
                  </a:lnTo>
                  <a:lnTo>
                    <a:pt x="62865" y="15011"/>
                  </a:lnTo>
                  <a:lnTo>
                    <a:pt x="52501" y="15735"/>
                  </a:lnTo>
                  <a:lnTo>
                    <a:pt x="41948" y="17602"/>
                  </a:lnTo>
                  <a:lnTo>
                    <a:pt x="31356" y="18021"/>
                  </a:lnTo>
                  <a:lnTo>
                    <a:pt x="20916" y="13906"/>
                  </a:lnTo>
                  <a:lnTo>
                    <a:pt x="10553" y="14325"/>
                  </a:lnTo>
                  <a:lnTo>
                    <a:pt x="0" y="11734"/>
                  </a:lnTo>
                  <a:lnTo>
                    <a:pt x="0" y="558469"/>
                  </a:lnTo>
                  <a:lnTo>
                    <a:pt x="10553" y="561479"/>
                  </a:lnTo>
                  <a:lnTo>
                    <a:pt x="20916" y="560527"/>
                  </a:lnTo>
                  <a:lnTo>
                    <a:pt x="31356" y="562584"/>
                  </a:lnTo>
                  <a:lnTo>
                    <a:pt x="41948" y="559574"/>
                  </a:lnTo>
                  <a:lnTo>
                    <a:pt x="52501" y="558698"/>
                  </a:lnTo>
                  <a:lnTo>
                    <a:pt x="62865" y="558279"/>
                  </a:lnTo>
                  <a:lnTo>
                    <a:pt x="73304" y="556793"/>
                  </a:lnTo>
                  <a:lnTo>
                    <a:pt x="83896" y="553554"/>
                  </a:lnTo>
                  <a:lnTo>
                    <a:pt x="94449" y="550849"/>
                  </a:lnTo>
                  <a:lnTo>
                    <a:pt x="104889" y="553173"/>
                  </a:lnTo>
                  <a:lnTo>
                    <a:pt x="115328" y="554812"/>
                  </a:lnTo>
                  <a:lnTo>
                    <a:pt x="125882" y="550430"/>
                  </a:lnTo>
                  <a:lnTo>
                    <a:pt x="136398" y="550125"/>
                  </a:lnTo>
                  <a:lnTo>
                    <a:pt x="146761" y="555193"/>
                  </a:lnTo>
                  <a:lnTo>
                    <a:pt x="157200" y="552564"/>
                  </a:lnTo>
                  <a:lnTo>
                    <a:pt x="167792" y="549363"/>
                  </a:lnTo>
                  <a:lnTo>
                    <a:pt x="178346" y="548640"/>
                  </a:lnTo>
                  <a:lnTo>
                    <a:pt x="188709" y="551192"/>
                  </a:lnTo>
                  <a:lnTo>
                    <a:pt x="199148" y="550583"/>
                  </a:lnTo>
                  <a:lnTo>
                    <a:pt x="209740" y="547992"/>
                  </a:lnTo>
                  <a:lnTo>
                    <a:pt x="220294" y="547763"/>
                  </a:lnTo>
                  <a:lnTo>
                    <a:pt x="230657" y="546163"/>
                  </a:lnTo>
                  <a:lnTo>
                    <a:pt x="241096" y="539000"/>
                  </a:lnTo>
                  <a:lnTo>
                    <a:pt x="251688" y="534238"/>
                  </a:lnTo>
                  <a:lnTo>
                    <a:pt x="262242" y="535381"/>
                  </a:lnTo>
                  <a:lnTo>
                    <a:pt x="272681" y="536981"/>
                  </a:lnTo>
                  <a:lnTo>
                    <a:pt x="293674" y="539800"/>
                  </a:lnTo>
                  <a:lnTo>
                    <a:pt x="304228" y="542810"/>
                  </a:lnTo>
                  <a:lnTo>
                    <a:pt x="314553" y="544106"/>
                  </a:lnTo>
                  <a:lnTo>
                    <a:pt x="325031" y="544182"/>
                  </a:lnTo>
                  <a:lnTo>
                    <a:pt x="335584" y="543344"/>
                  </a:lnTo>
                  <a:lnTo>
                    <a:pt x="346176" y="546049"/>
                  </a:lnTo>
                  <a:lnTo>
                    <a:pt x="356501" y="546392"/>
                  </a:lnTo>
                  <a:lnTo>
                    <a:pt x="366979" y="549021"/>
                  </a:lnTo>
                  <a:lnTo>
                    <a:pt x="377532" y="546239"/>
                  </a:lnTo>
                  <a:lnTo>
                    <a:pt x="388124" y="549821"/>
                  </a:lnTo>
                  <a:lnTo>
                    <a:pt x="398449" y="548411"/>
                  </a:lnTo>
                  <a:lnTo>
                    <a:pt x="408927" y="549440"/>
                  </a:lnTo>
                  <a:lnTo>
                    <a:pt x="419481" y="547611"/>
                  </a:lnTo>
                  <a:lnTo>
                    <a:pt x="430072" y="549592"/>
                  </a:lnTo>
                  <a:lnTo>
                    <a:pt x="440474" y="550011"/>
                  </a:lnTo>
                  <a:lnTo>
                    <a:pt x="450913" y="551154"/>
                  </a:lnTo>
                  <a:lnTo>
                    <a:pt x="461467" y="549668"/>
                  </a:lnTo>
                  <a:lnTo>
                    <a:pt x="472020" y="552183"/>
                  </a:lnTo>
                  <a:lnTo>
                    <a:pt x="482346" y="555726"/>
                  </a:lnTo>
                  <a:lnTo>
                    <a:pt x="492823" y="555498"/>
                  </a:lnTo>
                  <a:lnTo>
                    <a:pt x="503377" y="554316"/>
                  </a:lnTo>
                  <a:lnTo>
                    <a:pt x="513969" y="556641"/>
                  </a:lnTo>
                  <a:lnTo>
                    <a:pt x="524294" y="559117"/>
                  </a:lnTo>
                  <a:lnTo>
                    <a:pt x="534771" y="560298"/>
                  </a:lnTo>
                  <a:lnTo>
                    <a:pt x="545325" y="558203"/>
                  </a:lnTo>
                  <a:lnTo>
                    <a:pt x="555917" y="557822"/>
                  </a:lnTo>
                  <a:lnTo>
                    <a:pt x="566242" y="560222"/>
                  </a:lnTo>
                  <a:lnTo>
                    <a:pt x="576719" y="561403"/>
                  </a:lnTo>
                  <a:lnTo>
                    <a:pt x="587273" y="560184"/>
                  </a:lnTo>
                  <a:lnTo>
                    <a:pt x="597865" y="557403"/>
                  </a:lnTo>
                  <a:lnTo>
                    <a:pt x="608304" y="560717"/>
                  </a:lnTo>
                  <a:lnTo>
                    <a:pt x="618705" y="558660"/>
                  </a:lnTo>
                  <a:lnTo>
                    <a:pt x="629259" y="557898"/>
                  </a:lnTo>
                  <a:lnTo>
                    <a:pt x="639813" y="557479"/>
                  </a:lnTo>
                  <a:lnTo>
                    <a:pt x="650138" y="557174"/>
                  </a:lnTo>
                  <a:lnTo>
                    <a:pt x="660615" y="556526"/>
                  </a:lnTo>
                  <a:lnTo>
                    <a:pt x="671169" y="554278"/>
                  </a:lnTo>
                  <a:lnTo>
                    <a:pt x="681761" y="552983"/>
                  </a:lnTo>
                  <a:lnTo>
                    <a:pt x="692086" y="550849"/>
                  </a:lnTo>
                  <a:lnTo>
                    <a:pt x="702564" y="549211"/>
                  </a:lnTo>
                  <a:lnTo>
                    <a:pt x="723709" y="545401"/>
                  </a:lnTo>
                  <a:lnTo>
                    <a:pt x="734072" y="543763"/>
                  </a:lnTo>
                  <a:lnTo>
                    <a:pt x="744512" y="542925"/>
                  </a:lnTo>
                  <a:lnTo>
                    <a:pt x="755103" y="543115"/>
                  </a:lnTo>
                  <a:lnTo>
                    <a:pt x="765657" y="543496"/>
                  </a:lnTo>
                  <a:lnTo>
                    <a:pt x="776097" y="541172"/>
                  </a:lnTo>
                  <a:lnTo>
                    <a:pt x="786536" y="542048"/>
                  </a:lnTo>
                  <a:lnTo>
                    <a:pt x="797052" y="545134"/>
                  </a:lnTo>
                  <a:lnTo>
                    <a:pt x="807605" y="545249"/>
                  </a:lnTo>
                  <a:lnTo>
                    <a:pt x="817968" y="541972"/>
                  </a:lnTo>
                  <a:lnTo>
                    <a:pt x="828408" y="544601"/>
                  </a:lnTo>
                  <a:lnTo>
                    <a:pt x="839000" y="547687"/>
                  </a:lnTo>
                  <a:lnTo>
                    <a:pt x="849553" y="549668"/>
                  </a:lnTo>
                  <a:lnTo>
                    <a:pt x="859917" y="552640"/>
                  </a:lnTo>
                  <a:lnTo>
                    <a:pt x="870356" y="555117"/>
                  </a:lnTo>
                  <a:lnTo>
                    <a:pt x="880948" y="553897"/>
                  </a:lnTo>
                  <a:lnTo>
                    <a:pt x="891501" y="555955"/>
                  </a:lnTo>
                  <a:lnTo>
                    <a:pt x="901865" y="559422"/>
                  </a:lnTo>
                  <a:lnTo>
                    <a:pt x="912304" y="563537"/>
                  </a:lnTo>
                  <a:lnTo>
                    <a:pt x="922896" y="560755"/>
                  </a:lnTo>
                  <a:lnTo>
                    <a:pt x="933450" y="560489"/>
                  </a:lnTo>
                  <a:lnTo>
                    <a:pt x="943889" y="563575"/>
                  </a:lnTo>
                  <a:lnTo>
                    <a:pt x="954328" y="565213"/>
                  </a:lnTo>
                  <a:lnTo>
                    <a:pt x="964882" y="564908"/>
                  </a:lnTo>
                  <a:lnTo>
                    <a:pt x="975398" y="565442"/>
                  </a:lnTo>
                  <a:lnTo>
                    <a:pt x="985761" y="569290"/>
                  </a:lnTo>
                  <a:lnTo>
                    <a:pt x="996200" y="570318"/>
                  </a:lnTo>
                  <a:lnTo>
                    <a:pt x="1006792" y="570966"/>
                  </a:lnTo>
                  <a:lnTo>
                    <a:pt x="1027709" y="574776"/>
                  </a:lnTo>
                  <a:lnTo>
                    <a:pt x="1038148" y="574509"/>
                  </a:lnTo>
                  <a:lnTo>
                    <a:pt x="1048740" y="575348"/>
                  </a:lnTo>
                  <a:lnTo>
                    <a:pt x="1059294" y="576948"/>
                  </a:lnTo>
                  <a:lnTo>
                    <a:pt x="1069657" y="578434"/>
                  </a:lnTo>
                  <a:lnTo>
                    <a:pt x="1080096" y="579120"/>
                  </a:lnTo>
                  <a:lnTo>
                    <a:pt x="1090688" y="578358"/>
                  </a:lnTo>
                  <a:lnTo>
                    <a:pt x="1101280" y="578739"/>
                  </a:lnTo>
                  <a:lnTo>
                    <a:pt x="1111681" y="580034"/>
                  </a:lnTo>
                  <a:lnTo>
                    <a:pt x="1122121" y="581558"/>
                  </a:lnTo>
                  <a:lnTo>
                    <a:pt x="1132674" y="579882"/>
                  </a:lnTo>
                  <a:lnTo>
                    <a:pt x="1143228" y="579805"/>
                  </a:lnTo>
                  <a:lnTo>
                    <a:pt x="1153553" y="580834"/>
                  </a:lnTo>
                  <a:lnTo>
                    <a:pt x="1164031" y="578929"/>
                  </a:lnTo>
                  <a:lnTo>
                    <a:pt x="1174584" y="578129"/>
                  </a:lnTo>
                  <a:lnTo>
                    <a:pt x="1185176" y="577824"/>
                  </a:lnTo>
                  <a:lnTo>
                    <a:pt x="1195501" y="576491"/>
                  </a:lnTo>
                  <a:lnTo>
                    <a:pt x="1205979" y="575005"/>
                  </a:lnTo>
                  <a:lnTo>
                    <a:pt x="1216533" y="574395"/>
                  </a:lnTo>
                  <a:lnTo>
                    <a:pt x="1227124" y="574319"/>
                  </a:lnTo>
                  <a:lnTo>
                    <a:pt x="1237449" y="576834"/>
                  </a:lnTo>
                  <a:lnTo>
                    <a:pt x="1247927" y="575576"/>
                  </a:lnTo>
                  <a:lnTo>
                    <a:pt x="1258481" y="572681"/>
                  </a:lnTo>
                  <a:lnTo>
                    <a:pt x="1269072" y="571385"/>
                  </a:lnTo>
                  <a:lnTo>
                    <a:pt x="1279474" y="570509"/>
                  </a:lnTo>
                  <a:lnTo>
                    <a:pt x="1289913" y="570928"/>
                  </a:lnTo>
                  <a:lnTo>
                    <a:pt x="1300467" y="569404"/>
                  </a:lnTo>
                  <a:lnTo>
                    <a:pt x="1300467" y="81419"/>
                  </a:lnTo>
                  <a:lnTo>
                    <a:pt x="1289913" y="81457"/>
                  </a:lnTo>
                  <a:lnTo>
                    <a:pt x="1279474" y="81381"/>
                  </a:lnTo>
                  <a:lnTo>
                    <a:pt x="1269072" y="83134"/>
                  </a:lnTo>
                  <a:lnTo>
                    <a:pt x="1258481" y="83972"/>
                  </a:lnTo>
                  <a:lnTo>
                    <a:pt x="1247927" y="85953"/>
                  </a:lnTo>
                  <a:lnTo>
                    <a:pt x="1237449" y="86029"/>
                  </a:lnTo>
                  <a:lnTo>
                    <a:pt x="1227124" y="84848"/>
                  </a:lnTo>
                  <a:lnTo>
                    <a:pt x="1216533" y="86563"/>
                  </a:lnTo>
                  <a:lnTo>
                    <a:pt x="1195501" y="88049"/>
                  </a:lnTo>
                  <a:lnTo>
                    <a:pt x="1185176" y="88392"/>
                  </a:lnTo>
                  <a:lnTo>
                    <a:pt x="1174584" y="89382"/>
                  </a:lnTo>
                  <a:lnTo>
                    <a:pt x="1164031" y="90220"/>
                  </a:lnTo>
                  <a:lnTo>
                    <a:pt x="1153553" y="90792"/>
                  </a:lnTo>
                  <a:lnTo>
                    <a:pt x="1143228" y="90716"/>
                  </a:lnTo>
                  <a:lnTo>
                    <a:pt x="1132674" y="91897"/>
                  </a:lnTo>
                  <a:lnTo>
                    <a:pt x="1122121" y="92468"/>
                  </a:lnTo>
                  <a:lnTo>
                    <a:pt x="1111681" y="90297"/>
                  </a:lnTo>
                  <a:lnTo>
                    <a:pt x="1101280" y="88468"/>
                  </a:lnTo>
                  <a:lnTo>
                    <a:pt x="1090688" y="87744"/>
                  </a:lnTo>
                  <a:lnTo>
                    <a:pt x="1080096" y="88087"/>
                  </a:lnTo>
                  <a:lnTo>
                    <a:pt x="1069657" y="86563"/>
                  </a:lnTo>
                  <a:lnTo>
                    <a:pt x="1059294" y="84734"/>
                  </a:lnTo>
                  <a:lnTo>
                    <a:pt x="1048740" y="82677"/>
                  </a:lnTo>
                  <a:lnTo>
                    <a:pt x="1038148" y="81267"/>
                  </a:lnTo>
                  <a:lnTo>
                    <a:pt x="1027709" y="79971"/>
                  </a:lnTo>
                  <a:lnTo>
                    <a:pt x="1017346" y="77838"/>
                  </a:lnTo>
                  <a:lnTo>
                    <a:pt x="1006792" y="75438"/>
                  </a:lnTo>
                  <a:lnTo>
                    <a:pt x="996200" y="75819"/>
                  </a:lnTo>
                  <a:lnTo>
                    <a:pt x="985761" y="76009"/>
                  </a:lnTo>
                  <a:lnTo>
                    <a:pt x="975398" y="74637"/>
                  </a:lnTo>
                  <a:lnTo>
                    <a:pt x="964882" y="74904"/>
                  </a:lnTo>
                  <a:lnTo>
                    <a:pt x="954328" y="75361"/>
                  </a:lnTo>
                  <a:lnTo>
                    <a:pt x="943889" y="76504"/>
                  </a:lnTo>
                  <a:lnTo>
                    <a:pt x="933450" y="74485"/>
                  </a:lnTo>
                  <a:lnTo>
                    <a:pt x="922896" y="73685"/>
                  </a:lnTo>
                  <a:lnTo>
                    <a:pt x="912304" y="75628"/>
                  </a:lnTo>
                  <a:lnTo>
                    <a:pt x="901865" y="74561"/>
                  </a:lnTo>
                  <a:lnTo>
                    <a:pt x="891501" y="74142"/>
                  </a:lnTo>
                  <a:lnTo>
                    <a:pt x="880948" y="72237"/>
                  </a:lnTo>
                  <a:lnTo>
                    <a:pt x="870356" y="70027"/>
                  </a:lnTo>
                  <a:lnTo>
                    <a:pt x="859917" y="68199"/>
                  </a:lnTo>
                  <a:lnTo>
                    <a:pt x="849553" y="66179"/>
                  </a:lnTo>
                  <a:lnTo>
                    <a:pt x="839000" y="63855"/>
                  </a:lnTo>
                  <a:lnTo>
                    <a:pt x="828408" y="62750"/>
                  </a:lnTo>
                  <a:lnTo>
                    <a:pt x="817968" y="61341"/>
                  </a:lnTo>
                  <a:lnTo>
                    <a:pt x="807605" y="59207"/>
                  </a:lnTo>
                  <a:lnTo>
                    <a:pt x="797052" y="58331"/>
                  </a:lnTo>
                  <a:lnTo>
                    <a:pt x="786536" y="57111"/>
                  </a:lnTo>
                  <a:lnTo>
                    <a:pt x="765657" y="56616"/>
                  </a:lnTo>
                  <a:lnTo>
                    <a:pt x="755103" y="54825"/>
                  </a:lnTo>
                  <a:lnTo>
                    <a:pt x="744512" y="53644"/>
                  </a:lnTo>
                  <a:lnTo>
                    <a:pt x="734072" y="51549"/>
                  </a:lnTo>
                  <a:lnTo>
                    <a:pt x="723709" y="48768"/>
                  </a:lnTo>
                  <a:lnTo>
                    <a:pt x="713155" y="47015"/>
                  </a:lnTo>
                  <a:lnTo>
                    <a:pt x="702564" y="46558"/>
                  </a:lnTo>
                  <a:lnTo>
                    <a:pt x="692086" y="46215"/>
                  </a:lnTo>
                  <a:lnTo>
                    <a:pt x="681761" y="43205"/>
                  </a:lnTo>
                  <a:lnTo>
                    <a:pt x="660615" y="41338"/>
                  </a:lnTo>
                  <a:lnTo>
                    <a:pt x="650138" y="38252"/>
                  </a:lnTo>
                  <a:lnTo>
                    <a:pt x="639813" y="36880"/>
                  </a:lnTo>
                  <a:lnTo>
                    <a:pt x="629259" y="35166"/>
                  </a:lnTo>
                  <a:lnTo>
                    <a:pt x="618705" y="32575"/>
                  </a:lnTo>
                  <a:lnTo>
                    <a:pt x="608304" y="33147"/>
                  </a:lnTo>
                  <a:lnTo>
                    <a:pt x="597865" y="31851"/>
                  </a:lnTo>
                  <a:lnTo>
                    <a:pt x="587273" y="30670"/>
                  </a:lnTo>
                  <a:lnTo>
                    <a:pt x="576719" y="31280"/>
                  </a:lnTo>
                  <a:lnTo>
                    <a:pt x="566242" y="29679"/>
                  </a:lnTo>
                  <a:lnTo>
                    <a:pt x="555917" y="27698"/>
                  </a:lnTo>
                  <a:lnTo>
                    <a:pt x="545325" y="27622"/>
                  </a:lnTo>
                  <a:lnTo>
                    <a:pt x="534771" y="28308"/>
                  </a:lnTo>
                  <a:lnTo>
                    <a:pt x="524294" y="26746"/>
                  </a:lnTo>
                  <a:lnTo>
                    <a:pt x="513969" y="24307"/>
                  </a:lnTo>
                  <a:lnTo>
                    <a:pt x="503377" y="23317"/>
                  </a:lnTo>
                  <a:lnTo>
                    <a:pt x="492823" y="25222"/>
                  </a:lnTo>
                  <a:lnTo>
                    <a:pt x="482346" y="25603"/>
                  </a:lnTo>
                  <a:lnTo>
                    <a:pt x="472020" y="26746"/>
                  </a:lnTo>
                  <a:lnTo>
                    <a:pt x="461467" y="25450"/>
                  </a:lnTo>
                  <a:lnTo>
                    <a:pt x="450913" y="25869"/>
                  </a:lnTo>
                  <a:lnTo>
                    <a:pt x="440474" y="24498"/>
                  </a:lnTo>
                  <a:lnTo>
                    <a:pt x="430072" y="22555"/>
                  </a:lnTo>
                  <a:lnTo>
                    <a:pt x="419481" y="19126"/>
                  </a:lnTo>
                  <a:lnTo>
                    <a:pt x="408927" y="19354"/>
                  </a:lnTo>
                  <a:lnTo>
                    <a:pt x="398449" y="16840"/>
                  </a:lnTo>
                  <a:lnTo>
                    <a:pt x="388124" y="16383"/>
                  </a:lnTo>
                  <a:lnTo>
                    <a:pt x="377532" y="12611"/>
                  </a:lnTo>
                  <a:lnTo>
                    <a:pt x="366979" y="16002"/>
                  </a:lnTo>
                  <a:lnTo>
                    <a:pt x="356501" y="15011"/>
                  </a:lnTo>
                  <a:lnTo>
                    <a:pt x="346176" y="13182"/>
                  </a:lnTo>
                  <a:lnTo>
                    <a:pt x="335584" y="10439"/>
                  </a:lnTo>
                  <a:lnTo>
                    <a:pt x="314553" y="7962"/>
                  </a:lnTo>
                  <a:lnTo>
                    <a:pt x="304228" y="6248"/>
                  </a:lnTo>
                  <a:lnTo>
                    <a:pt x="293674" y="3124"/>
                  </a:lnTo>
                  <a:lnTo>
                    <a:pt x="283121" y="2476"/>
                  </a:lnTo>
                  <a:lnTo>
                    <a:pt x="272681" y="2781"/>
                  </a:lnTo>
                  <a:lnTo>
                    <a:pt x="262242" y="1219"/>
                  </a:lnTo>
                  <a:lnTo>
                    <a:pt x="251688" y="0"/>
                  </a:lnTo>
                  <a:close/>
                </a:path>
              </a:pathLst>
            </a:custGeom>
            <a:solidFill>
              <a:srgbClr val="386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636431" y="1103375"/>
              <a:ext cx="1300480" cy="30480"/>
            </a:xfrm>
            <a:custGeom>
              <a:avLst/>
              <a:gdLst/>
              <a:ahLst/>
              <a:cxnLst/>
              <a:rect l="l" t="t" r="r" b="b"/>
              <a:pathLst>
                <a:path w="1300479" h="30480">
                  <a:moveTo>
                    <a:pt x="0" y="0"/>
                  </a:moveTo>
                  <a:lnTo>
                    <a:pt x="10553" y="3733"/>
                  </a:lnTo>
                  <a:lnTo>
                    <a:pt x="20916" y="5295"/>
                  </a:lnTo>
                  <a:lnTo>
                    <a:pt x="31356" y="8534"/>
                  </a:lnTo>
                  <a:lnTo>
                    <a:pt x="41948" y="8229"/>
                  </a:lnTo>
                  <a:lnTo>
                    <a:pt x="52501" y="9867"/>
                  </a:lnTo>
                  <a:lnTo>
                    <a:pt x="62865" y="13068"/>
                  </a:lnTo>
                  <a:lnTo>
                    <a:pt x="73304" y="16230"/>
                  </a:lnTo>
                  <a:lnTo>
                    <a:pt x="83896" y="19240"/>
                  </a:lnTo>
                  <a:lnTo>
                    <a:pt x="94449" y="20688"/>
                  </a:lnTo>
                  <a:lnTo>
                    <a:pt x="104889" y="21297"/>
                  </a:lnTo>
                  <a:lnTo>
                    <a:pt x="115328" y="22974"/>
                  </a:lnTo>
                  <a:lnTo>
                    <a:pt x="125882" y="22707"/>
                  </a:lnTo>
                  <a:lnTo>
                    <a:pt x="136398" y="18745"/>
                  </a:lnTo>
                  <a:lnTo>
                    <a:pt x="146761" y="20688"/>
                  </a:lnTo>
                  <a:lnTo>
                    <a:pt x="157200" y="18173"/>
                  </a:lnTo>
                  <a:lnTo>
                    <a:pt x="167792" y="15697"/>
                  </a:lnTo>
                  <a:lnTo>
                    <a:pt x="178346" y="13144"/>
                  </a:lnTo>
                  <a:lnTo>
                    <a:pt x="188709" y="12153"/>
                  </a:lnTo>
                  <a:lnTo>
                    <a:pt x="199148" y="12344"/>
                  </a:lnTo>
                  <a:lnTo>
                    <a:pt x="209740" y="10706"/>
                  </a:lnTo>
                  <a:lnTo>
                    <a:pt x="220294" y="8801"/>
                  </a:lnTo>
                  <a:lnTo>
                    <a:pt x="230657" y="9334"/>
                  </a:lnTo>
                  <a:lnTo>
                    <a:pt x="241096" y="6096"/>
                  </a:lnTo>
                  <a:lnTo>
                    <a:pt x="251688" y="3695"/>
                  </a:lnTo>
                  <a:lnTo>
                    <a:pt x="262242" y="5105"/>
                  </a:lnTo>
                  <a:lnTo>
                    <a:pt x="272681" y="5905"/>
                  </a:lnTo>
                  <a:lnTo>
                    <a:pt x="283121" y="6743"/>
                  </a:lnTo>
                  <a:lnTo>
                    <a:pt x="293674" y="8077"/>
                  </a:lnTo>
                  <a:lnTo>
                    <a:pt x="304228" y="11811"/>
                  </a:lnTo>
                  <a:lnTo>
                    <a:pt x="314553" y="12496"/>
                  </a:lnTo>
                  <a:lnTo>
                    <a:pt x="325031" y="13639"/>
                  </a:lnTo>
                  <a:lnTo>
                    <a:pt x="335584" y="14020"/>
                  </a:lnTo>
                  <a:lnTo>
                    <a:pt x="346176" y="14744"/>
                  </a:lnTo>
                  <a:lnTo>
                    <a:pt x="356501" y="14897"/>
                  </a:lnTo>
                  <a:lnTo>
                    <a:pt x="366979" y="15887"/>
                  </a:lnTo>
                  <a:lnTo>
                    <a:pt x="377532" y="15544"/>
                  </a:lnTo>
                  <a:lnTo>
                    <a:pt x="388124" y="14363"/>
                  </a:lnTo>
                  <a:lnTo>
                    <a:pt x="398449" y="13944"/>
                  </a:lnTo>
                  <a:lnTo>
                    <a:pt x="408927" y="13792"/>
                  </a:lnTo>
                  <a:lnTo>
                    <a:pt x="419481" y="15087"/>
                  </a:lnTo>
                  <a:lnTo>
                    <a:pt x="430072" y="14249"/>
                  </a:lnTo>
                  <a:lnTo>
                    <a:pt x="440474" y="14668"/>
                  </a:lnTo>
                  <a:lnTo>
                    <a:pt x="450913" y="16306"/>
                  </a:lnTo>
                  <a:lnTo>
                    <a:pt x="461467" y="15506"/>
                  </a:lnTo>
                  <a:lnTo>
                    <a:pt x="472020" y="16916"/>
                  </a:lnTo>
                  <a:lnTo>
                    <a:pt x="482346" y="17716"/>
                  </a:lnTo>
                  <a:lnTo>
                    <a:pt x="492823" y="14668"/>
                  </a:lnTo>
                  <a:lnTo>
                    <a:pt x="503377" y="13258"/>
                  </a:lnTo>
                  <a:lnTo>
                    <a:pt x="513969" y="11963"/>
                  </a:lnTo>
                  <a:lnTo>
                    <a:pt x="524294" y="13601"/>
                  </a:lnTo>
                  <a:lnTo>
                    <a:pt x="534771" y="14935"/>
                  </a:lnTo>
                  <a:lnTo>
                    <a:pt x="545325" y="14706"/>
                  </a:lnTo>
                  <a:lnTo>
                    <a:pt x="555917" y="13830"/>
                  </a:lnTo>
                  <a:lnTo>
                    <a:pt x="566242" y="16459"/>
                  </a:lnTo>
                  <a:lnTo>
                    <a:pt x="576719" y="18059"/>
                  </a:lnTo>
                  <a:lnTo>
                    <a:pt x="587273" y="18478"/>
                  </a:lnTo>
                  <a:lnTo>
                    <a:pt x="597865" y="17945"/>
                  </a:lnTo>
                  <a:lnTo>
                    <a:pt x="608304" y="19926"/>
                  </a:lnTo>
                  <a:lnTo>
                    <a:pt x="618705" y="19583"/>
                  </a:lnTo>
                  <a:lnTo>
                    <a:pt x="629259" y="20535"/>
                  </a:lnTo>
                  <a:lnTo>
                    <a:pt x="639813" y="22174"/>
                  </a:lnTo>
                  <a:lnTo>
                    <a:pt x="650138" y="24384"/>
                  </a:lnTo>
                  <a:lnTo>
                    <a:pt x="660615" y="25984"/>
                  </a:lnTo>
                  <a:lnTo>
                    <a:pt x="671169" y="26974"/>
                  </a:lnTo>
                  <a:lnTo>
                    <a:pt x="681761" y="28422"/>
                  </a:lnTo>
                  <a:lnTo>
                    <a:pt x="692086" y="28727"/>
                  </a:lnTo>
                  <a:lnTo>
                    <a:pt x="702564" y="30137"/>
                  </a:lnTo>
                  <a:lnTo>
                    <a:pt x="713155" y="30480"/>
                  </a:lnTo>
                  <a:lnTo>
                    <a:pt x="723709" y="30213"/>
                  </a:lnTo>
                  <a:lnTo>
                    <a:pt x="734072" y="30060"/>
                  </a:lnTo>
                  <a:lnTo>
                    <a:pt x="744512" y="29908"/>
                  </a:lnTo>
                  <a:lnTo>
                    <a:pt x="755103" y="30289"/>
                  </a:lnTo>
                  <a:lnTo>
                    <a:pt x="765657" y="29375"/>
                  </a:lnTo>
                  <a:lnTo>
                    <a:pt x="776097" y="26670"/>
                  </a:lnTo>
                  <a:lnTo>
                    <a:pt x="786536" y="25908"/>
                  </a:lnTo>
                  <a:lnTo>
                    <a:pt x="797052" y="25717"/>
                  </a:lnTo>
                  <a:lnTo>
                    <a:pt x="807605" y="22593"/>
                  </a:lnTo>
                  <a:lnTo>
                    <a:pt x="817968" y="19926"/>
                  </a:lnTo>
                  <a:lnTo>
                    <a:pt x="828408" y="21640"/>
                  </a:lnTo>
                  <a:lnTo>
                    <a:pt x="839000" y="22898"/>
                  </a:lnTo>
                  <a:lnTo>
                    <a:pt x="849553" y="23088"/>
                  </a:lnTo>
                  <a:lnTo>
                    <a:pt x="859917" y="23202"/>
                  </a:lnTo>
                  <a:lnTo>
                    <a:pt x="870356" y="23279"/>
                  </a:lnTo>
                  <a:lnTo>
                    <a:pt x="880948" y="21678"/>
                  </a:lnTo>
                  <a:lnTo>
                    <a:pt x="891501" y="20802"/>
                  </a:lnTo>
                  <a:lnTo>
                    <a:pt x="901865" y="21564"/>
                  </a:lnTo>
                  <a:lnTo>
                    <a:pt x="912304" y="22860"/>
                  </a:lnTo>
                  <a:lnTo>
                    <a:pt x="922896" y="21602"/>
                  </a:lnTo>
                  <a:lnTo>
                    <a:pt x="933450" y="20421"/>
                  </a:lnTo>
                  <a:lnTo>
                    <a:pt x="943889" y="20650"/>
                  </a:lnTo>
                  <a:lnTo>
                    <a:pt x="954328" y="21602"/>
                  </a:lnTo>
                  <a:lnTo>
                    <a:pt x="964882" y="21259"/>
                  </a:lnTo>
                  <a:lnTo>
                    <a:pt x="975398" y="21678"/>
                  </a:lnTo>
                  <a:lnTo>
                    <a:pt x="985761" y="21793"/>
                  </a:lnTo>
                  <a:lnTo>
                    <a:pt x="996200" y="21297"/>
                  </a:lnTo>
                  <a:lnTo>
                    <a:pt x="1006792" y="20726"/>
                  </a:lnTo>
                  <a:lnTo>
                    <a:pt x="1017346" y="20231"/>
                  </a:lnTo>
                  <a:lnTo>
                    <a:pt x="1027709" y="21336"/>
                  </a:lnTo>
                  <a:lnTo>
                    <a:pt x="1038148" y="21336"/>
                  </a:lnTo>
                  <a:lnTo>
                    <a:pt x="1048740" y="22059"/>
                  </a:lnTo>
                  <a:lnTo>
                    <a:pt x="1059294" y="22517"/>
                  </a:lnTo>
                  <a:lnTo>
                    <a:pt x="1069657" y="23583"/>
                  </a:lnTo>
                  <a:lnTo>
                    <a:pt x="1080096" y="24384"/>
                  </a:lnTo>
                  <a:lnTo>
                    <a:pt x="1090688" y="25565"/>
                  </a:lnTo>
                  <a:lnTo>
                    <a:pt x="1101280" y="25717"/>
                  </a:lnTo>
                  <a:lnTo>
                    <a:pt x="1111681" y="26670"/>
                  </a:lnTo>
                  <a:lnTo>
                    <a:pt x="1122121" y="27660"/>
                  </a:lnTo>
                  <a:lnTo>
                    <a:pt x="1132674" y="27165"/>
                  </a:lnTo>
                  <a:lnTo>
                    <a:pt x="1143228" y="26593"/>
                  </a:lnTo>
                  <a:lnTo>
                    <a:pt x="1153553" y="26174"/>
                  </a:lnTo>
                  <a:lnTo>
                    <a:pt x="1164031" y="24917"/>
                  </a:lnTo>
                  <a:lnTo>
                    <a:pt x="1174584" y="23850"/>
                  </a:lnTo>
                  <a:lnTo>
                    <a:pt x="1185176" y="22707"/>
                  </a:lnTo>
                  <a:lnTo>
                    <a:pt x="1195501" y="22021"/>
                  </a:lnTo>
                  <a:lnTo>
                    <a:pt x="1205979" y="20916"/>
                  </a:lnTo>
                  <a:lnTo>
                    <a:pt x="1216533" y="19392"/>
                  </a:lnTo>
                  <a:lnTo>
                    <a:pt x="1227124" y="21793"/>
                  </a:lnTo>
                  <a:lnTo>
                    <a:pt x="1237449" y="20840"/>
                  </a:lnTo>
                  <a:lnTo>
                    <a:pt x="1247927" y="19240"/>
                  </a:lnTo>
                  <a:lnTo>
                    <a:pt x="1258481" y="17259"/>
                  </a:lnTo>
                  <a:lnTo>
                    <a:pt x="1269072" y="15163"/>
                  </a:lnTo>
                  <a:lnTo>
                    <a:pt x="1279474" y="18173"/>
                  </a:lnTo>
                  <a:lnTo>
                    <a:pt x="1289913" y="15506"/>
                  </a:lnTo>
                  <a:lnTo>
                    <a:pt x="1300467" y="13563"/>
                  </a:lnTo>
                </a:path>
              </a:pathLst>
            </a:custGeom>
            <a:ln w="3175">
              <a:solidFill>
                <a:srgbClr val="1B9E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636431" y="1103375"/>
              <a:ext cx="1300480" cy="465455"/>
            </a:xfrm>
            <a:custGeom>
              <a:avLst/>
              <a:gdLst/>
              <a:ahLst/>
              <a:cxnLst/>
              <a:rect l="l" t="t" r="r" b="b"/>
              <a:pathLst>
                <a:path w="1300479" h="465455">
                  <a:moveTo>
                    <a:pt x="0" y="0"/>
                  </a:moveTo>
                  <a:lnTo>
                    <a:pt x="0" y="384467"/>
                  </a:lnTo>
                  <a:lnTo>
                    <a:pt x="10553" y="387057"/>
                  </a:lnTo>
                  <a:lnTo>
                    <a:pt x="20916" y="386638"/>
                  </a:lnTo>
                  <a:lnTo>
                    <a:pt x="31356" y="390753"/>
                  </a:lnTo>
                  <a:lnTo>
                    <a:pt x="41948" y="390334"/>
                  </a:lnTo>
                  <a:lnTo>
                    <a:pt x="52501" y="388467"/>
                  </a:lnTo>
                  <a:lnTo>
                    <a:pt x="62865" y="387743"/>
                  </a:lnTo>
                  <a:lnTo>
                    <a:pt x="73304" y="388962"/>
                  </a:lnTo>
                  <a:lnTo>
                    <a:pt x="83896" y="387019"/>
                  </a:lnTo>
                  <a:lnTo>
                    <a:pt x="94449" y="386257"/>
                  </a:lnTo>
                  <a:lnTo>
                    <a:pt x="104889" y="389039"/>
                  </a:lnTo>
                  <a:lnTo>
                    <a:pt x="115328" y="391553"/>
                  </a:lnTo>
                  <a:lnTo>
                    <a:pt x="125882" y="390029"/>
                  </a:lnTo>
                  <a:lnTo>
                    <a:pt x="136398" y="387705"/>
                  </a:lnTo>
                  <a:lnTo>
                    <a:pt x="146761" y="390829"/>
                  </a:lnTo>
                  <a:lnTo>
                    <a:pt x="157200" y="387819"/>
                  </a:lnTo>
                  <a:lnTo>
                    <a:pt x="167792" y="384390"/>
                  </a:lnTo>
                  <a:lnTo>
                    <a:pt x="178346" y="382409"/>
                  </a:lnTo>
                  <a:lnTo>
                    <a:pt x="188709" y="384352"/>
                  </a:lnTo>
                  <a:lnTo>
                    <a:pt x="199148" y="384581"/>
                  </a:lnTo>
                  <a:lnTo>
                    <a:pt x="209740" y="381914"/>
                  </a:lnTo>
                  <a:lnTo>
                    <a:pt x="220294" y="380619"/>
                  </a:lnTo>
                  <a:lnTo>
                    <a:pt x="230657" y="379780"/>
                  </a:lnTo>
                  <a:lnTo>
                    <a:pt x="241096" y="375780"/>
                  </a:lnTo>
                  <a:lnTo>
                    <a:pt x="251688" y="372732"/>
                  </a:lnTo>
                  <a:lnTo>
                    <a:pt x="262242" y="373951"/>
                  </a:lnTo>
                  <a:lnTo>
                    <a:pt x="272681" y="375513"/>
                  </a:lnTo>
                  <a:lnTo>
                    <a:pt x="283121" y="375208"/>
                  </a:lnTo>
                  <a:lnTo>
                    <a:pt x="293674" y="375856"/>
                  </a:lnTo>
                  <a:lnTo>
                    <a:pt x="304228" y="378980"/>
                  </a:lnTo>
                  <a:lnTo>
                    <a:pt x="314553" y="380695"/>
                  </a:lnTo>
                  <a:lnTo>
                    <a:pt x="335584" y="383171"/>
                  </a:lnTo>
                  <a:lnTo>
                    <a:pt x="346176" y="385914"/>
                  </a:lnTo>
                  <a:lnTo>
                    <a:pt x="356501" y="387743"/>
                  </a:lnTo>
                  <a:lnTo>
                    <a:pt x="366979" y="388734"/>
                  </a:lnTo>
                  <a:lnTo>
                    <a:pt x="377532" y="385343"/>
                  </a:lnTo>
                  <a:lnTo>
                    <a:pt x="388124" y="389115"/>
                  </a:lnTo>
                  <a:lnTo>
                    <a:pt x="398449" y="389572"/>
                  </a:lnTo>
                  <a:lnTo>
                    <a:pt x="408927" y="392087"/>
                  </a:lnTo>
                  <a:lnTo>
                    <a:pt x="419481" y="391858"/>
                  </a:lnTo>
                  <a:lnTo>
                    <a:pt x="430072" y="395287"/>
                  </a:lnTo>
                  <a:lnTo>
                    <a:pt x="440474" y="397230"/>
                  </a:lnTo>
                  <a:lnTo>
                    <a:pt x="450913" y="398602"/>
                  </a:lnTo>
                  <a:lnTo>
                    <a:pt x="461467" y="398183"/>
                  </a:lnTo>
                  <a:lnTo>
                    <a:pt x="472020" y="399478"/>
                  </a:lnTo>
                  <a:lnTo>
                    <a:pt x="482346" y="398335"/>
                  </a:lnTo>
                  <a:lnTo>
                    <a:pt x="492823" y="397954"/>
                  </a:lnTo>
                  <a:lnTo>
                    <a:pt x="503377" y="396049"/>
                  </a:lnTo>
                  <a:lnTo>
                    <a:pt x="513969" y="397040"/>
                  </a:lnTo>
                  <a:lnTo>
                    <a:pt x="524294" y="399478"/>
                  </a:lnTo>
                  <a:lnTo>
                    <a:pt x="534771" y="401040"/>
                  </a:lnTo>
                  <a:lnTo>
                    <a:pt x="545325" y="400354"/>
                  </a:lnTo>
                  <a:lnTo>
                    <a:pt x="555917" y="400431"/>
                  </a:lnTo>
                  <a:lnTo>
                    <a:pt x="566242" y="402412"/>
                  </a:lnTo>
                  <a:lnTo>
                    <a:pt x="576719" y="404012"/>
                  </a:lnTo>
                  <a:lnTo>
                    <a:pt x="587273" y="403402"/>
                  </a:lnTo>
                  <a:lnTo>
                    <a:pt x="597865" y="404583"/>
                  </a:lnTo>
                  <a:lnTo>
                    <a:pt x="608304" y="405879"/>
                  </a:lnTo>
                  <a:lnTo>
                    <a:pt x="618705" y="405307"/>
                  </a:lnTo>
                  <a:lnTo>
                    <a:pt x="629259" y="407898"/>
                  </a:lnTo>
                  <a:lnTo>
                    <a:pt x="639813" y="409613"/>
                  </a:lnTo>
                  <a:lnTo>
                    <a:pt x="650138" y="410984"/>
                  </a:lnTo>
                  <a:lnTo>
                    <a:pt x="660615" y="414070"/>
                  </a:lnTo>
                  <a:lnTo>
                    <a:pt x="681761" y="415937"/>
                  </a:lnTo>
                  <a:lnTo>
                    <a:pt x="692086" y="418947"/>
                  </a:lnTo>
                  <a:lnTo>
                    <a:pt x="702564" y="419290"/>
                  </a:lnTo>
                  <a:lnTo>
                    <a:pt x="713155" y="419747"/>
                  </a:lnTo>
                  <a:lnTo>
                    <a:pt x="723709" y="421500"/>
                  </a:lnTo>
                  <a:lnTo>
                    <a:pt x="734072" y="424281"/>
                  </a:lnTo>
                  <a:lnTo>
                    <a:pt x="744512" y="426377"/>
                  </a:lnTo>
                  <a:lnTo>
                    <a:pt x="755103" y="427558"/>
                  </a:lnTo>
                  <a:lnTo>
                    <a:pt x="765657" y="429348"/>
                  </a:lnTo>
                  <a:lnTo>
                    <a:pt x="786536" y="429844"/>
                  </a:lnTo>
                  <a:lnTo>
                    <a:pt x="797052" y="431063"/>
                  </a:lnTo>
                  <a:lnTo>
                    <a:pt x="807605" y="431939"/>
                  </a:lnTo>
                  <a:lnTo>
                    <a:pt x="817968" y="434073"/>
                  </a:lnTo>
                  <a:lnTo>
                    <a:pt x="828408" y="435483"/>
                  </a:lnTo>
                  <a:lnTo>
                    <a:pt x="839000" y="436587"/>
                  </a:lnTo>
                  <a:lnTo>
                    <a:pt x="849553" y="438912"/>
                  </a:lnTo>
                  <a:lnTo>
                    <a:pt x="859917" y="440931"/>
                  </a:lnTo>
                  <a:lnTo>
                    <a:pt x="870356" y="442760"/>
                  </a:lnTo>
                  <a:lnTo>
                    <a:pt x="880948" y="444969"/>
                  </a:lnTo>
                  <a:lnTo>
                    <a:pt x="891501" y="446874"/>
                  </a:lnTo>
                  <a:lnTo>
                    <a:pt x="901865" y="447294"/>
                  </a:lnTo>
                  <a:lnTo>
                    <a:pt x="912304" y="448360"/>
                  </a:lnTo>
                  <a:lnTo>
                    <a:pt x="922896" y="446417"/>
                  </a:lnTo>
                  <a:lnTo>
                    <a:pt x="933450" y="447217"/>
                  </a:lnTo>
                  <a:lnTo>
                    <a:pt x="943889" y="449237"/>
                  </a:lnTo>
                  <a:lnTo>
                    <a:pt x="954328" y="448094"/>
                  </a:lnTo>
                  <a:lnTo>
                    <a:pt x="964882" y="447636"/>
                  </a:lnTo>
                  <a:lnTo>
                    <a:pt x="975398" y="447370"/>
                  </a:lnTo>
                  <a:lnTo>
                    <a:pt x="985761" y="448741"/>
                  </a:lnTo>
                  <a:lnTo>
                    <a:pt x="996200" y="448551"/>
                  </a:lnTo>
                  <a:lnTo>
                    <a:pt x="1006792" y="448170"/>
                  </a:lnTo>
                  <a:lnTo>
                    <a:pt x="1017346" y="450570"/>
                  </a:lnTo>
                  <a:lnTo>
                    <a:pt x="1027709" y="452704"/>
                  </a:lnTo>
                  <a:lnTo>
                    <a:pt x="1038148" y="453999"/>
                  </a:lnTo>
                  <a:lnTo>
                    <a:pt x="1048740" y="455409"/>
                  </a:lnTo>
                  <a:lnTo>
                    <a:pt x="1059294" y="457466"/>
                  </a:lnTo>
                  <a:lnTo>
                    <a:pt x="1069657" y="459295"/>
                  </a:lnTo>
                  <a:lnTo>
                    <a:pt x="1080096" y="460819"/>
                  </a:lnTo>
                  <a:lnTo>
                    <a:pt x="1090688" y="460476"/>
                  </a:lnTo>
                  <a:lnTo>
                    <a:pt x="1101280" y="461200"/>
                  </a:lnTo>
                  <a:lnTo>
                    <a:pt x="1111681" y="463029"/>
                  </a:lnTo>
                  <a:lnTo>
                    <a:pt x="1122121" y="465201"/>
                  </a:lnTo>
                  <a:lnTo>
                    <a:pt x="1132674" y="464629"/>
                  </a:lnTo>
                  <a:lnTo>
                    <a:pt x="1143228" y="463448"/>
                  </a:lnTo>
                  <a:lnTo>
                    <a:pt x="1153553" y="463524"/>
                  </a:lnTo>
                  <a:lnTo>
                    <a:pt x="1164031" y="462953"/>
                  </a:lnTo>
                  <a:lnTo>
                    <a:pt x="1174584" y="462114"/>
                  </a:lnTo>
                  <a:lnTo>
                    <a:pt x="1185176" y="461124"/>
                  </a:lnTo>
                  <a:lnTo>
                    <a:pt x="1195501" y="460781"/>
                  </a:lnTo>
                  <a:lnTo>
                    <a:pt x="1216533" y="459295"/>
                  </a:lnTo>
                  <a:lnTo>
                    <a:pt x="1227124" y="457581"/>
                  </a:lnTo>
                  <a:lnTo>
                    <a:pt x="1237449" y="458762"/>
                  </a:lnTo>
                  <a:lnTo>
                    <a:pt x="1247927" y="458685"/>
                  </a:lnTo>
                  <a:lnTo>
                    <a:pt x="1258481" y="456704"/>
                  </a:lnTo>
                  <a:lnTo>
                    <a:pt x="1269072" y="455866"/>
                  </a:lnTo>
                  <a:lnTo>
                    <a:pt x="1279474" y="454113"/>
                  </a:lnTo>
                  <a:lnTo>
                    <a:pt x="1289913" y="454190"/>
                  </a:lnTo>
                  <a:lnTo>
                    <a:pt x="1300467" y="454152"/>
                  </a:lnTo>
                  <a:lnTo>
                    <a:pt x="1300467" y="13563"/>
                  </a:lnTo>
                  <a:lnTo>
                    <a:pt x="1289913" y="15506"/>
                  </a:lnTo>
                  <a:lnTo>
                    <a:pt x="1279474" y="18173"/>
                  </a:lnTo>
                  <a:lnTo>
                    <a:pt x="1269072" y="15163"/>
                  </a:lnTo>
                  <a:lnTo>
                    <a:pt x="1258481" y="17259"/>
                  </a:lnTo>
                  <a:lnTo>
                    <a:pt x="1247927" y="19240"/>
                  </a:lnTo>
                  <a:lnTo>
                    <a:pt x="1237449" y="20840"/>
                  </a:lnTo>
                  <a:lnTo>
                    <a:pt x="1227124" y="21793"/>
                  </a:lnTo>
                  <a:lnTo>
                    <a:pt x="1216533" y="19392"/>
                  </a:lnTo>
                  <a:lnTo>
                    <a:pt x="1205979" y="20916"/>
                  </a:lnTo>
                  <a:lnTo>
                    <a:pt x="1195501" y="22021"/>
                  </a:lnTo>
                  <a:lnTo>
                    <a:pt x="1185176" y="22707"/>
                  </a:lnTo>
                  <a:lnTo>
                    <a:pt x="1164031" y="24917"/>
                  </a:lnTo>
                  <a:lnTo>
                    <a:pt x="1153553" y="26174"/>
                  </a:lnTo>
                  <a:lnTo>
                    <a:pt x="1143228" y="26593"/>
                  </a:lnTo>
                  <a:lnTo>
                    <a:pt x="1122121" y="27660"/>
                  </a:lnTo>
                  <a:lnTo>
                    <a:pt x="1101280" y="25717"/>
                  </a:lnTo>
                  <a:lnTo>
                    <a:pt x="1090688" y="25565"/>
                  </a:lnTo>
                  <a:lnTo>
                    <a:pt x="1080096" y="24384"/>
                  </a:lnTo>
                  <a:lnTo>
                    <a:pt x="1069657" y="23583"/>
                  </a:lnTo>
                  <a:lnTo>
                    <a:pt x="1059294" y="22517"/>
                  </a:lnTo>
                  <a:lnTo>
                    <a:pt x="1048740" y="22059"/>
                  </a:lnTo>
                  <a:lnTo>
                    <a:pt x="1038148" y="21336"/>
                  </a:lnTo>
                  <a:lnTo>
                    <a:pt x="1027709" y="21336"/>
                  </a:lnTo>
                  <a:lnTo>
                    <a:pt x="1017346" y="20231"/>
                  </a:lnTo>
                  <a:lnTo>
                    <a:pt x="985761" y="21793"/>
                  </a:lnTo>
                  <a:lnTo>
                    <a:pt x="975398" y="21678"/>
                  </a:lnTo>
                  <a:lnTo>
                    <a:pt x="964882" y="21259"/>
                  </a:lnTo>
                  <a:lnTo>
                    <a:pt x="954328" y="21602"/>
                  </a:lnTo>
                  <a:lnTo>
                    <a:pt x="943889" y="20650"/>
                  </a:lnTo>
                  <a:lnTo>
                    <a:pt x="933450" y="20421"/>
                  </a:lnTo>
                  <a:lnTo>
                    <a:pt x="912304" y="22860"/>
                  </a:lnTo>
                  <a:lnTo>
                    <a:pt x="901865" y="21564"/>
                  </a:lnTo>
                  <a:lnTo>
                    <a:pt x="891501" y="20802"/>
                  </a:lnTo>
                  <a:lnTo>
                    <a:pt x="880948" y="21678"/>
                  </a:lnTo>
                  <a:lnTo>
                    <a:pt x="870356" y="23279"/>
                  </a:lnTo>
                  <a:lnTo>
                    <a:pt x="859917" y="23202"/>
                  </a:lnTo>
                  <a:lnTo>
                    <a:pt x="839000" y="22898"/>
                  </a:lnTo>
                  <a:lnTo>
                    <a:pt x="828408" y="21640"/>
                  </a:lnTo>
                  <a:lnTo>
                    <a:pt x="817968" y="19926"/>
                  </a:lnTo>
                  <a:lnTo>
                    <a:pt x="807605" y="22593"/>
                  </a:lnTo>
                  <a:lnTo>
                    <a:pt x="797052" y="25717"/>
                  </a:lnTo>
                  <a:lnTo>
                    <a:pt x="786536" y="25908"/>
                  </a:lnTo>
                  <a:lnTo>
                    <a:pt x="776097" y="26670"/>
                  </a:lnTo>
                  <a:lnTo>
                    <a:pt x="765657" y="29375"/>
                  </a:lnTo>
                  <a:lnTo>
                    <a:pt x="755103" y="30289"/>
                  </a:lnTo>
                  <a:lnTo>
                    <a:pt x="744512" y="29908"/>
                  </a:lnTo>
                  <a:lnTo>
                    <a:pt x="723709" y="30213"/>
                  </a:lnTo>
                  <a:lnTo>
                    <a:pt x="713155" y="30480"/>
                  </a:lnTo>
                  <a:lnTo>
                    <a:pt x="702564" y="30137"/>
                  </a:lnTo>
                  <a:lnTo>
                    <a:pt x="692086" y="28727"/>
                  </a:lnTo>
                  <a:lnTo>
                    <a:pt x="681761" y="28422"/>
                  </a:lnTo>
                  <a:lnTo>
                    <a:pt x="671169" y="26974"/>
                  </a:lnTo>
                  <a:lnTo>
                    <a:pt x="660615" y="25984"/>
                  </a:lnTo>
                  <a:lnTo>
                    <a:pt x="650138" y="24384"/>
                  </a:lnTo>
                  <a:lnTo>
                    <a:pt x="639813" y="22174"/>
                  </a:lnTo>
                  <a:lnTo>
                    <a:pt x="629259" y="20535"/>
                  </a:lnTo>
                  <a:lnTo>
                    <a:pt x="618705" y="19583"/>
                  </a:lnTo>
                  <a:lnTo>
                    <a:pt x="608304" y="19926"/>
                  </a:lnTo>
                  <a:lnTo>
                    <a:pt x="597865" y="17945"/>
                  </a:lnTo>
                  <a:lnTo>
                    <a:pt x="587273" y="18478"/>
                  </a:lnTo>
                  <a:lnTo>
                    <a:pt x="576719" y="18059"/>
                  </a:lnTo>
                  <a:lnTo>
                    <a:pt x="566242" y="16459"/>
                  </a:lnTo>
                  <a:lnTo>
                    <a:pt x="555917" y="13830"/>
                  </a:lnTo>
                  <a:lnTo>
                    <a:pt x="545325" y="14706"/>
                  </a:lnTo>
                  <a:lnTo>
                    <a:pt x="534771" y="14935"/>
                  </a:lnTo>
                  <a:lnTo>
                    <a:pt x="524294" y="13601"/>
                  </a:lnTo>
                  <a:lnTo>
                    <a:pt x="513969" y="11963"/>
                  </a:lnTo>
                  <a:lnTo>
                    <a:pt x="503377" y="13258"/>
                  </a:lnTo>
                  <a:lnTo>
                    <a:pt x="492823" y="14668"/>
                  </a:lnTo>
                  <a:lnTo>
                    <a:pt x="482346" y="17716"/>
                  </a:lnTo>
                  <a:lnTo>
                    <a:pt x="472020" y="16916"/>
                  </a:lnTo>
                  <a:lnTo>
                    <a:pt x="461467" y="15506"/>
                  </a:lnTo>
                  <a:lnTo>
                    <a:pt x="450913" y="16306"/>
                  </a:lnTo>
                  <a:lnTo>
                    <a:pt x="440474" y="14668"/>
                  </a:lnTo>
                  <a:lnTo>
                    <a:pt x="430072" y="14249"/>
                  </a:lnTo>
                  <a:lnTo>
                    <a:pt x="419481" y="15087"/>
                  </a:lnTo>
                  <a:lnTo>
                    <a:pt x="408927" y="13792"/>
                  </a:lnTo>
                  <a:lnTo>
                    <a:pt x="398449" y="13944"/>
                  </a:lnTo>
                  <a:lnTo>
                    <a:pt x="388124" y="14363"/>
                  </a:lnTo>
                  <a:lnTo>
                    <a:pt x="377532" y="15544"/>
                  </a:lnTo>
                  <a:lnTo>
                    <a:pt x="366979" y="15887"/>
                  </a:lnTo>
                  <a:lnTo>
                    <a:pt x="356501" y="14897"/>
                  </a:lnTo>
                  <a:lnTo>
                    <a:pt x="346176" y="14744"/>
                  </a:lnTo>
                  <a:lnTo>
                    <a:pt x="335584" y="14020"/>
                  </a:lnTo>
                  <a:lnTo>
                    <a:pt x="325031" y="13639"/>
                  </a:lnTo>
                  <a:lnTo>
                    <a:pt x="314553" y="12496"/>
                  </a:lnTo>
                  <a:lnTo>
                    <a:pt x="304228" y="11811"/>
                  </a:lnTo>
                  <a:lnTo>
                    <a:pt x="293674" y="8077"/>
                  </a:lnTo>
                  <a:lnTo>
                    <a:pt x="283121" y="6743"/>
                  </a:lnTo>
                  <a:lnTo>
                    <a:pt x="262242" y="5105"/>
                  </a:lnTo>
                  <a:lnTo>
                    <a:pt x="251688" y="3695"/>
                  </a:lnTo>
                  <a:lnTo>
                    <a:pt x="241096" y="6096"/>
                  </a:lnTo>
                  <a:lnTo>
                    <a:pt x="230657" y="9334"/>
                  </a:lnTo>
                  <a:lnTo>
                    <a:pt x="220294" y="8801"/>
                  </a:lnTo>
                  <a:lnTo>
                    <a:pt x="209740" y="10706"/>
                  </a:lnTo>
                  <a:lnTo>
                    <a:pt x="199148" y="12344"/>
                  </a:lnTo>
                  <a:lnTo>
                    <a:pt x="188709" y="12153"/>
                  </a:lnTo>
                  <a:lnTo>
                    <a:pt x="178346" y="13144"/>
                  </a:lnTo>
                  <a:lnTo>
                    <a:pt x="146761" y="20688"/>
                  </a:lnTo>
                  <a:lnTo>
                    <a:pt x="136398" y="18745"/>
                  </a:lnTo>
                  <a:lnTo>
                    <a:pt x="125882" y="22707"/>
                  </a:lnTo>
                  <a:lnTo>
                    <a:pt x="115328" y="22974"/>
                  </a:lnTo>
                  <a:lnTo>
                    <a:pt x="104889" y="21297"/>
                  </a:lnTo>
                  <a:lnTo>
                    <a:pt x="94449" y="20688"/>
                  </a:lnTo>
                  <a:lnTo>
                    <a:pt x="83896" y="19240"/>
                  </a:lnTo>
                  <a:lnTo>
                    <a:pt x="73304" y="16230"/>
                  </a:lnTo>
                  <a:lnTo>
                    <a:pt x="52501" y="9867"/>
                  </a:lnTo>
                  <a:lnTo>
                    <a:pt x="41948" y="8229"/>
                  </a:lnTo>
                  <a:lnTo>
                    <a:pt x="31356" y="8534"/>
                  </a:lnTo>
                  <a:lnTo>
                    <a:pt x="20916" y="5295"/>
                  </a:lnTo>
                  <a:lnTo>
                    <a:pt x="10553" y="37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9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636431" y="1002449"/>
              <a:ext cx="1300480" cy="0"/>
            </a:xfrm>
            <a:custGeom>
              <a:avLst/>
              <a:gdLst/>
              <a:ahLst/>
              <a:cxnLst/>
              <a:rect l="l" t="t" r="r" b="b"/>
              <a:pathLst>
                <a:path w="1300479">
                  <a:moveTo>
                    <a:pt x="0" y="0"/>
                  </a:moveTo>
                  <a:lnTo>
                    <a:pt x="0" y="0"/>
                  </a:lnTo>
                  <a:lnTo>
                    <a:pt x="1289913" y="0"/>
                  </a:lnTo>
                  <a:lnTo>
                    <a:pt x="1300467" y="0"/>
                  </a:lnTo>
                </a:path>
              </a:pathLst>
            </a:custGeom>
            <a:ln w="3175">
              <a:solidFill>
                <a:srgbClr val="7570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636431" y="1002449"/>
              <a:ext cx="1300480" cy="131445"/>
            </a:xfrm>
            <a:custGeom>
              <a:avLst/>
              <a:gdLst/>
              <a:ahLst/>
              <a:cxnLst/>
              <a:rect l="l" t="t" r="r" b="b"/>
              <a:pathLst>
                <a:path w="1300479" h="131444">
                  <a:moveTo>
                    <a:pt x="1300467" y="0"/>
                  </a:moveTo>
                  <a:lnTo>
                    <a:pt x="0" y="0"/>
                  </a:lnTo>
                  <a:lnTo>
                    <a:pt x="0" y="100926"/>
                  </a:lnTo>
                  <a:lnTo>
                    <a:pt x="10553" y="104660"/>
                  </a:lnTo>
                  <a:lnTo>
                    <a:pt x="20916" y="106222"/>
                  </a:lnTo>
                  <a:lnTo>
                    <a:pt x="31356" y="109461"/>
                  </a:lnTo>
                  <a:lnTo>
                    <a:pt x="41948" y="109156"/>
                  </a:lnTo>
                  <a:lnTo>
                    <a:pt x="52501" y="110794"/>
                  </a:lnTo>
                  <a:lnTo>
                    <a:pt x="73304" y="117157"/>
                  </a:lnTo>
                  <a:lnTo>
                    <a:pt x="83896" y="120167"/>
                  </a:lnTo>
                  <a:lnTo>
                    <a:pt x="94449" y="121615"/>
                  </a:lnTo>
                  <a:lnTo>
                    <a:pt x="104889" y="122224"/>
                  </a:lnTo>
                  <a:lnTo>
                    <a:pt x="115328" y="123901"/>
                  </a:lnTo>
                  <a:lnTo>
                    <a:pt x="125882" y="123634"/>
                  </a:lnTo>
                  <a:lnTo>
                    <a:pt x="136398" y="119672"/>
                  </a:lnTo>
                  <a:lnTo>
                    <a:pt x="146761" y="121615"/>
                  </a:lnTo>
                  <a:lnTo>
                    <a:pt x="167792" y="116624"/>
                  </a:lnTo>
                  <a:lnTo>
                    <a:pt x="178346" y="114071"/>
                  </a:lnTo>
                  <a:lnTo>
                    <a:pt x="188709" y="113080"/>
                  </a:lnTo>
                  <a:lnTo>
                    <a:pt x="199148" y="113271"/>
                  </a:lnTo>
                  <a:lnTo>
                    <a:pt x="209740" y="111633"/>
                  </a:lnTo>
                  <a:lnTo>
                    <a:pt x="220294" y="109728"/>
                  </a:lnTo>
                  <a:lnTo>
                    <a:pt x="230657" y="110261"/>
                  </a:lnTo>
                  <a:lnTo>
                    <a:pt x="241096" y="107022"/>
                  </a:lnTo>
                  <a:lnTo>
                    <a:pt x="251688" y="104622"/>
                  </a:lnTo>
                  <a:lnTo>
                    <a:pt x="262242" y="106032"/>
                  </a:lnTo>
                  <a:lnTo>
                    <a:pt x="283121" y="107670"/>
                  </a:lnTo>
                  <a:lnTo>
                    <a:pt x="293674" y="109004"/>
                  </a:lnTo>
                  <a:lnTo>
                    <a:pt x="304228" y="112737"/>
                  </a:lnTo>
                  <a:lnTo>
                    <a:pt x="314553" y="113423"/>
                  </a:lnTo>
                  <a:lnTo>
                    <a:pt x="325031" y="114566"/>
                  </a:lnTo>
                  <a:lnTo>
                    <a:pt x="335584" y="114947"/>
                  </a:lnTo>
                  <a:lnTo>
                    <a:pt x="346176" y="115671"/>
                  </a:lnTo>
                  <a:lnTo>
                    <a:pt x="356501" y="115824"/>
                  </a:lnTo>
                  <a:lnTo>
                    <a:pt x="366979" y="116814"/>
                  </a:lnTo>
                  <a:lnTo>
                    <a:pt x="377532" y="116471"/>
                  </a:lnTo>
                  <a:lnTo>
                    <a:pt x="388124" y="115290"/>
                  </a:lnTo>
                  <a:lnTo>
                    <a:pt x="398449" y="114871"/>
                  </a:lnTo>
                  <a:lnTo>
                    <a:pt x="408927" y="114719"/>
                  </a:lnTo>
                  <a:lnTo>
                    <a:pt x="419481" y="116014"/>
                  </a:lnTo>
                  <a:lnTo>
                    <a:pt x="430072" y="115176"/>
                  </a:lnTo>
                  <a:lnTo>
                    <a:pt x="440474" y="115595"/>
                  </a:lnTo>
                  <a:lnTo>
                    <a:pt x="450913" y="117233"/>
                  </a:lnTo>
                  <a:lnTo>
                    <a:pt x="461467" y="116433"/>
                  </a:lnTo>
                  <a:lnTo>
                    <a:pt x="472020" y="117843"/>
                  </a:lnTo>
                  <a:lnTo>
                    <a:pt x="482346" y="118643"/>
                  </a:lnTo>
                  <a:lnTo>
                    <a:pt x="492823" y="115595"/>
                  </a:lnTo>
                  <a:lnTo>
                    <a:pt x="503377" y="114185"/>
                  </a:lnTo>
                  <a:lnTo>
                    <a:pt x="513969" y="112890"/>
                  </a:lnTo>
                  <a:lnTo>
                    <a:pt x="524294" y="114528"/>
                  </a:lnTo>
                  <a:lnTo>
                    <a:pt x="534771" y="115862"/>
                  </a:lnTo>
                  <a:lnTo>
                    <a:pt x="545325" y="115633"/>
                  </a:lnTo>
                  <a:lnTo>
                    <a:pt x="555917" y="114757"/>
                  </a:lnTo>
                  <a:lnTo>
                    <a:pt x="566242" y="117386"/>
                  </a:lnTo>
                  <a:lnTo>
                    <a:pt x="576719" y="118986"/>
                  </a:lnTo>
                  <a:lnTo>
                    <a:pt x="587273" y="119405"/>
                  </a:lnTo>
                  <a:lnTo>
                    <a:pt x="597865" y="118872"/>
                  </a:lnTo>
                  <a:lnTo>
                    <a:pt x="608304" y="120853"/>
                  </a:lnTo>
                  <a:lnTo>
                    <a:pt x="618705" y="120510"/>
                  </a:lnTo>
                  <a:lnTo>
                    <a:pt x="629259" y="121462"/>
                  </a:lnTo>
                  <a:lnTo>
                    <a:pt x="639813" y="123101"/>
                  </a:lnTo>
                  <a:lnTo>
                    <a:pt x="650138" y="125310"/>
                  </a:lnTo>
                  <a:lnTo>
                    <a:pt x="660615" y="126911"/>
                  </a:lnTo>
                  <a:lnTo>
                    <a:pt x="671169" y="127901"/>
                  </a:lnTo>
                  <a:lnTo>
                    <a:pt x="681761" y="129349"/>
                  </a:lnTo>
                  <a:lnTo>
                    <a:pt x="692086" y="129654"/>
                  </a:lnTo>
                  <a:lnTo>
                    <a:pt x="702564" y="131064"/>
                  </a:lnTo>
                  <a:lnTo>
                    <a:pt x="713155" y="131406"/>
                  </a:lnTo>
                  <a:lnTo>
                    <a:pt x="723709" y="131140"/>
                  </a:lnTo>
                  <a:lnTo>
                    <a:pt x="744512" y="130835"/>
                  </a:lnTo>
                  <a:lnTo>
                    <a:pt x="755103" y="131216"/>
                  </a:lnTo>
                  <a:lnTo>
                    <a:pt x="765657" y="130302"/>
                  </a:lnTo>
                  <a:lnTo>
                    <a:pt x="776097" y="127596"/>
                  </a:lnTo>
                  <a:lnTo>
                    <a:pt x="786536" y="126834"/>
                  </a:lnTo>
                  <a:lnTo>
                    <a:pt x="797052" y="126644"/>
                  </a:lnTo>
                  <a:lnTo>
                    <a:pt x="807605" y="123520"/>
                  </a:lnTo>
                  <a:lnTo>
                    <a:pt x="817968" y="120853"/>
                  </a:lnTo>
                  <a:lnTo>
                    <a:pt x="828408" y="122567"/>
                  </a:lnTo>
                  <a:lnTo>
                    <a:pt x="839000" y="123825"/>
                  </a:lnTo>
                  <a:lnTo>
                    <a:pt x="849553" y="124015"/>
                  </a:lnTo>
                  <a:lnTo>
                    <a:pt x="870356" y="124206"/>
                  </a:lnTo>
                  <a:lnTo>
                    <a:pt x="880948" y="122605"/>
                  </a:lnTo>
                  <a:lnTo>
                    <a:pt x="891501" y="121729"/>
                  </a:lnTo>
                  <a:lnTo>
                    <a:pt x="901865" y="122491"/>
                  </a:lnTo>
                  <a:lnTo>
                    <a:pt x="912304" y="123786"/>
                  </a:lnTo>
                  <a:lnTo>
                    <a:pt x="933450" y="121348"/>
                  </a:lnTo>
                  <a:lnTo>
                    <a:pt x="943889" y="121577"/>
                  </a:lnTo>
                  <a:lnTo>
                    <a:pt x="954328" y="122529"/>
                  </a:lnTo>
                  <a:lnTo>
                    <a:pt x="964882" y="122186"/>
                  </a:lnTo>
                  <a:lnTo>
                    <a:pt x="975398" y="122605"/>
                  </a:lnTo>
                  <a:lnTo>
                    <a:pt x="985761" y="122720"/>
                  </a:lnTo>
                  <a:lnTo>
                    <a:pt x="1017346" y="121158"/>
                  </a:lnTo>
                  <a:lnTo>
                    <a:pt x="1027709" y="122262"/>
                  </a:lnTo>
                  <a:lnTo>
                    <a:pt x="1038148" y="122262"/>
                  </a:lnTo>
                  <a:lnTo>
                    <a:pt x="1048740" y="122986"/>
                  </a:lnTo>
                  <a:lnTo>
                    <a:pt x="1059294" y="123444"/>
                  </a:lnTo>
                  <a:lnTo>
                    <a:pt x="1069657" y="124510"/>
                  </a:lnTo>
                  <a:lnTo>
                    <a:pt x="1080096" y="125310"/>
                  </a:lnTo>
                  <a:lnTo>
                    <a:pt x="1090688" y="126492"/>
                  </a:lnTo>
                  <a:lnTo>
                    <a:pt x="1101280" y="126644"/>
                  </a:lnTo>
                  <a:lnTo>
                    <a:pt x="1122121" y="128587"/>
                  </a:lnTo>
                  <a:lnTo>
                    <a:pt x="1143228" y="127520"/>
                  </a:lnTo>
                  <a:lnTo>
                    <a:pt x="1153553" y="127101"/>
                  </a:lnTo>
                  <a:lnTo>
                    <a:pt x="1164031" y="125844"/>
                  </a:lnTo>
                  <a:lnTo>
                    <a:pt x="1185176" y="123634"/>
                  </a:lnTo>
                  <a:lnTo>
                    <a:pt x="1195501" y="122948"/>
                  </a:lnTo>
                  <a:lnTo>
                    <a:pt x="1205979" y="121843"/>
                  </a:lnTo>
                  <a:lnTo>
                    <a:pt x="1216533" y="120319"/>
                  </a:lnTo>
                  <a:lnTo>
                    <a:pt x="1227124" y="122720"/>
                  </a:lnTo>
                  <a:lnTo>
                    <a:pt x="1237449" y="121767"/>
                  </a:lnTo>
                  <a:lnTo>
                    <a:pt x="1247927" y="120167"/>
                  </a:lnTo>
                  <a:lnTo>
                    <a:pt x="1258481" y="118186"/>
                  </a:lnTo>
                  <a:lnTo>
                    <a:pt x="1269072" y="116090"/>
                  </a:lnTo>
                  <a:lnTo>
                    <a:pt x="1279474" y="119100"/>
                  </a:lnTo>
                  <a:lnTo>
                    <a:pt x="1289913" y="116433"/>
                  </a:lnTo>
                  <a:lnTo>
                    <a:pt x="1300467" y="114490"/>
                  </a:lnTo>
                  <a:lnTo>
                    <a:pt x="1300467" y="0"/>
                  </a:lnTo>
                  <a:close/>
                </a:path>
              </a:pathLst>
            </a:custGeom>
            <a:solidFill>
              <a:srgbClr val="757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551887" y="832599"/>
              <a:ext cx="1580515" cy="1416050"/>
            </a:xfrm>
            <a:custGeom>
              <a:avLst/>
              <a:gdLst/>
              <a:ahLst/>
              <a:cxnLst/>
              <a:rect l="l" t="t" r="r" b="b"/>
              <a:pathLst>
                <a:path w="1580514" h="1416050">
                  <a:moveTo>
                    <a:pt x="0" y="1415491"/>
                  </a:moveTo>
                  <a:lnTo>
                    <a:pt x="0" y="0"/>
                  </a:lnTo>
                </a:path>
                <a:path w="1580514" h="1416050">
                  <a:moveTo>
                    <a:pt x="0" y="1415491"/>
                  </a:moveTo>
                  <a:lnTo>
                    <a:pt x="141541" y="1415491"/>
                  </a:lnTo>
                </a:path>
                <a:path w="1580514" h="1416050">
                  <a:moveTo>
                    <a:pt x="0" y="0"/>
                  </a:moveTo>
                  <a:lnTo>
                    <a:pt x="141541" y="0"/>
                  </a:lnTo>
                </a:path>
                <a:path w="1580514" h="1416050">
                  <a:moveTo>
                    <a:pt x="0" y="1302258"/>
                  </a:moveTo>
                  <a:lnTo>
                    <a:pt x="70789" y="1302258"/>
                  </a:lnTo>
                </a:path>
                <a:path w="1580514" h="1416050">
                  <a:moveTo>
                    <a:pt x="0" y="1075791"/>
                  </a:moveTo>
                  <a:lnTo>
                    <a:pt x="70789" y="1075791"/>
                  </a:lnTo>
                </a:path>
                <a:path w="1580514" h="1416050">
                  <a:moveTo>
                    <a:pt x="0" y="849287"/>
                  </a:moveTo>
                  <a:lnTo>
                    <a:pt x="70789" y="849287"/>
                  </a:lnTo>
                </a:path>
                <a:path w="1580514" h="1416050">
                  <a:moveTo>
                    <a:pt x="0" y="622820"/>
                  </a:moveTo>
                  <a:lnTo>
                    <a:pt x="70789" y="622820"/>
                  </a:lnTo>
                </a:path>
                <a:path w="1580514" h="1416050">
                  <a:moveTo>
                    <a:pt x="0" y="396354"/>
                  </a:moveTo>
                  <a:lnTo>
                    <a:pt x="70789" y="396354"/>
                  </a:lnTo>
                </a:path>
                <a:path w="1580514" h="1416050">
                  <a:moveTo>
                    <a:pt x="0" y="169849"/>
                  </a:moveTo>
                  <a:lnTo>
                    <a:pt x="70789" y="169849"/>
                  </a:lnTo>
                </a:path>
                <a:path w="1580514" h="1416050">
                  <a:moveTo>
                    <a:pt x="53263" y="1415491"/>
                  </a:moveTo>
                  <a:lnTo>
                    <a:pt x="53263" y="1373009"/>
                  </a:lnTo>
                </a:path>
                <a:path w="1580514" h="1416050">
                  <a:moveTo>
                    <a:pt x="137160" y="1415491"/>
                  </a:moveTo>
                  <a:lnTo>
                    <a:pt x="137160" y="1373009"/>
                  </a:lnTo>
                </a:path>
                <a:path w="1580514" h="1416050">
                  <a:moveTo>
                    <a:pt x="179108" y="1415491"/>
                  </a:moveTo>
                  <a:lnTo>
                    <a:pt x="179108" y="1373009"/>
                  </a:lnTo>
                </a:path>
                <a:path w="1580514" h="1416050">
                  <a:moveTo>
                    <a:pt x="221056" y="1415491"/>
                  </a:moveTo>
                  <a:lnTo>
                    <a:pt x="221056" y="1373009"/>
                  </a:lnTo>
                </a:path>
                <a:path w="1580514" h="1416050">
                  <a:moveTo>
                    <a:pt x="263004" y="1415491"/>
                  </a:moveTo>
                  <a:lnTo>
                    <a:pt x="263004" y="1373009"/>
                  </a:lnTo>
                </a:path>
                <a:path w="1580514" h="1416050">
                  <a:moveTo>
                    <a:pt x="346938" y="1415491"/>
                  </a:moveTo>
                  <a:lnTo>
                    <a:pt x="346938" y="1373009"/>
                  </a:lnTo>
                </a:path>
                <a:path w="1580514" h="1416050">
                  <a:moveTo>
                    <a:pt x="388886" y="1415491"/>
                  </a:moveTo>
                  <a:lnTo>
                    <a:pt x="388886" y="1373009"/>
                  </a:lnTo>
                </a:path>
                <a:path w="1580514" h="1416050">
                  <a:moveTo>
                    <a:pt x="430834" y="1415491"/>
                  </a:moveTo>
                  <a:lnTo>
                    <a:pt x="430834" y="1373009"/>
                  </a:lnTo>
                </a:path>
                <a:path w="1580514" h="1416050">
                  <a:moveTo>
                    <a:pt x="472782" y="1415491"/>
                  </a:moveTo>
                  <a:lnTo>
                    <a:pt x="472782" y="1373009"/>
                  </a:lnTo>
                </a:path>
                <a:path w="1580514" h="1416050">
                  <a:moveTo>
                    <a:pt x="556679" y="1415491"/>
                  </a:moveTo>
                  <a:lnTo>
                    <a:pt x="556679" y="1373009"/>
                  </a:lnTo>
                </a:path>
                <a:path w="1580514" h="1416050">
                  <a:moveTo>
                    <a:pt x="598627" y="1415491"/>
                  </a:moveTo>
                  <a:lnTo>
                    <a:pt x="598627" y="1373009"/>
                  </a:lnTo>
                </a:path>
                <a:path w="1580514" h="1416050">
                  <a:moveTo>
                    <a:pt x="640575" y="1415491"/>
                  </a:moveTo>
                  <a:lnTo>
                    <a:pt x="640575" y="1373009"/>
                  </a:lnTo>
                </a:path>
                <a:path w="1580514" h="1416050">
                  <a:moveTo>
                    <a:pt x="682523" y="1415491"/>
                  </a:moveTo>
                  <a:lnTo>
                    <a:pt x="682523" y="1373009"/>
                  </a:lnTo>
                </a:path>
                <a:path w="1580514" h="1416050">
                  <a:moveTo>
                    <a:pt x="766419" y="1415491"/>
                  </a:moveTo>
                  <a:lnTo>
                    <a:pt x="766419" y="1373009"/>
                  </a:lnTo>
                </a:path>
                <a:path w="1580514" h="1416050">
                  <a:moveTo>
                    <a:pt x="808367" y="1415491"/>
                  </a:moveTo>
                  <a:lnTo>
                    <a:pt x="808367" y="1373009"/>
                  </a:lnTo>
                </a:path>
                <a:path w="1580514" h="1416050">
                  <a:moveTo>
                    <a:pt x="850315" y="1415491"/>
                  </a:moveTo>
                  <a:lnTo>
                    <a:pt x="850315" y="1373009"/>
                  </a:lnTo>
                </a:path>
                <a:path w="1580514" h="1416050">
                  <a:moveTo>
                    <a:pt x="892263" y="1415491"/>
                  </a:moveTo>
                  <a:lnTo>
                    <a:pt x="892263" y="1373009"/>
                  </a:lnTo>
                </a:path>
                <a:path w="1580514" h="1416050">
                  <a:moveTo>
                    <a:pt x="976160" y="1415491"/>
                  </a:moveTo>
                  <a:lnTo>
                    <a:pt x="976160" y="1373009"/>
                  </a:lnTo>
                </a:path>
                <a:path w="1580514" h="1416050">
                  <a:moveTo>
                    <a:pt x="1018108" y="1415491"/>
                  </a:moveTo>
                  <a:lnTo>
                    <a:pt x="1018108" y="1373009"/>
                  </a:lnTo>
                </a:path>
                <a:path w="1580514" h="1416050">
                  <a:moveTo>
                    <a:pt x="1060056" y="1415491"/>
                  </a:moveTo>
                  <a:lnTo>
                    <a:pt x="1060056" y="1373009"/>
                  </a:lnTo>
                </a:path>
                <a:path w="1580514" h="1416050">
                  <a:moveTo>
                    <a:pt x="1102004" y="1415491"/>
                  </a:moveTo>
                  <a:lnTo>
                    <a:pt x="1102004" y="1373009"/>
                  </a:lnTo>
                </a:path>
                <a:path w="1580514" h="1416050">
                  <a:moveTo>
                    <a:pt x="1185938" y="1415491"/>
                  </a:moveTo>
                  <a:lnTo>
                    <a:pt x="1185938" y="1373009"/>
                  </a:lnTo>
                </a:path>
                <a:path w="1580514" h="1416050">
                  <a:moveTo>
                    <a:pt x="1227886" y="1415491"/>
                  </a:moveTo>
                  <a:lnTo>
                    <a:pt x="1227886" y="1373009"/>
                  </a:lnTo>
                </a:path>
                <a:path w="1580514" h="1416050">
                  <a:moveTo>
                    <a:pt x="1269834" y="1415491"/>
                  </a:moveTo>
                  <a:lnTo>
                    <a:pt x="1269834" y="1373009"/>
                  </a:lnTo>
                </a:path>
                <a:path w="1580514" h="1416050">
                  <a:moveTo>
                    <a:pt x="1311783" y="1415491"/>
                  </a:moveTo>
                  <a:lnTo>
                    <a:pt x="1311783" y="1373009"/>
                  </a:lnTo>
                </a:path>
                <a:path w="1580514" h="1416050">
                  <a:moveTo>
                    <a:pt x="1580083" y="1302258"/>
                  </a:moveTo>
                  <a:lnTo>
                    <a:pt x="1509293" y="1302258"/>
                  </a:lnTo>
                </a:path>
                <a:path w="1580514" h="1416050">
                  <a:moveTo>
                    <a:pt x="1580083" y="1075791"/>
                  </a:moveTo>
                  <a:lnTo>
                    <a:pt x="1509293" y="1075791"/>
                  </a:lnTo>
                </a:path>
                <a:path w="1580514" h="1416050">
                  <a:moveTo>
                    <a:pt x="1580083" y="849287"/>
                  </a:moveTo>
                  <a:lnTo>
                    <a:pt x="1509293" y="849287"/>
                  </a:lnTo>
                </a:path>
                <a:path w="1580514" h="1416050">
                  <a:moveTo>
                    <a:pt x="1580083" y="622820"/>
                  </a:moveTo>
                  <a:lnTo>
                    <a:pt x="1509293" y="622820"/>
                  </a:lnTo>
                </a:path>
                <a:path w="1580514" h="1416050">
                  <a:moveTo>
                    <a:pt x="1580083" y="396354"/>
                  </a:moveTo>
                  <a:lnTo>
                    <a:pt x="1509293" y="396354"/>
                  </a:lnTo>
                </a:path>
                <a:path w="1580514" h="1416050">
                  <a:moveTo>
                    <a:pt x="1580083" y="169849"/>
                  </a:moveTo>
                  <a:lnTo>
                    <a:pt x="1509293" y="169849"/>
                  </a:lnTo>
                </a:path>
                <a:path w="1580514" h="1416050">
                  <a:moveTo>
                    <a:pt x="1580083" y="1415491"/>
                  </a:moveTo>
                  <a:lnTo>
                    <a:pt x="1580083" y="0"/>
                  </a:lnTo>
                  <a:lnTo>
                    <a:pt x="1438541" y="0"/>
                  </a:lnTo>
                </a:path>
                <a:path w="1580514" h="1416050">
                  <a:moveTo>
                    <a:pt x="1395679" y="1415491"/>
                  </a:moveTo>
                  <a:lnTo>
                    <a:pt x="1395679" y="1373009"/>
                  </a:lnTo>
                </a:path>
                <a:path w="1580514" h="1416050">
                  <a:moveTo>
                    <a:pt x="95211" y="1415491"/>
                  </a:moveTo>
                  <a:lnTo>
                    <a:pt x="95211" y="1344701"/>
                  </a:lnTo>
                </a:path>
                <a:path w="1580514" h="1416050">
                  <a:moveTo>
                    <a:pt x="304952" y="1415491"/>
                  </a:moveTo>
                  <a:lnTo>
                    <a:pt x="304952" y="1344701"/>
                  </a:lnTo>
                </a:path>
                <a:path w="1580514" h="1416050">
                  <a:moveTo>
                    <a:pt x="514731" y="1415491"/>
                  </a:moveTo>
                  <a:lnTo>
                    <a:pt x="514731" y="1344701"/>
                  </a:lnTo>
                </a:path>
                <a:path w="1580514" h="1416050">
                  <a:moveTo>
                    <a:pt x="724471" y="1415491"/>
                  </a:moveTo>
                  <a:lnTo>
                    <a:pt x="724471" y="1344701"/>
                  </a:lnTo>
                </a:path>
                <a:path w="1580514" h="1416050">
                  <a:moveTo>
                    <a:pt x="934212" y="1415491"/>
                  </a:moveTo>
                  <a:lnTo>
                    <a:pt x="934212" y="1344701"/>
                  </a:lnTo>
                </a:path>
                <a:path w="1580514" h="1416050">
                  <a:moveTo>
                    <a:pt x="1143952" y="1415491"/>
                  </a:moveTo>
                  <a:lnTo>
                    <a:pt x="1143952" y="1344701"/>
                  </a:lnTo>
                </a:path>
                <a:path w="1580514" h="1416050">
                  <a:moveTo>
                    <a:pt x="1353731" y="1415491"/>
                  </a:moveTo>
                  <a:lnTo>
                    <a:pt x="1353731" y="13447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161409" y="2092858"/>
            <a:ext cx="514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48721" y="1866353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</a:t>
            </a:r>
            <a:endParaRPr sz="3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48721" y="1639887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40</a:t>
            </a:r>
            <a:endParaRPr sz="3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48721" y="1413421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60</a:t>
            </a:r>
            <a:endParaRPr sz="3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48721" y="1186916"/>
            <a:ext cx="768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80</a:t>
            </a:r>
            <a:endParaRPr sz="3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35996" y="960450"/>
            <a:ext cx="1022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100</a:t>
            </a:r>
            <a:endParaRPr sz="3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04528" y="2239048"/>
            <a:ext cx="33718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1990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1995</a:t>
            </a:r>
            <a:endParaRPr sz="3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24047" y="2239048"/>
            <a:ext cx="33718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2000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2005</a:t>
            </a:r>
            <a:endParaRPr sz="3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43528" y="2239048"/>
            <a:ext cx="54673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2010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2015</a:t>
            </a:r>
            <a:r>
              <a:rPr sz="350" dirty="0">
                <a:latin typeface="Arial"/>
                <a:cs typeface="Arial"/>
              </a:rPr>
              <a:t>        </a:t>
            </a:r>
            <a:r>
              <a:rPr sz="350" spc="-25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2020</a:t>
            </a:r>
            <a:endParaRPr sz="3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551887" y="2248090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0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694569" y="757720"/>
            <a:ext cx="45021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15" dirty="0">
                <a:latin typeface="Arial"/>
                <a:cs typeface="Arial"/>
              </a:rPr>
              <a:t>P</a:t>
            </a:r>
            <a:r>
              <a:rPr sz="350" dirty="0">
                <a:latin typeface="Arial"/>
                <a:cs typeface="Arial"/>
              </a:rPr>
              <a:t>ercent of </a:t>
            </a:r>
            <a:r>
              <a:rPr sz="350" spc="5" dirty="0">
                <a:latin typeface="Arial"/>
                <a:cs typeface="Arial"/>
              </a:rPr>
              <a:t>aggregate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551887" y="873747"/>
            <a:ext cx="1580515" cy="1263015"/>
            <a:chOff x="2551887" y="873747"/>
            <a:chExt cx="1580515" cy="1263015"/>
          </a:xfrm>
        </p:grpSpPr>
        <p:sp>
          <p:nvSpPr>
            <p:cNvPr id="56" name="object 56"/>
            <p:cNvSpPr/>
            <p:nvPr/>
          </p:nvSpPr>
          <p:spPr>
            <a:xfrm>
              <a:off x="2551887" y="2134857"/>
              <a:ext cx="1580515" cy="0"/>
            </a:xfrm>
            <a:custGeom>
              <a:avLst/>
              <a:gdLst/>
              <a:ahLst/>
              <a:cxnLst/>
              <a:rect l="l" t="t" r="r" b="b"/>
              <a:pathLst>
                <a:path w="1580514">
                  <a:moveTo>
                    <a:pt x="0" y="0"/>
                  </a:moveTo>
                  <a:lnTo>
                    <a:pt x="158008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685427" y="873747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19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7570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029127" y="873747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19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1B9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372789" y="873747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20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386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716451" y="873747"/>
              <a:ext cx="33020" cy="27940"/>
            </a:xfrm>
            <a:custGeom>
              <a:avLst/>
              <a:gdLst/>
              <a:ahLst/>
              <a:cxnLst/>
              <a:rect l="l" t="t" r="r" b="b"/>
              <a:pathLst>
                <a:path w="33020" h="27940">
                  <a:moveTo>
                    <a:pt x="32918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2918" y="27432"/>
                  </a:lnTo>
                  <a:lnTo>
                    <a:pt x="32918" y="0"/>
                  </a:lnTo>
                  <a:close/>
                </a:path>
              </a:pathLst>
            </a:custGeom>
            <a:solidFill>
              <a:srgbClr val="E729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2726220" y="845464"/>
            <a:ext cx="17780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40" dirty="0">
                <a:latin typeface="Arial"/>
                <a:cs typeface="Arial"/>
              </a:rPr>
              <a:t>T</a:t>
            </a:r>
            <a:r>
              <a:rPr sz="350" spc="5" dirty="0">
                <a:latin typeface="Arial"/>
                <a:cs typeface="Arial"/>
              </a:rPr>
              <a:t>op</a:t>
            </a:r>
            <a:r>
              <a:rPr sz="350" dirty="0">
                <a:latin typeface="Arial"/>
                <a:cs typeface="Arial"/>
              </a:rPr>
              <a:t> </a:t>
            </a:r>
            <a:r>
              <a:rPr sz="350" spc="5" dirty="0">
                <a:latin typeface="Arial"/>
                <a:cs typeface="Arial"/>
              </a:rPr>
              <a:t>1%</a:t>
            </a:r>
            <a:endParaRPr sz="35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45" dirty="0"/>
              <a:t>9</a:t>
            </a:fld>
            <a:r>
              <a:rPr spc="-20" dirty="0"/>
              <a:t> </a:t>
            </a:r>
            <a:r>
              <a:rPr spc="114" dirty="0"/>
              <a:t>/</a:t>
            </a:r>
            <a:r>
              <a:rPr spc="-20" dirty="0"/>
              <a:t> </a:t>
            </a:r>
            <a:r>
              <a:rPr spc="45" dirty="0"/>
              <a:t>17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3069920" y="845464"/>
            <a:ext cx="19685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N</a:t>
            </a:r>
            <a:r>
              <a:rPr sz="350" spc="-10" dirty="0">
                <a:latin typeface="Arial"/>
                <a:cs typeface="Arial"/>
              </a:rPr>
              <a:t>e</a:t>
            </a:r>
            <a:r>
              <a:rPr sz="350" dirty="0">
                <a:latin typeface="Arial"/>
                <a:cs typeface="Arial"/>
              </a:rPr>
              <a:t>xt </a:t>
            </a:r>
            <a:r>
              <a:rPr sz="350" spc="5" dirty="0">
                <a:latin typeface="Arial"/>
                <a:cs typeface="Arial"/>
              </a:rPr>
              <a:t>9%</a:t>
            </a:r>
            <a:endParaRPr sz="3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413582" y="845464"/>
            <a:ext cx="22225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N</a:t>
            </a:r>
            <a:r>
              <a:rPr sz="350" spc="-10" dirty="0">
                <a:latin typeface="Arial"/>
                <a:cs typeface="Arial"/>
              </a:rPr>
              <a:t>e</a:t>
            </a:r>
            <a:r>
              <a:rPr sz="350" dirty="0">
                <a:latin typeface="Arial"/>
                <a:cs typeface="Arial"/>
              </a:rPr>
              <a:t>xt </a:t>
            </a:r>
            <a:r>
              <a:rPr sz="350" spc="5" dirty="0">
                <a:latin typeface="Arial"/>
                <a:cs typeface="Arial"/>
              </a:rPr>
              <a:t>40%</a:t>
            </a:r>
            <a:endParaRPr sz="3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57244" y="845464"/>
            <a:ext cx="27495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"/>
                <a:cs typeface="Arial"/>
              </a:rPr>
              <a:t>Bottom 50%</a:t>
            </a:r>
            <a:endParaRPr sz="3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66318" y="2649314"/>
            <a:ext cx="34759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0" dirty="0">
                <a:solidFill>
                  <a:srgbClr val="3333B2"/>
                </a:solidFill>
                <a:latin typeface="Calibri"/>
                <a:cs typeface="Calibri"/>
              </a:rPr>
              <a:t>Figure</a:t>
            </a:r>
            <a:r>
              <a:rPr sz="1000" spc="100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3333B2"/>
                </a:solidFill>
                <a:latin typeface="Calibri"/>
                <a:cs typeface="Calibri"/>
              </a:rPr>
              <a:t>2:</a:t>
            </a:r>
            <a:r>
              <a:rPr sz="1000" spc="105" dirty="0">
                <a:solidFill>
                  <a:srgbClr val="3333B2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Business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15" dirty="0">
                <a:latin typeface="Calibri"/>
                <a:cs typeface="Calibri"/>
              </a:rPr>
              <a:t>Equity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20" dirty="0">
                <a:latin typeface="Calibri"/>
                <a:cs typeface="Calibri"/>
              </a:rPr>
              <a:t>(left),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Pensions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and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Real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15" dirty="0">
                <a:latin typeface="Calibri"/>
                <a:cs typeface="Calibri"/>
              </a:rPr>
              <a:t>Estate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25" dirty="0">
                <a:latin typeface="Calibri"/>
                <a:cs typeface="Calibri"/>
              </a:rPr>
              <a:t>(right)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1265</Words>
  <Application>Microsoft Office PowerPoint</Application>
  <PresentationFormat>Custom</PresentationFormat>
  <Paragraphs>372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Lucida Sans Unicode</vt:lpstr>
      <vt:lpstr>Times New Roman</vt:lpstr>
      <vt:lpstr>Office Theme</vt:lpstr>
      <vt:lpstr>The Distributional Financial Accounts of the  United States</vt:lpstr>
      <vt:lpstr>Acknowledgements and Disclaimer</vt:lpstr>
      <vt:lpstr>Overview</vt:lpstr>
      <vt:lpstr>DFA Construction Approach</vt:lpstr>
      <vt:lpstr>Reconciliation</vt:lpstr>
      <vt:lpstr>PowerPoint Presentation</vt:lpstr>
      <vt:lpstr>Interpolation and Forecasting</vt:lpstr>
      <vt:lpstr>Headline Results</vt:lpstr>
      <vt:lpstr>Shares by Asset Category</vt:lpstr>
      <vt:lpstr>Comparison with SCF</vt:lpstr>
      <vt:lpstr>Comparison with World Inequality Database (WID)</vt:lpstr>
      <vt:lpstr>Comparison with Smith et al (2020)</vt:lpstr>
      <vt:lpstr>Wealth by Education</vt:lpstr>
      <vt:lpstr>Wealth by Race</vt:lpstr>
      <vt:lpstr>Wealth by Age</vt:lpstr>
      <vt:lpstr>Wealth by Generation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Distributional Financial Accounts of the United States</dc:title>
  <dc:creator>Mike Batty</dc:creator>
  <cp:lastModifiedBy>Oleksandr SVIRCHEVSKYY</cp:lastModifiedBy>
  <cp:revision>1</cp:revision>
  <dcterms:created xsi:type="dcterms:W3CDTF">2021-04-27T15:45:08Z</dcterms:created>
  <dcterms:modified xsi:type="dcterms:W3CDTF">2021-04-27T15:45:27Z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2021-04-26T00:00:00Z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2021-04-27T00:00:00Z</vt:filetime>
  </property>
</Properties>
</file>