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64" r:id="rId5"/>
    <p:sldId id="279" r:id="rId6"/>
    <p:sldId id="266" r:id="rId7"/>
    <p:sldId id="27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C64EBC1-19D8-4A28-9658-4088C5BDB287}">
          <p14:sldIdLst>
            <p14:sldId id="264"/>
            <p14:sldId id="279"/>
            <p14:sldId id="266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AB0"/>
    <a:srgbClr val="0E11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B03B50-7BF8-45D0-9B7E-46D0A7D415EC}" v="1" dt="2021-02-01T16:12:02.8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2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378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" userId="b25862a6-b641-4ece-b9f9-9230f3cdb908" providerId="ADAL" clId="{DAB03B50-7BF8-45D0-9B7E-46D0A7D415EC}"/>
    <pc:docChg chg="undo custSel modSld">
      <pc:chgData name="Francois" userId="b25862a6-b641-4ece-b9f9-9230f3cdb908" providerId="ADAL" clId="{DAB03B50-7BF8-45D0-9B7E-46D0A7D415EC}" dt="2021-02-01T16:14:48.266" v="43" actId="1036"/>
      <pc:docMkLst>
        <pc:docMk/>
      </pc:docMkLst>
      <pc:sldChg chg="delSp modSp">
        <pc:chgData name="Francois" userId="b25862a6-b641-4ece-b9f9-9230f3cdb908" providerId="ADAL" clId="{DAB03B50-7BF8-45D0-9B7E-46D0A7D415EC}" dt="2021-02-01T16:14:48.266" v="43" actId="1036"/>
        <pc:sldMkLst>
          <pc:docMk/>
          <pc:sldMk cId="3619528768" sldId="264"/>
        </pc:sldMkLst>
        <pc:spChg chg="mod">
          <ac:chgData name="Francois" userId="b25862a6-b641-4ece-b9f9-9230f3cdb908" providerId="ADAL" clId="{DAB03B50-7BF8-45D0-9B7E-46D0A7D415EC}" dt="2021-02-01T16:14:48.266" v="43" actId="1036"/>
          <ac:spMkLst>
            <pc:docMk/>
            <pc:sldMk cId="3619528768" sldId="264"/>
            <ac:spMk id="2" creationId="{B33FEE24-EEF7-47BE-8FB3-F0A46B00E6AD}"/>
          </ac:spMkLst>
        </pc:spChg>
        <pc:spChg chg="del">
          <ac:chgData name="Francois" userId="b25862a6-b641-4ece-b9f9-9230f3cdb908" providerId="ADAL" clId="{DAB03B50-7BF8-45D0-9B7E-46D0A7D415EC}" dt="2021-02-01T16:14:15.821" v="13" actId="478"/>
          <ac:spMkLst>
            <pc:docMk/>
            <pc:sldMk cId="3619528768" sldId="264"/>
            <ac:spMk id="3" creationId="{B8374C0B-143D-47D9-9BFB-21C0546C24FF}"/>
          </ac:spMkLst>
        </pc:spChg>
        <pc:spChg chg="mod">
          <ac:chgData name="Francois" userId="b25862a6-b641-4ece-b9f9-9230f3cdb908" providerId="ADAL" clId="{DAB03B50-7BF8-45D0-9B7E-46D0A7D415EC}" dt="2021-02-01T16:14:09.226" v="12" actId="20577"/>
          <ac:spMkLst>
            <pc:docMk/>
            <pc:sldMk cId="3619528768" sldId="264"/>
            <ac:spMk id="9" creationId="{3824DA5E-C6AA-46F3-B01B-8D0776AF486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733A0-398B-4BAF-BD25-169F4A83029D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F6594-2178-41A6-A524-8B4506A022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642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>
            <a:extLst>
              <a:ext uri="{FF2B5EF4-FFF2-40B4-BE49-F238E27FC236}">
                <a16:creationId xmlns:a16="http://schemas.microsoft.com/office/drawing/2014/main" id="{DBE20A17-55EC-48D6-9738-E14184FEE2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3CDAFA-EC4B-40E4-AADA-09BA174EEDC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46379" y="3477051"/>
            <a:ext cx="10574144" cy="881196"/>
          </a:xfr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6400"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370FA5-49A7-404D-97CB-01135F8F227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46379" y="4375719"/>
            <a:ext cx="9446860" cy="77287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54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4BCD7-3107-480B-99BB-C1FE11F66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58E6-5E40-4AFB-B0CD-64424C479233}" type="datetime1">
              <a:rPr lang="en-GB" smtClean="0"/>
              <a:t>01/02/2021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824DC-FA49-4850-AA45-25103D73E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FD209D4-B103-4993-ADF3-9AD1A66734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6188" y="5422891"/>
            <a:ext cx="4849812" cy="698347"/>
          </a:xfrm>
        </p:spPr>
        <p:txBody>
          <a:bodyPr/>
          <a:lstStyle>
            <a:lvl1pPr>
              <a:buNone/>
              <a:defRPr sz="1600">
                <a:solidFill>
                  <a:srgbClr val="0E115F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B85752F-2A9A-4A95-A01C-0EA26995C92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46188" y="6302066"/>
            <a:ext cx="4849812" cy="298760"/>
          </a:xfrm>
        </p:spPr>
        <p:txBody>
          <a:bodyPr anchor="ctr" anchorCtr="0"/>
          <a:lstStyle>
            <a:lvl1pPr>
              <a:buNone/>
              <a:defRPr sz="120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INSERT SECURITY CLASSIFICATION / DRAFT STATUS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359348C-D905-4D23-BCD3-3E67B8AC9C0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92" y="361132"/>
            <a:ext cx="1187904" cy="754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961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B565B96E-516D-445A-B469-BFB385CDA3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72037" y="5986265"/>
            <a:ext cx="1819963" cy="87173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933FD2-D86C-49E6-A07D-14C3CE2B4D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440267"/>
            <a:ext cx="10009188" cy="1250421"/>
          </a:xfrm>
        </p:spPr>
        <p:txBody>
          <a:bodyPr/>
          <a:lstStyle/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A20EA-0D21-4E2F-ACC4-3E0917E04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1940311"/>
            <a:ext cx="10009188" cy="38886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F0BAB-2E53-4BDE-BB81-AC0004E32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FDBA4-5333-42F5-AD5C-C3D5B021190B}" type="datetime1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FCFCE-00E3-447F-98E9-AF0FF8CC8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9th GRVA, 1-5 February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A601D-5B65-4FAE-BFBF-EE9C62331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8AD6EFB-DCB7-4908-B421-2DA8D22177F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373745"/>
            <a:ext cx="1692092" cy="18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1387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6539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B1431-7BF7-4C84-96BB-FBBE70F49F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73ABD-193F-43B4-AD0A-8CD5415024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1474" y="1940400"/>
            <a:ext cx="5560399" cy="3901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40FE9A-9727-490B-9311-D95AE35E7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0123" y="1940400"/>
            <a:ext cx="5560399" cy="3901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2EC72B-60A8-4C57-B209-AAE6CBB3A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CA6F-3DDC-4D2E-80D6-9B2B68DDA8FD}" type="datetime1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2333B-02BE-43CD-9884-AC2C5864A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9th GRVA, 1-5 February 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17A260-EC6E-430A-8832-821DA804A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1575738-0F0F-4A58-8A3B-09F3974AA5C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25572" y="5648837"/>
            <a:ext cx="2466428" cy="12087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3438320-98E0-48FC-AF97-FCB83C58EA5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373745"/>
            <a:ext cx="1692092" cy="18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223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B1431-7BF7-4C84-96BB-FBBE70F49F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73ABD-193F-43B4-AD0A-8CD5415024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1474" y="1940400"/>
            <a:ext cx="5560399" cy="3901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40FE9A-9727-490B-9311-D95AE35E7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0123" y="1940400"/>
            <a:ext cx="5560399" cy="3901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2EC72B-60A8-4C57-B209-AAE6CBB3A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8FCE-78DC-4BBD-963F-77FA837B7B70}" type="datetime1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2333B-02BE-43CD-9884-AC2C5864A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9th GRVA, 1-5 February 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17A260-EC6E-430A-8832-821DA804A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730D374-6C3C-411F-80E5-205BB263B64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72037" y="5986265"/>
            <a:ext cx="1819963" cy="87173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171C351-05BE-4F1B-9839-A78A90F7601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373745"/>
            <a:ext cx="1692092" cy="18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457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A picture containing pie chart&#10;&#10;Description automatically generated">
            <a:extLst>
              <a:ext uri="{FF2B5EF4-FFF2-40B4-BE49-F238E27FC236}">
                <a16:creationId xmlns:a16="http://schemas.microsoft.com/office/drawing/2014/main" id="{394C8829-8C33-454C-9063-4FDAAFE46F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ADD2A2A-8C01-4EF3-BFC3-F565457DB2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84380" y="1616146"/>
            <a:ext cx="6530574" cy="2861266"/>
          </a:xfrm>
        </p:spPr>
        <p:txBody>
          <a:bodyPr anchor="t" anchorCtr="0"/>
          <a:lstStyle>
            <a:lvl1pPr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2CA2C-2DC0-44FB-A3DA-1A1BC13EA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C34F-9737-45BD-AB2A-F01395A75496}" type="datetime1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1ADBB4-B47C-4AA5-8BED-8FE06246C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17554" y="7372601"/>
            <a:ext cx="4114800" cy="180908"/>
          </a:xfrm>
        </p:spPr>
        <p:txBody>
          <a:bodyPr/>
          <a:lstStyle/>
          <a:p>
            <a:r>
              <a:rPr lang="en-GB"/>
              <a:t>9th GRVA, 1-5 February 2021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1671A-B7B4-4787-939C-D195FB6F2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E9091B7-AAF7-4F34-BF79-62CD1990FA8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373745"/>
            <a:ext cx="1692092" cy="18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520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8EEED1A2-F6C1-4943-A33D-7164D567F6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ADD2A2A-8C01-4EF3-BFC3-F565457DB2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3386" y="682082"/>
            <a:ext cx="4842846" cy="2861266"/>
          </a:xfrm>
        </p:spPr>
        <p:txBody>
          <a:bodyPr anchor="t" anchorCtr="0"/>
          <a:lstStyle>
            <a:lvl1pPr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2CA2C-2DC0-44FB-A3DA-1A1BC13EA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8D39-D315-4F32-81EA-E1C1BE2BC13A}" type="datetime1">
              <a:rPr lang="en-GB" smtClean="0"/>
              <a:t>01/02/2021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1671A-B7B4-4787-939C-D195FB6F2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346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_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hape, rectangle&#10;&#10;Description automatically generated">
            <a:extLst>
              <a:ext uri="{FF2B5EF4-FFF2-40B4-BE49-F238E27FC236}">
                <a16:creationId xmlns:a16="http://schemas.microsoft.com/office/drawing/2014/main" id="{3BEDB83D-452B-4004-B1FC-E5671AE18C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ADD2A2A-8C01-4EF3-BFC3-F565457DB2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7953" y="2307264"/>
            <a:ext cx="10600661" cy="2170147"/>
          </a:xfrm>
        </p:spPr>
        <p:txBody>
          <a:bodyPr anchor="t" anchorCtr="0"/>
          <a:lstStyle>
            <a:lvl1pPr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2CA2C-2DC0-44FB-A3DA-1A1BC13EA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30EE6-F199-4189-86A7-7D21F23B379B}" type="datetime1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1ADBB4-B47C-4AA5-8BED-8FE06246C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9th GRVA, 1-5 February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1671A-B7B4-4787-939C-D195FB6F2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9EAE4-3CDA-4513-8093-616ACBB5E19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373745"/>
            <a:ext cx="1692092" cy="18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003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7822B-8636-4D6C-A236-88D01E8326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99AF1C-01C0-42A8-9C4B-1E9C2782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54AB-BEB6-4062-87B7-2F75873715CC}" type="datetime1">
              <a:rPr lang="en-GB" smtClean="0"/>
              <a:t>01/02/2021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B40710-263D-407F-AC80-4C89F77E6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9th GRVA, 1-5 February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4E2B16-C39C-474E-9069-5E9A3570F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9927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B4A999-34D9-4A4D-B40E-FD064B131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740D-4D03-48E5-B47E-CB8DBE2311BD}" type="datetime1">
              <a:rPr lang="en-GB" smtClean="0"/>
              <a:t>01/02/2021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AD61DA-1957-490D-BD36-CBE15EDF6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9th GRVA, 1-5 February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F0A2D9-B2DC-4447-BE4B-97055C9A8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154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, arrow&#10;&#10;Description automatically generated">
            <a:extLst>
              <a:ext uri="{FF2B5EF4-FFF2-40B4-BE49-F238E27FC236}">
                <a16:creationId xmlns:a16="http://schemas.microsoft.com/office/drawing/2014/main" id="{F2FFC308-E1AF-490A-BC7A-864C2E29DE6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1"/>
            <a:ext cx="12192001" cy="68746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3CDAFA-EC4B-40E4-AADA-09BA174EEDC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46379" y="3770967"/>
            <a:ext cx="10574144" cy="881196"/>
          </a:xfr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370FA5-49A7-404D-97CB-01135F8F227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46379" y="4669635"/>
            <a:ext cx="9446860" cy="77287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54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4BCD7-3107-480B-99BB-C1FE11F66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EB9A-15B0-4963-9913-B7A931B1A8D0}" type="datetime1">
              <a:rPr lang="en-GB" smtClean="0"/>
              <a:t>01/02/2021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824DC-FA49-4850-AA45-25103D73E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FD209D4-B103-4993-ADF3-9AD1A66734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6188" y="5727693"/>
            <a:ext cx="4849812" cy="698347"/>
          </a:xfrm>
        </p:spPr>
        <p:txBody>
          <a:bodyPr/>
          <a:lstStyle>
            <a:lvl1pPr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0BDB854A-7269-4DC0-9140-879E83DC7CD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46188" y="6302066"/>
            <a:ext cx="4849812" cy="298760"/>
          </a:xfrm>
        </p:spPr>
        <p:txBody>
          <a:bodyPr anchor="ctr" anchorCtr="0"/>
          <a:lstStyle>
            <a:lvl1pPr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INSERT SECURITY CLASSIFICATION / DRAFT STATUS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34F166C-672F-418A-AA26-69FDF880322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92" y="361132"/>
            <a:ext cx="1187904" cy="754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050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, arrow&#10;&#10;Description automatically generated">
            <a:extLst>
              <a:ext uri="{FF2B5EF4-FFF2-40B4-BE49-F238E27FC236}">
                <a16:creationId xmlns:a16="http://schemas.microsoft.com/office/drawing/2014/main" id="{F2FFC308-E1AF-490A-BC7A-864C2E29DE6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1"/>
            <a:ext cx="12192001" cy="68746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3CDAFA-EC4B-40E4-AADA-09BA174EEDC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46379" y="3770967"/>
            <a:ext cx="10574144" cy="881196"/>
          </a:xfr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370FA5-49A7-404D-97CB-01135F8F227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46379" y="4669635"/>
            <a:ext cx="9446860" cy="77287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54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4BCD7-3107-480B-99BB-C1FE11F66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9010-4EF3-45CB-8124-3B0EDC821240}" type="datetime1">
              <a:rPr lang="en-GB" smtClean="0"/>
              <a:t>01/02/2021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824DC-FA49-4850-AA45-25103D73E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FD209D4-B103-4993-ADF3-9AD1A66734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6188" y="5727693"/>
            <a:ext cx="4849812" cy="698347"/>
          </a:xfrm>
        </p:spPr>
        <p:txBody>
          <a:bodyPr/>
          <a:lstStyle>
            <a:lvl1pPr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3137D607-7FA0-4694-98B8-9BE3BA4994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46188" y="6302066"/>
            <a:ext cx="4849812" cy="298760"/>
          </a:xfrm>
        </p:spPr>
        <p:txBody>
          <a:bodyPr anchor="ctr" anchorCtr="0"/>
          <a:lstStyle>
            <a:lvl1pPr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INSERT SECURITY CLASSIFICATION / DRAFT STATUS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78AB64D-EFCF-4602-8B62-1D05A4835AB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92" y="361132"/>
            <a:ext cx="1187904" cy="754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06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3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6FDB70B-4EF2-4B05-94C2-8D00CB534A2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90875" y="0"/>
            <a:ext cx="9001125" cy="6858000"/>
          </a:xfrm>
          <a:solidFill>
            <a:schemeClr val="accent2"/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B0E8E6B3-C742-4CE1-87A8-038754EB25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-1"/>
            <a:ext cx="12203740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3CDAFA-EC4B-40E4-AADA-09BA174EEDC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17421" y="2905213"/>
            <a:ext cx="4694806" cy="1332715"/>
          </a:xfr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370FA5-49A7-404D-97CB-01135F8F227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88797" y="4237928"/>
            <a:ext cx="4723430" cy="77287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4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4BCD7-3107-480B-99BB-C1FE11F66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D37C-B8E6-4B69-852E-D6801E921D33}" type="datetime1">
              <a:rPr lang="en-GB" smtClean="0"/>
              <a:t>01/02/2021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824DC-FA49-4850-AA45-25103D73E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FD209D4-B103-4993-ADF3-9AD1A66734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8797" y="5143653"/>
            <a:ext cx="4723430" cy="698347"/>
          </a:xfrm>
        </p:spPr>
        <p:txBody>
          <a:bodyPr/>
          <a:lstStyle>
            <a:lvl1pPr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A8440923-ECE0-4C9A-A034-12616DFC86F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88798" y="6302066"/>
            <a:ext cx="4723430" cy="298760"/>
          </a:xfrm>
        </p:spPr>
        <p:txBody>
          <a:bodyPr anchor="ctr" anchorCtr="0"/>
          <a:lstStyle>
            <a:lvl1pPr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INSERT SECURITY CLASSIFICATION / DRAFT STATUS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4E57993-70E0-41B0-BB34-6C3CD22F2AB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92" y="361132"/>
            <a:ext cx="1187904" cy="754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8951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25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33FD2-D86C-49E6-A07D-14C3CE2B4D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A20EA-0D21-4E2F-ACC4-3E0917E04F3C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F0BAB-2E53-4BDE-BB81-AC0004E32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6BAF-D776-477B-B821-038E712DCB62}" type="datetime1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FCFCE-00E3-447F-98E9-AF0FF8CC8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9th GRVA, 1-5 February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A601D-5B65-4FAE-BFBF-EE9C62331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745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Content and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hape, arrow&#10;&#10;Description automatically generated">
            <a:extLst>
              <a:ext uri="{FF2B5EF4-FFF2-40B4-BE49-F238E27FC236}">
                <a16:creationId xmlns:a16="http://schemas.microsoft.com/office/drawing/2014/main" id="{44783AAB-0890-47C8-9B93-700F4C97A9F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0"/>
            <a:ext cx="12192000" cy="687977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933FD2-D86C-49E6-A07D-14C3CE2B4D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6" y="440267"/>
            <a:ext cx="7281182" cy="1250421"/>
          </a:xfrm>
        </p:spPr>
        <p:txBody>
          <a:bodyPr/>
          <a:lstStyle/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A20EA-0D21-4E2F-ACC4-3E0917E04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1940311"/>
            <a:ext cx="5572125" cy="38886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F0BAB-2E53-4BDE-BB81-AC0004E32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F384-B622-4DD0-A9E7-7F64A0963903}" type="datetime1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FCFCE-00E3-447F-98E9-AF0FF8CC8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9th GRVA, 1-5 February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A601D-5B65-4FAE-BFBF-EE9C62331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077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2E7152A-3151-4B38-B050-E34299548DB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65813" y="0"/>
            <a:ext cx="6326187" cy="6858000"/>
          </a:xfrm>
          <a:solidFill>
            <a:schemeClr val="accent2"/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pic>
        <p:nvPicPr>
          <p:cNvPr id="8" name="Picture 7" descr="Shape&#10;&#10;Description automatically generated">
            <a:extLst>
              <a:ext uri="{FF2B5EF4-FFF2-40B4-BE49-F238E27FC236}">
                <a16:creationId xmlns:a16="http://schemas.microsoft.com/office/drawing/2014/main" id="{42B53CC2-CB0F-4FB0-9D77-A2D8AEE5E26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1"/>
            <a:ext cx="1219200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933FD2-D86C-49E6-A07D-14C3CE2B4D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6" y="440267"/>
            <a:ext cx="7281182" cy="1250421"/>
          </a:xfrm>
        </p:spPr>
        <p:txBody>
          <a:bodyPr/>
          <a:lstStyle/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A20EA-0D21-4E2F-ACC4-3E0917E04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1940311"/>
            <a:ext cx="5572125" cy="38886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F0BAB-2E53-4BDE-BB81-AC0004E32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7C05-21BF-4949-B09F-C6E0309BA0EC}" type="datetime1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FCFCE-00E3-447F-98E9-AF0FF8CC8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9th GRVA, 1-5 February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A601D-5B65-4FAE-BFBF-EE9C62331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55F85DA-DF18-4085-8332-66FA0CF5CDD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373745"/>
            <a:ext cx="1692092" cy="18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57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pictur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6BC7C05-E1FE-4037-AA20-F9569B1C629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95925" y="0"/>
            <a:ext cx="6696075" cy="68834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pic>
        <p:nvPicPr>
          <p:cNvPr id="9" name="Picture 8" descr="Shape, arrow&#10;&#10;Description automatically generated">
            <a:extLst>
              <a:ext uri="{FF2B5EF4-FFF2-40B4-BE49-F238E27FC236}">
                <a16:creationId xmlns:a16="http://schemas.microsoft.com/office/drawing/2014/main" id="{5404C8EA-A77B-4F00-A7B1-5D25002A23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8377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933FD2-D86C-49E6-A07D-14C3CE2B4D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6" y="440267"/>
            <a:ext cx="7281182" cy="1250421"/>
          </a:xfrm>
        </p:spPr>
        <p:txBody>
          <a:bodyPr/>
          <a:lstStyle/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A20EA-0D21-4E2F-ACC4-3E0917E04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1940311"/>
            <a:ext cx="5572125" cy="38886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F0BAB-2E53-4BDE-BB81-AC0004E32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50AA-72A7-48A0-A742-3F19EFC41FB2}" type="datetime1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FCFCE-00E3-447F-98E9-AF0FF8CC8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9th GRVA, 1-5 February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A601D-5B65-4FAE-BFBF-EE9C62331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4DE3238-799A-4D47-945B-B19892DAE56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373745"/>
            <a:ext cx="1692092" cy="18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103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0F76E4F9-4FDD-42FA-BB89-E550DDD262C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25572" y="5648837"/>
            <a:ext cx="2466428" cy="12087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933FD2-D86C-49E6-A07D-14C3CE2B4D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5" y="440267"/>
            <a:ext cx="9354097" cy="1250421"/>
          </a:xfrm>
        </p:spPr>
        <p:txBody>
          <a:bodyPr/>
          <a:lstStyle/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A20EA-0D21-4E2F-ACC4-3E0917E04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1940311"/>
            <a:ext cx="9354097" cy="38886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F0BAB-2E53-4BDE-BB81-AC0004E32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A823C-2EE8-48F8-A807-9F60C3613343}" type="datetime1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FCFCE-00E3-447F-98E9-AF0FF8CC8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9th GRVA, 1-5 February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A601D-5B65-4FAE-BFBF-EE9C62331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64F2716-E3FF-4D83-B640-444E8721EFD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373745"/>
            <a:ext cx="1692092" cy="18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728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12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6D5C50-436E-4229-BA72-2D200375B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440267"/>
            <a:ext cx="11449049" cy="125042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3FA3E5-0B93-495B-AE27-AE619B1C7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5" y="1940311"/>
            <a:ext cx="11449050" cy="388869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DBB6F-9A36-441D-9BB9-1F32FE5418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1475" y="722226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A993E-159F-40F2-BFA0-C4362CF01321}" type="datetime1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F3454-7D82-42C0-8A0F-3B535FCED2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59758" y="6365061"/>
            <a:ext cx="6276474" cy="1809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GB"/>
              <a:t>9th GRVA, 1-5 February 2021</a:t>
            </a:r>
            <a:endParaRPr lang="en-GB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99B28-17A1-4609-80B9-FC51E4DD88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77323" y="719003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3CBB2-9ABF-4D19-8234-691D70D0F57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DF9F179-383E-42D2-9EE1-1819EAC710BA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6373745"/>
            <a:ext cx="1692092" cy="18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503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4" r:id="rId3"/>
    <p:sldLayoutId id="2147483665" r:id="rId4"/>
    <p:sldLayoutId id="2147483650" r:id="rId5"/>
    <p:sldLayoutId id="2147483666" r:id="rId6"/>
    <p:sldLayoutId id="2147483667" r:id="rId7"/>
    <p:sldLayoutId id="2147483668" r:id="rId8"/>
    <p:sldLayoutId id="2147483659" r:id="rId9"/>
    <p:sldLayoutId id="2147483660" r:id="rId10"/>
    <p:sldLayoutId id="2147483652" r:id="rId11"/>
    <p:sldLayoutId id="2147483661" r:id="rId12"/>
    <p:sldLayoutId id="2147483651" r:id="rId13"/>
    <p:sldLayoutId id="2147483669" r:id="rId14"/>
    <p:sldLayoutId id="2147483670" r:id="rId15"/>
    <p:sldLayoutId id="2147483654" r:id="rId16"/>
    <p:sldLayoutId id="2147483655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E115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110000"/>
        <a:buFont typeface="Arial" panose="020B0604020202020204" pitchFamily="34" charset="0"/>
        <a:buChar char="•"/>
        <a:defRPr sz="2400" b="1" kern="1200">
          <a:solidFill>
            <a:srgbClr val="006AB0"/>
          </a:solidFill>
          <a:latin typeface="+mn-lt"/>
          <a:ea typeface="+mn-ea"/>
          <a:cs typeface="+mn-cs"/>
        </a:defRPr>
      </a:lvl1pPr>
      <a:lvl2pPr marL="230400" indent="-230400" algn="l" defTabSz="914400" rtl="0" eaLnBrk="1" latinLnBrk="0" hangingPunct="1">
        <a:lnSpc>
          <a:spcPct val="90000"/>
        </a:lnSpc>
        <a:spcBef>
          <a:spcPts val="500"/>
        </a:spcBef>
        <a:buSzPct val="11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63" indent="-3810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—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2013" indent="-234950" algn="l" defTabSz="914400" rtl="0" eaLnBrk="1" latinLnBrk="0" hangingPunct="1">
        <a:lnSpc>
          <a:spcPct val="90000"/>
        </a:lnSpc>
        <a:spcBef>
          <a:spcPts val="500"/>
        </a:spcBef>
        <a:buSzPct val="11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475" indent="-39846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—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34" userDrawn="1">
          <p15:clr>
            <a:srgbClr val="F26B43"/>
          </p15:clr>
        </p15:guide>
        <p15:guide id="2" pos="7446" userDrawn="1">
          <p15:clr>
            <a:srgbClr val="F26B43"/>
          </p15:clr>
        </p15:guide>
        <p15:guide id="3" pos="3840" userDrawn="1">
          <p15:clr>
            <a:srgbClr val="F26B43"/>
          </p15:clr>
        </p15:guide>
        <p15:guide id="4" orient="horz" pos="4104" userDrawn="1">
          <p15:clr>
            <a:srgbClr val="F26B43"/>
          </p15:clr>
        </p15:guide>
        <p15:guide id="5" orient="horz" pos="1220" userDrawn="1">
          <p15:clr>
            <a:srgbClr val="F26B43"/>
          </p15:clr>
        </p15:guide>
        <p15:guide id="6" orient="horz" pos="36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v.uk/guidance/the-highway-code" TargetMode="External"/><Relationship Id="rId2" Type="http://schemas.openxmlformats.org/officeDocument/2006/relationships/hyperlink" Target="http://www.gov.uk/government/consultations/safe-use-of-automated-lane-keeping-system-on-gb-motorways-call-for-evidence" TargetMode="Externa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FEE24-EEF7-47BE-8FB3-F0A46B00E6AD}"/>
              </a:ext>
            </a:extLst>
          </p:cNvPr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/>
              <a:t>ALKS Implementation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815641-CEE3-4F49-8EA4-4CBF9A74A136}"/>
              </a:ext>
            </a:extLst>
          </p:cNvPr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/>
              <a:t>Douglas Hannah</a:t>
            </a:r>
          </a:p>
          <a:p>
            <a:r>
              <a:rPr lang="en-GB" dirty="0"/>
              <a:t>Head of Automated Vehicle Technologies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24DA5E-C6AA-46F3-B01B-8D0776AF486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019833" y="232786"/>
            <a:ext cx="3537622" cy="800779"/>
          </a:xfrm>
        </p:spPr>
        <p:txBody>
          <a:bodyPr/>
          <a:lstStyle/>
          <a:p>
            <a:r>
              <a:rPr lang="en-GB" sz="1600" b="0" u="sng" dirty="0">
                <a:solidFill>
                  <a:schemeClr val="bg1"/>
                </a:solidFill>
              </a:rPr>
              <a:t>Informal document</a:t>
            </a:r>
            <a:r>
              <a:rPr lang="en-GB" sz="1600" b="0" dirty="0">
                <a:solidFill>
                  <a:schemeClr val="bg1"/>
                </a:solidFill>
              </a:rPr>
              <a:t> </a:t>
            </a:r>
            <a:r>
              <a:rPr lang="en-GB" sz="1600" dirty="0">
                <a:solidFill>
                  <a:schemeClr val="bg1"/>
                </a:solidFill>
              </a:rPr>
              <a:t>GRVA-09-33</a:t>
            </a:r>
          </a:p>
          <a:p>
            <a:r>
              <a:rPr lang="en-GB" sz="1600" b="0" dirty="0">
                <a:solidFill>
                  <a:schemeClr val="bg1"/>
                </a:solidFill>
              </a:rPr>
              <a:t>9th GRVA, 1-5 February 2021</a:t>
            </a:r>
          </a:p>
          <a:p>
            <a:r>
              <a:rPr lang="en-GB" sz="1600" b="0" dirty="0">
                <a:solidFill>
                  <a:schemeClr val="bg1"/>
                </a:solidFill>
              </a:rPr>
              <a:t>Agenda item 4(d)</a:t>
            </a:r>
          </a:p>
        </p:txBody>
      </p:sp>
    </p:spTree>
    <p:extLst>
      <p:ext uri="{BB962C8B-B14F-4D97-AF65-F5344CB8AC3E}">
        <p14:creationId xmlns:p14="http://schemas.microsoft.com/office/powerpoint/2010/main" val="361952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6C07C-7760-4809-9A55-BE7432029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Considerations from UK implementation of R 157- ALKS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7B28A-9920-493B-879B-14FC44439E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1474" y="1940400"/>
            <a:ext cx="11449050" cy="3901600"/>
          </a:xfrm>
        </p:spPr>
        <p:txBody>
          <a:bodyPr/>
          <a:lstStyle/>
          <a:p>
            <a:r>
              <a:rPr lang="en-GB" dirty="0"/>
              <a:t>Background</a:t>
            </a:r>
          </a:p>
          <a:p>
            <a:pPr lvl="1"/>
            <a:r>
              <a:rPr lang="en-GB" dirty="0"/>
              <a:t>UK Government’s Centre for Connected and Autonomous Vehicles published a ‘Call for Evidence’ on the Safe Use of ALKS (</a:t>
            </a:r>
            <a:r>
              <a:rPr lang="en-GB" dirty="0">
                <a:hlinkClick r:id="rId2"/>
              </a:rPr>
              <a:t>www.gov.uk/government/consultations/safe-use-of-automated-lane-keeping-system-on-gb-motorways-call-for-evidence</a:t>
            </a:r>
            <a:r>
              <a:rPr lang="en-GB" dirty="0"/>
              <a:t>)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Included questions regarding the ability of ALKS to comply with certain road traffic rules. 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Received a mixture of responses (including those from safety organisations and vehicle manufactures) </a:t>
            </a:r>
          </a:p>
          <a:p>
            <a:pPr lvl="1"/>
            <a:endParaRPr lang="en-GB" dirty="0"/>
          </a:p>
          <a:p>
            <a:r>
              <a:rPr lang="en-GB" dirty="0"/>
              <a:t>UK road traffic rules</a:t>
            </a:r>
          </a:p>
          <a:p>
            <a:pPr lvl="1"/>
            <a:r>
              <a:rPr lang="en-GB" dirty="0"/>
              <a:t>Highway Code lists the mandatory legal requirements (‘must / must not’) and advisory rules (‘should / should not’) - </a:t>
            </a:r>
            <a:r>
              <a:rPr lang="en-GB" dirty="0">
                <a:hlinkClick r:id="rId3"/>
              </a:rPr>
              <a:t>www.gov.uk/guidance/the-highway-code</a:t>
            </a:r>
            <a:r>
              <a:rPr lang="en-GB" dirty="0"/>
              <a:t>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FABBDD-EE55-449D-AAE9-9B8CE323E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9th GRVA, 1-5 February 2021</a:t>
            </a:r>
          </a:p>
        </p:txBody>
      </p:sp>
    </p:spTree>
    <p:extLst>
      <p:ext uri="{BB962C8B-B14F-4D97-AF65-F5344CB8AC3E}">
        <p14:creationId xmlns:p14="http://schemas.microsoft.com/office/powerpoint/2010/main" val="3448356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369F73A-48AB-43D1-A4C1-D4E9699DC4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1015"/>
          <a:stretch/>
        </p:blipFill>
        <p:spPr>
          <a:xfrm>
            <a:off x="4918129" y="3343428"/>
            <a:ext cx="3449825" cy="1258261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CC7A5B-3B65-49F4-A3DB-08F08E0B9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1475" y="4760840"/>
            <a:ext cx="4081706" cy="1445071"/>
          </a:xfrm>
        </p:spPr>
        <p:txBody>
          <a:bodyPr/>
          <a:lstStyle/>
          <a:p>
            <a:pPr lvl="1"/>
            <a:r>
              <a:rPr lang="en-GB" dirty="0"/>
              <a:t>If you are involved in a collision which causes damage or injury to any other person, vehicle, animal or property, you must stop</a:t>
            </a:r>
          </a:p>
          <a:p>
            <a:pPr lvl="1" indent="0">
              <a:buNone/>
            </a:pPr>
            <a:r>
              <a:rPr lang="en-GB" sz="1200" dirty="0">
                <a:solidFill>
                  <a:schemeClr val="accent6"/>
                </a:solidFill>
              </a:rPr>
              <a:t>(Rule 268)</a:t>
            </a:r>
          </a:p>
        </p:txBody>
      </p:sp>
      <p:pic>
        <p:nvPicPr>
          <p:cNvPr id="1026" name="Picture 2" descr="DVSA officer">
            <a:extLst>
              <a:ext uri="{FF2B5EF4-FFF2-40B4-BE49-F238E27FC236}">
                <a16:creationId xmlns:a16="http://schemas.microsoft.com/office/drawing/2014/main" id="{CD08757E-7760-4DE2-8F41-53333E7B10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7" t="7363" r="5840" b="6649"/>
          <a:stretch/>
        </p:blipFill>
        <p:spPr bwMode="auto">
          <a:xfrm>
            <a:off x="5370918" y="2107809"/>
            <a:ext cx="2369807" cy="1247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7A58DFF-693A-44F2-97B8-9F82AB579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Considerations from UK implementation of R 157- ALKS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32214-D229-4B96-98AB-492DE593E2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1475" y="1940400"/>
            <a:ext cx="4887618" cy="2378461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Examples of UK traffic rules</a:t>
            </a:r>
          </a:p>
          <a:p>
            <a:pPr lvl="1"/>
            <a:r>
              <a:rPr lang="en-GB" dirty="0"/>
              <a:t>A driver must comply with the direction of an enforcement officer</a:t>
            </a:r>
          </a:p>
          <a:p>
            <a:pPr lvl="1" indent="0">
              <a:buNone/>
            </a:pPr>
            <a:r>
              <a:rPr lang="en-GB" sz="1200" dirty="0">
                <a:solidFill>
                  <a:schemeClr val="accent6"/>
                </a:solidFill>
              </a:rPr>
              <a:t>(Rule 106, 107 &amp; 108)</a:t>
            </a:r>
          </a:p>
          <a:p>
            <a:pPr marL="0" lvl="1" indent="0">
              <a:buNone/>
            </a:pPr>
            <a:endParaRPr lang="en-GB" dirty="0"/>
          </a:p>
          <a:p>
            <a:pPr lvl="1"/>
            <a:r>
              <a:rPr lang="en-GB" dirty="0"/>
              <a:t>Red X - You must not proceed further in this lane</a:t>
            </a:r>
          </a:p>
          <a:p>
            <a:pPr lvl="1" indent="0">
              <a:buNone/>
            </a:pPr>
            <a:r>
              <a:rPr lang="en-GB" sz="1200" dirty="0">
                <a:solidFill>
                  <a:schemeClr val="accent6"/>
                </a:solidFill>
              </a:rPr>
              <a:t>(Rule 258)</a:t>
            </a:r>
          </a:p>
          <a:p>
            <a:pPr lvl="1"/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1574F8-F0CC-4EF1-AD23-002FCCCF6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9th GRVA, 1-5 February 2021</a:t>
            </a:r>
          </a:p>
        </p:txBody>
      </p:sp>
      <p:pic>
        <p:nvPicPr>
          <p:cNvPr id="1030" name="Picture 6" descr="Car accident ">
            <a:extLst>
              <a:ext uri="{FF2B5EF4-FFF2-40B4-BE49-F238E27FC236}">
                <a16:creationId xmlns:a16="http://schemas.microsoft.com/office/drawing/2014/main" id="{CDBBA8FB-8BA7-4307-8DCE-2AA4361400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20"/>
          <a:stretch/>
        </p:blipFill>
        <p:spPr bwMode="auto">
          <a:xfrm>
            <a:off x="4557935" y="4851401"/>
            <a:ext cx="1941021" cy="110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itting-a-parked-car-in-a-minor-car-accident.jpg">
            <a:extLst>
              <a:ext uri="{FF2B5EF4-FFF2-40B4-BE49-F238E27FC236}">
                <a16:creationId xmlns:a16="http://schemas.microsoft.com/office/drawing/2014/main" id="{5C717C3E-3972-43FA-A57B-084F8E75D2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240"/>
          <a:stretch/>
        </p:blipFill>
        <p:spPr bwMode="auto">
          <a:xfrm>
            <a:off x="6555822" y="4851401"/>
            <a:ext cx="1916585" cy="1085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9AB3577-D30B-4BE7-A552-96936F318948}"/>
              </a:ext>
            </a:extLst>
          </p:cNvPr>
          <p:cNvSpPr txBox="1">
            <a:spLocks/>
          </p:cNvSpPr>
          <p:nvPr/>
        </p:nvSpPr>
        <p:spPr>
          <a:xfrm>
            <a:off x="8100447" y="2282734"/>
            <a:ext cx="3447979" cy="8109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110000"/>
              <a:buFont typeface="Arial" panose="020B0604020202020204" pitchFamily="34" charset="0"/>
              <a:buChar char="•"/>
              <a:defRPr sz="2400" b="1" kern="1200">
                <a:solidFill>
                  <a:srgbClr val="006AB0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11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7063" indent="-381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—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2013" indent="-2349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11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0475" indent="-398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—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en-GB" dirty="0"/>
              <a:t>Not all enforcement vehicles have sirens and blue flashing lights so will the vehicle respond to them?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4EF49CD-9B33-4949-AFCE-EA0D1F3436CE}"/>
              </a:ext>
            </a:extLst>
          </p:cNvPr>
          <p:cNvSpPr txBox="1">
            <a:spLocks/>
          </p:cNvSpPr>
          <p:nvPr/>
        </p:nvSpPr>
        <p:spPr>
          <a:xfrm>
            <a:off x="8591227" y="3599653"/>
            <a:ext cx="3329159" cy="64913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110000"/>
              <a:buFont typeface="Arial" panose="020B0604020202020204" pitchFamily="34" charset="0"/>
              <a:buChar char="•"/>
              <a:defRPr sz="2400" b="1" kern="1200">
                <a:solidFill>
                  <a:srgbClr val="006AB0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11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7063" indent="-381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—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2013" indent="-2349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11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0475" indent="-398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—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en-GB" dirty="0"/>
              <a:t>A legal requirements so can they be detected and understood?</a:t>
            </a:r>
          </a:p>
          <a:p>
            <a:pPr marL="0" lvl="1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30506C3-C41F-487B-B7DD-357C9EADEDB9}"/>
              </a:ext>
            </a:extLst>
          </p:cNvPr>
          <p:cNvSpPr txBox="1">
            <a:spLocks/>
          </p:cNvSpPr>
          <p:nvPr/>
        </p:nvSpPr>
        <p:spPr>
          <a:xfrm>
            <a:off x="9089361" y="5058711"/>
            <a:ext cx="2459065" cy="64913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110000"/>
              <a:buFont typeface="Arial" panose="020B0604020202020204" pitchFamily="34" charset="0"/>
              <a:buChar char="•"/>
              <a:defRPr sz="2400" b="1" kern="1200">
                <a:solidFill>
                  <a:srgbClr val="006AB0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11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7063" indent="-381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—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2013" indent="-2349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11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0475" indent="-3984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—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en-GB" dirty="0"/>
              <a:t>Will this collision be a detectable collision?</a:t>
            </a:r>
          </a:p>
          <a:p>
            <a:pPr lvl="1"/>
            <a:endParaRPr lang="en-GB" dirty="0"/>
          </a:p>
          <a:p>
            <a:pPr marL="0" lvl="1" indent="0">
              <a:buNone/>
            </a:pPr>
            <a:endParaRPr lang="en-GB" dirty="0"/>
          </a:p>
          <a:p>
            <a:pPr marL="0" lvl="1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2294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3F757-EACB-46E0-80D0-3585F239F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440267"/>
            <a:ext cx="11448000" cy="1250421"/>
          </a:xfrm>
        </p:spPr>
        <p:txBody>
          <a:bodyPr/>
          <a:lstStyle/>
          <a:p>
            <a:r>
              <a:rPr lang="en-GB" dirty="0"/>
              <a:t>Considerations from UK implementation of R 157- ALKS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694F4-F919-4F8B-B4E5-32D4C1359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Local traffic rules</a:t>
            </a:r>
          </a:p>
          <a:p>
            <a:pPr lvl="1"/>
            <a:r>
              <a:rPr lang="en-GB" dirty="0"/>
              <a:t>Should knowledge should be shared on local traffic rules?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What is the best way to do this?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Detectable collisions</a:t>
            </a:r>
          </a:p>
          <a:p>
            <a:pPr lvl="1"/>
            <a:r>
              <a:rPr lang="en-GB" dirty="0"/>
              <a:t>Is there a disparity with what is considered a detectable collision?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Is there a need to specify what is a collision?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2F25E0-A9D7-4678-BD75-F7B707776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9th GRVA, 1-5 February 2021</a:t>
            </a:r>
          </a:p>
        </p:txBody>
      </p:sp>
    </p:spTree>
    <p:extLst>
      <p:ext uri="{BB962C8B-B14F-4D97-AF65-F5344CB8AC3E}">
        <p14:creationId xmlns:p14="http://schemas.microsoft.com/office/powerpoint/2010/main" val="16505621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ONE_MU_TITLE 1" val="Top=273.7835|Left=98.14008|Width=832.6097|Height=69.3855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ONE_MU_TEXT PLACEHOLDER 3" val="Top=426.9993|Left=98.12504|Width=381.875|Height=54.98795"/>
</p:tagLst>
</file>

<file path=ppt/theme/theme1.xml><?xml version="1.0" encoding="utf-8"?>
<a:theme xmlns:a="http://schemas.openxmlformats.org/drawingml/2006/main" name="Office Theme">
  <a:themeElements>
    <a:clrScheme name="DfT_Set 1">
      <a:dk1>
        <a:srgbClr val="161616"/>
      </a:dk1>
      <a:lt1>
        <a:sysClr val="window" lastClr="FFFFFF"/>
      </a:lt1>
      <a:dk2>
        <a:srgbClr val="161616"/>
      </a:dk2>
      <a:lt2>
        <a:srgbClr val="EEF1F2"/>
      </a:lt2>
      <a:accent1>
        <a:srgbClr val="006853"/>
      </a:accent1>
      <a:accent2>
        <a:srgbClr val="1DE9B6"/>
      </a:accent2>
      <a:accent3>
        <a:srgbClr val="15B542"/>
      </a:accent3>
      <a:accent4>
        <a:srgbClr val="161616"/>
      </a:accent4>
      <a:accent5>
        <a:srgbClr val="EEF1F2"/>
      </a:accent5>
      <a:accent6>
        <a:srgbClr val="626262"/>
      </a:accent6>
      <a:hlink>
        <a:srgbClr val="0082CA"/>
      </a:hlink>
      <a:folHlink>
        <a:srgbClr val="006AB0"/>
      </a:folHlink>
    </a:clrScheme>
    <a:fontScheme name="D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fT_set1">
        <a:dk1>
          <a:sysClr val="windowText" lastClr="000000"/>
        </a:dk1>
        <a:lt1>
          <a:sysClr val="window" lastClr="FFFFFF"/>
        </a:lt1>
        <a:dk2>
          <a:srgbClr val="44546A"/>
        </a:dk2>
        <a:lt2>
          <a:srgbClr val="E7E6E6"/>
        </a:lt2>
        <a:accent1>
          <a:srgbClr val="006853"/>
        </a:accent1>
        <a:accent2>
          <a:srgbClr val="1DE9B6"/>
        </a:accent2>
        <a:accent3>
          <a:srgbClr val="15B542"/>
        </a:accent3>
        <a:accent4>
          <a:srgbClr val="161616"/>
        </a:accent4>
        <a:accent5>
          <a:srgbClr val="EEF1F2"/>
        </a:accent5>
        <a:accent6>
          <a:srgbClr val="626262"/>
        </a:accent6>
        <a:hlink>
          <a:srgbClr val="0082CA"/>
        </a:hlink>
        <a:folHlink>
          <a:srgbClr val="006AB0"/>
        </a:folHlink>
      </a:clrScheme>
    </a:extraClrScheme>
    <a:extraClrScheme>
      <a:clrScheme name="DfT_Set2">
        <a:dk1>
          <a:srgbClr val="161616"/>
        </a:dk1>
        <a:lt1>
          <a:sysClr val="window" lastClr="FFFFFF"/>
        </a:lt1>
        <a:dk2>
          <a:srgbClr val="161616"/>
        </a:dk2>
        <a:lt2>
          <a:srgbClr val="EEF1F2"/>
        </a:lt2>
        <a:accent1>
          <a:srgbClr val="15B542"/>
        </a:accent1>
        <a:accent2>
          <a:srgbClr val="88EF1B"/>
        </a:accent2>
        <a:accent3>
          <a:srgbClr val="9D98C9"/>
        </a:accent3>
        <a:accent4>
          <a:srgbClr val="0E115F"/>
        </a:accent4>
        <a:accent5>
          <a:srgbClr val="EEF1F2"/>
        </a:accent5>
        <a:accent6>
          <a:srgbClr val="626262"/>
        </a:accent6>
        <a:hlink>
          <a:srgbClr val="0082CA"/>
        </a:hlink>
        <a:folHlink>
          <a:srgbClr val="006AB0"/>
        </a:folHlink>
      </a:clrScheme>
    </a:extraClrScheme>
    <a:extraClrScheme>
      <a:clrScheme name="DfT_Set3">
        <a:dk1>
          <a:srgbClr val="161616"/>
        </a:dk1>
        <a:lt1>
          <a:sysClr val="window" lastClr="FFFFFF"/>
        </a:lt1>
        <a:dk2>
          <a:srgbClr val="161616"/>
        </a:dk2>
        <a:lt2>
          <a:srgbClr val="EEF1F2"/>
        </a:lt2>
        <a:accent1>
          <a:srgbClr val="FF5500"/>
        </a:accent1>
        <a:accent2>
          <a:srgbClr val="161616"/>
        </a:accent2>
        <a:accent3>
          <a:srgbClr val="EEF1F2"/>
        </a:accent3>
        <a:accent4>
          <a:srgbClr val="FDBB8B"/>
        </a:accent4>
        <a:accent5>
          <a:srgbClr val="626262"/>
        </a:accent5>
        <a:accent6>
          <a:srgbClr val="161616"/>
        </a:accent6>
        <a:hlink>
          <a:srgbClr val="0082CA"/>
        </a:hlink>
        <a:folHlink>
          <a:srgbClr val="006AB0"/>
        </a:folHlink>
      </a:clrScheme>
    </a:extraClrScheme>
    <a:extraClrScheme>
      <a:clrScheme name="DfT_Set 4">
        <a:dk1>
          <a:srgbClr val="161616"/>
        </a:dk1>
        <a:lt1>
          <a:sysClr val="window" lastClr="FFFFFF"/>
        </a:lt1>
        <a:dk2>
          <a:srgbClr val="161616"/>
        </a:dk2>
        <a:lt2>
          <a:srgbClr val="EEF1F2"/>
        </a:lt2>
        <a:accent1>
          <a:srgbClr val="FFD833"/>
        </a:accent1>
        <a:accent2>
          <a:srgbClr val="0E115F"/>
        </a:accent2>
        <a:accent3>
          <a:srgbClr val="F8FB9E"/>
        </a:accent3>
        <a:accent4>
          <a:srgbClr val="0E115F"/>
        </a:accent4>
        <a:accent5>
          <a:srgbClr val="EEF1F2"/>
        </a:accent5>
        <a:accent6>
          <a:srgbClr val="626262"/>
        </a:accent6>
        <a:hlink>
          <a:srgbClr val="0082CA"/>
        </a:hlink>
        <a:folHlink>
          <a:srgbClr val="006AB0"/>
        </a:folHlink>
      </a:clrScheme>
    </a:extraClrScheme>
  </a:extraClrSchemeLst>
  <a:extLst>
    <a:ext uri="{05A4C25C-085E-4340-85A3-A5531E510DB2}">
      <thm15:themeFamily xmlns:thm15="http://schemas.microsoft.com/office/thememl/2012/main" name="DfT Wide screen_Plain comp" id="{C3819818-9098-47A2-81EF-6892B0A873DD}" vid="{2D46F98E-57AC-4AE9-B18B-8BAF2AA127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DB45D665D98E4787CA33AADF1F6CC1" ma:contentTypeVersion="12" ma:contentTypeDescription="Create a new document." ma:contentTypeScope="" ma:versionID="1e9ab14a41524db7f7233c11341a0267">
  <xsd:schema xmlns:xsd="http://www.w3.org/2001/XMLSchema" xmlns:xs="http://www.w3.org/2001/XMLSchema" xmlns:p="http://schemas.microsoft.com/office/2006/metadata/properties" xmlns:ns3="725e845c-2d7b-4130-bacf-a0028de519a7" xmlns:ns4="a6a4c9dd-6cff-41ee-bc74-e1f53c349903" targetNamespace="http://schemas.microsoft.com/office/2006/metadata/properties" ma:root="true" ma:fieldsID="0671861a165e344275124cb0e1254406" ns3:_="" ns4:_="">
    <xsd:import namespace="725e845c-2d7b-4130-bacf-a0028de519a7"/>
    <xsd:import namespace="a6a4c9dd-6cff-41ee-bc74-e1f53c34990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5e845c-2d7b-4130-bacf-a0028de519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a4c9dd-6cff-41ee-bc74-e1f53c349903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F6DFC95-C8D0-4697-A08D-1FE9ADCDD3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A57615E-BC6D-4543-A2E7-1AFB31BB51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5e845c-2d7b-4130-bacf-a0028de519a7"/>
    <ds:schemaRef ds:uri="a6a4c9dd-6cff-41ee-bc74-e1f53c3499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B04A443-D1A7-4D61-8BE7-273502FFCD0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DfT Wide screen_Plain comp</Template>
  <TotalTime>246</TotalTime>
  <Words>320</Words>
  <Application>Microsoft Office PowerPoint</Application>
  <PresentationFormat>Widescreen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ALKS Implementation</vt:lpstr>
      <vt:lpstr>Considerations from UK implementation of R 157- ALKS</vt:lpstr>
      <vt:lpstr>Considerations from UK implementation of R 157- ALKS</vt:lpstr>
      <vt:lpstr>Considerations from UK implementation of R 157- ALKS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Douglas Hannah</dc:creator>
  <cp:lastModifiedBy>UNECE</cp:lastModifiedBy>
  <cp:revision>15</cp:revision>
  <dcterms:created xsi:type="dcterms:W3CDTF">2021-01-29T17:25:20Z</dcterms:created>
  <dcterms:modified xsi:type="dcterms:W3CDTF">2021-02-01T16:14:58Z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0x010100DEDB45D665D98E4787CA33AADF1F6CC1</vt:lpwstr>
  </property>
  <property fmtid="{D5CDD505-2E9C-101B-9397-08002B2CF9AE}" pid="3" name="CustomTag">
    <vt:lpwstr/>
  </property>
  <property fmtid="{D5CDD505-2E9C-101B-9397-08002B2CF9AE}" pid="4" name="FinancialYear">
    <vt:lpwstr/>
  </property>
</Properties>
</file>