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87" r:id="rId5"/>
    <p:sldId id="294" r:id="rId6"/>
    <p:sldId id="295" r:id="rId7"/>
    <p:sldId id="293" r:id="rId8"/>
    <p:sldId id="288" r:id="rId9"/>
    <p:sldId id="289" r:id="rId10"/>
    <p:sldId id="290" r:id="rId11"/>
    <p:sldId id="291" r:id="rId12"/>
    <p:sldId id="292" r:id="rId13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C9337-54B8-4265-AA92-670FF20565FE}" v="2" dt="2021-02-01T11:14:15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0" d="100"/>
          <a:sy n="100" d="100"/>
        </p:scale>
        <p:origin x="1596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2A25C33A-16BA-4C83-A271-2DB81BC151D3}"/>
    <pc:docChg chg="custSel modSld">
      <pc:chgData name="Francois Guichard" userId="b25862a6-b641-4ece-b9f9-9230f3cdb908" providerId="ADAL" clId="{2A25C33A-16BA-4C83-A271-2DB81BC151D3}" dt="2020-12-10T09:16:46.801" v="583" actId="20577"/>
      <pc:docMkLst>
        <pc:docMk/>
      </pc:docMkLst>
      <pc:sldChg chg="modSp">
        <pc:chgData name="Francois Guichard" userId="b25862a6-b641-4ece-b9f9-9230f3cdb908" providerId="ADAL" clId="{2A25C33A-16BA-4C83-A271-2DB81BC151D3}" dt="2020-12-10T07:42:58.802" v="25" actId="20577"/>
        <pc:sldMkLst>
          <pc:docMk/>
          <pc:sldMk cId="2256515904" sldId="287"/>
        </pc:sldMkLst>
        <pc:spChg chg="mod">
          <ac:chgData name="Francois Guichard" userId="b25862a6-b641-4ece-b9f9-9230f3cdb908" providerId="ADAL" clId="{2A25C33A-16BA-4C83-A271-2DB81BC151D3}" dt="2020-12-10T07:42:58.802" v="25" actId="20577"/>
          <ac:spMkLst>
            <pc:docMk/>
            <pc:sldMk cId="2256515904" sldId="287"/>
            <ac:spMk id="3" creationId="{00000000-0000-0000-0000-000000000000}"/>
          </ac:spMkLst>
        </pc:spChg>
        <pc:spChg chg="mod">
          <ac:chgData name="Francois Guichard" userId="b25862a6-b641-4ece-b9f9-9230f3cdb908" providerId="ADAL" clId="{2A25C33A-16BA-4C83-A271-2DB81BC151D3}" dt="2020-12-10T07:42:32.892" v="15" actId="20577"/>
          <ac:spMkLst>
            <pc:docMk/>
            <pc:sldMk cId="2256515904" sldId="287"/>
            <ac:spMk id="4" creationId="{00000000-0000-0000-0000-000000000000}"/>
          </ac:spMkLst>
        </pc:spChg>
      </pc:sldChg>
      <pc:sldChg chg="addSp delSp modSp">
        <pc:chgData name="Francois Guichard" userId="b25862a6-b641-4ece-b9f9-9230f3cdb908" providerId="ADAL" clId="{2A25C33A-16BA-4C83-A271-2DB81BC151D3}" dt="2020-12-10T07:49:40.032" v="76"/>
        <pc:sldMkLst>
          <pc:docMk/>
          <pc:sldMk cId="630839670" sldId="288"/>
        </pc:sldMkLst>
        <pc:spChg chg="mod">
          <ac:chgData name="Francois Guichard" userId="b25862a6-b641-4ece-b9f9-9230f3cdb908" providerId="ADAL" clId="{2A25C33A-16BA-4C83-A271-2DB81BC151D3}" dt="2020-12-10T07:46:47.143" v="63" actId="20577"/>
          <ac:spMkLst>
            <pc:docMk/>
            <pc:sldMk cId="630839670" sldId="288"/>
            <ac:spMk id="3" creationId="{00000000-0000-0000-0000-000000000000}"/>
          </ac:spMkLst>
        </pc:spChg>
        <pc:spChg chg="add">
          <ac:chgData name="Francois Guichard" userId="b25862a6-b641-4ece-b9f9-9230f3cdb908" providerId="ADAL" clId="{2A25C33A-16BA-4C83-A271-2DB81BC151D3}" dt="2020-12-10T07:49:40.032" v="76"/>
          <ac:spMkLst>
            <pc:docMk/>
            <pc:sldMk cId="630839670" sldId="288"/>
            <ac:spMk id="4" creationId="{7CFCCEB0-9314-457D-8484-5D470C43DCEA}"/>
          </ac:spMkLst>
        </pc:spChg>
        <pc:spChg chg="del">
          <ac:chgData name="Francois Guichard" userId="b25862a6-b641-4ece-b9f9-9230f3cdb908" providerId="ADAL" clId="{2A25C33A-16BA-4C83-A271-2DB81BC151D3}" dt="2020-12-10T07:49:39.436" v="75" actId="478"/>
          <ac:spMkLst>
            <pc:docMk/>
            <pc:sldMk cId="630839670" sldId="288"/>
            <ac:spMk id="8" creationId="{96F7B2A0-DA6A-416D-A78C-F48906D8EBC2}"/>
          </ac:spMkLst>
        </pc:spChg>
      </pc:sldChg>
      <pc:sldChg chg="addSp delSp">
        <pc:chgData name="Francois Guichard" userId="b25862a6-b641-4ece-b9f9-9230f3cdb908" providerId="ADAL" clId="{2A25C33A-16BA-4C83-A271-2DB81BC151D3}" dt="2020-12-10T07:49:31.034" v="74"/>
        <pc:sldMkLst>
          <pc:docMk/>
          <pc:sldMk cId="966428946" sldId="289"/>
        </pc:sldMkLst>
        <pc:spChg chg="add">
          <ac:chgData name="Francois Guichard" userId="b25862a6-b641-4ece-b9f9-9230f3cdb908" providerId="ADAL" clId="{2A25C33A-16BA-4C83-A271-2DB81BC151D3}" dt="2020-12-10T07:49:31.034" v="74"/>
          <ac:spMkLst>
            <pc:docMk/>
            <pc:sldMk cId="966428946" sldId="289"/>
            <ac:spMk id="6" creationId="{5AABDC25-BA21-403E-83D8-368781B880B1}"/>
          </ac:spMkLst>
        </pc:spChg>
        <pc:spChg chg="del">
          <ac:chgData name="Francois Guichard" userId="b25862a6-b641-4ece-b9f9-9230f3cdb908" providerId="ADAL" clId="{2A25C33A-16BA-4C83-A271-2DB81BC151D3}" dt="2020-12-10T07:49:30.457" v="73" actId="478"/>
          <ac:spMkLst>
            <pc:docMk/>
            <pc:sldMk cId="966428946" sldId="289"/>
            <ac:spMk id="10" creationId="{DBC44E26-90D0-4175-AFC9-943AF7572701}"/>
          </ac:spMkLst>
        </pc:spChg>
      </pc:sldChg>
      <pc:sldChg chg="addSp delSp">
        <pc:chgData name="Francois Guichard" userId="b25862a6-b641-4ece-b9f9-9230f3cdb908" providerId="ADAL" clId="{2A25C33A-16BA-4C83-A271-2DB81BC151D3}" dt="2020-12-10T07:49:25.771" v="72"/>
        <pc:sldMkLst>
          <pc:docMk/>
          <pc:sldMk cId="2371087195" sldId="290"/>
        </pc:sldMkLst>
        <pc:spChg chg="add">
          <ac:chgData name="Francois Guichard" userId="b25862a6-b641-4ece-b9f9-9230f3cdb908" providerId="ADAL" clId="{2A25C33A-16BA-4C83-A271-2DB81BC151D3}" dt="2020-12-10T07:49:25.771" v="72"/>
          <ac:spMkLst>
            <pc:docMk/>
            <pc:sldMk cId="2371087195" sldId="290"/>
            <ac:spMk id="9" creationId="{56596874-4890-4A90-ADAF-3A495A3B474E}"/>
          </ac:spMkLst>
        </pc:spChg>
        <pc:spChg chg="del">
          <ac:chgData name="Francois Guichard" userId="b25862a6-b641-4ece-b9f9-9230f3cdb908" providerId="ADAL" clId="{2A25C33A-16BA-4C83-A271-2DB81BC151D3}" dt="2020-12-10T07:49:25.261" v="71" actId="478"/>
          <ac:spMkLst>
            <pc:docMk/>
            <pc:sldMk cId="2371087195" sldId="290"/>
            <ac:spMk id="13" creationId="{1DD9B41D-08EF-47F8-9C84-540B47CDA558}"/>
          </ac:spMkLst>
        </pc:spChg>
      </pc:sldChg>
      <pc:sldChg chg="addSp delSp modSp">
        <pc:chgData name="Francois Guichard" userId="b25862a6-b641-4ece-b9f9-9230f3cdb908" providerId="ADAL" clId="{2A25C33A-16BA-4C83-A271-2DB81BC151D3}" dt="2020-12-10T09:16:46.801" v="583" actId="20577"/>
        <pc:sldMkLst>
          <pc:docMk/>
          <pc:sldMk cId="3254235501" sldId="291"/>
        </pc:sldMkLst>
        <pc:spChg chg="mod">
          <ac:chgData name="Francois Guichard" userId="b25862a6-b641-4ece-b9f9-9230f3cdb908" providerId="ADAL" clId="{2A25C33A-16BA-4C83-A271-2DB81BC151D3}" dt="2020-12-10T09:16:46.801" v="583" actId="20577"/>
          <ac:spMkLst>
            <pc:docMk/>
            <pc:sldMk cId="3254235501" sldId="291"/>
            <ac:spMk id="3" creationId="{00000000-0000-0000-0000-000000000000}"/>
          </ac:spMkLst>
        </pc:spChg>
        <pc:spChg chg="add">
          <ac:chgData name="Francois Guichard" userId="b25862a6-b641-4ece-b9f9-9230f3cdb908" providerId="ADAL" clId="{2A25C33A-16BA-4C83-A271-2DB81BC151D3}" dt="2020-12-10T07:49:20.439" v="70"/>
          <ac:spMkLst>
            <pc:docMk/>
            <pc:sldMk cId="3254235501" sldId="291"/>
            <ac:spMk id="4" creationId="{9B2364E6-28E5-4FFF-A5F5-6D09F6CE7E5A}"/>
          </ac:spMkLst>
        </pc:spChg>
        <pc:spChg chg="del">
          <ac:chgData name="Francois Guichard" userId="b25862a6-b641-4ece-b9f9-9230f3cdb908" providerId="ADAL" clId="{2A25C33A-16BA-4C83-A271-2DB81BC151D3}" dt="2020-12-10T07:49:19.956" v="69" actId="478"/>
          <ac:spMkLst>
            <pc:docMk/>
            <pc:sldMk cId="3254235501" sldId="291"/>
            <ac:spMk id="8" creationId="{0C786967-0EE2-4F2B-BE79-8884D999374B}"/>
          </ac:spMkLst>
        </pc:spChg>
      </pc:sldChg>
      <pc:sldChg chg="addSp delSp modSp">
        <pc:chgData name="Francois Guichard" userId="b25862a6-b641-4ece-b9f9-9230f3cdb908" providerId="ADAL" clId="{2A25C33A-16BA-4C83-A271-2DB81BC151D3}" dt="2020-12-10T09:15:57.853" v="570" actId="20577"/>
        <pc:sldMkLst>
          <pc:docMk/>
          <pc:sldMk cId="2636998429" sldId="292"/>
        </pc:sldMkLst>
        <pc:spChg chg="mod">
          <ac:chgData name="Francois Guichard" userId="b25862a6-b641-4ece-b9f9-9230f3cdb908" providerId="ADAL" clId="{2A25C33A-16BA-4C83-A271-2DB81BC151D3}" dt="2020-12-10T09:15:57.853" v="570" actId="20577"/>
          <ac:spMkLst>
            <pc:docMk/>
            <pc:sldMk cId="2636998429" sldId="292"/>
            <ac:spMk id="3" creationId="{00000000-0000-0000-0000-000000000000}"/>
          </ac:spMkLst>
        </pc:spChg>
        <pc:spChg chg="add">
          <ac:chgData name="Francois Guichard" userId="b25862a6-b641-4ece-b9f9-9230f3cdb908" providerId="ADAL" clId="{2A25C33A-16BA-4C83-A271-2DB81BC151D3}" dt="2020-12-10T07:49:15.565" v="68"/>
          <ac:spMkLst>
            <pc:docMk/>
            <pc:sldMk cId="2636998429" sldId="292"/>
            <ac:spMk id="4" creationId="{3F341D37-E411-4E34-A9B5-056594C3D66D}"/>
          </ac:spMkLst>
        </pc:spChg>
        <pc:spChg chg="del">
          <ac:chgData name="Francois Guichard" userId="b25862a6-b641-4ece-b9f9-9230f3cdb908" providerId="ADAL" clId="{2A25C33A-16BA-4C83-A271-2DB81BC151D3}" dt="2020-12-10T07:49:14.960" v="67" actId="478"/>
          <ac:spMkLst>
            <pc:docMk/>
            <pc:sldMk cId="2636998429" sldId="292"/>
            <ac:spMk id="8" creationId="{C1A49666-7C44-4802-ACFF-A09BC25C4705}"/>
          </ac:spMkLst>
        </pc:spChg>
      </pc:sldChg>
      <pc:sldChg chg="modSp">
        <pc:chgData name="Francois Guichard" userId="b25862a6-b641-4ece-b9f9-9230f3cdb908" providerId="ADAL" clId="{2A25C33A-16BA-4C83-A271-2DB81BC151D3}" dt="2020-12-10T07:45:31.764" v="45" actId="20577"/>
        <pc:sldMkLst>
          <pc:docMk/>
          <pc:sldMk cId="1332356179" sldId="293"/>
        </pc:sldMkLst>
        <pc:spChg chg="mod">
          <ac:chgData name="Francois Guichard" userId="b25862a6-b641-4ece-b9f9-9230f3cdb908" providerId="ADAL" clId="{2A25C33A-16BA-4C83-A271-2DB81BC151D3}" dt="2020-12-10T07:45:31.764" v="45" actId="20577"/>
          <ac:spMkLst>
            <pc:docMk/>
            <pc:sldMk cId="1332356179" sldId="293"/>
            <ac:spMk id="3" creationId="{00000000-0000-0000-0000-000000000000}"/>
          </ac:spMkLst>
        </pc:spChg>
        <pc:spChg chg="mod">
          <ac:chgData name="Francois Guichard" userId="b25862a6-b641-4ece-b9f9-9230f3cdb908" providerId="ADAL" clId="{2A25C33A-16BA-4C83-A271-2DB81BC151D3}" dt="2020-12-10T07:44:07.497" v="36" actId="20577"/>
          <ac:spMkLst>
            <pc:docMk/>
            <pc:sldMk cId="1332356179" sldId="293"/>
            <ac:spMk id="8" creationId="{0FAB7D8E-5278-44BD-8441-48BC1CDEE616}"/>
          </ac:spMkLst>
        </pc:spChg>
      </pc:sldChg>
    </pc:docChg>
  </pc:docChgLst>
  <pc:docChgLst>
    <pc:chgData name="Francois" userId="b25862a6-b641-4ece-b9f9-9230f3cdb908" providerId="ADAL" clId="{15DC9337-54B8-4265-AA92-670FF20565FE}"/>
    <pc:docChg chg="custSel addSld modSld">
      <pc:chgData name="Francois" userId="b25862a6-b641-4ece-b9f9-9230f3cdb908" providerId="ADAL" clId="{15DC9337-54B8-4265-AA92-670FF20565FE}" dt="2021-02-01T11:20:46.777" v="721" actId="20577"/>
      <pc:docMkLst>
        <pc:docMk/>
      </pc:docMkLst>
      <pc:sldChg chg="modSp">
        <pc:chgData name="Francois" userId="b25862a6-b641-4ece-b9f9-9230f3cdb908" providerId="ADAL" clId="{15DC9337-54B8-4265-AA92-670FF20565FE}" dt="2021-02-01T11:20:46.777" v="721" actId="20577"/>
        <pc:sldMkLst>
          <pc:docMk/>
          <pc:sldMk cId="2256515904" sldId="287"/>
        </pc:sldMkLst>
        <pc:spChg chg="mod">
          <ac:chgData name="Francois" userId="b25862a6-b641-4ece-b9f9-9230f3cdb908" providerId="ADAL" clId="{15DC9337-54B8-4265-AA92-670FF20565FE}" dt="2021-02-01T11:20:46.777" v="721" actId="20577"/>
          <ac:spMkLst>
            <pc:docMk/>
            <pc:sldMk cId="2256515904" sldId="287"/>
            <ac:spMk id="2" creationId="{00000000-0000-0000-0000-000000000000}"/>
          </ac:spMkLst>
        </pc:spChg>
        <pc:spChg chg="mod">
          <ac:chgData name="Francois" userId="b25862a6-b641-4ece-b9f9-9230f3cdb908" providerId="ADAL" clId="{15DC9337-54B8-4265-AA92-670FF20565FE}" dt="2021-02-01T11:20:36.592" v="705" actId="6549"/>
          <ac:spMkLst>
            <pc:docMk/>
            <pc:sldMk cId="2256515904" sldId="287"/>
            <ac:spMk id="3" creationId="{00000000-0000-0000-0000-000000000000}"/>
          </ac:spMkLst>
        </pc:spChg>
        <pc:spChg chg="mod">
          <ac:chgData name="Francois" userId="b25862a6-b641-4ece-b9f9-9230f3cdb908" providerId="ADAL" clId="{15DC9337-54B8-4265-AA92-670FF20565FE}" dt="2021-02-01T11:08:04.508" v="33" actId="20577"/>
          <ac:spMkLst>
            <pc:docMk/>
            <pc:sldMk cId="2256515904" sldId="287"/>
            <ac:spMk id="4" creationId="{00000000-0000-0000-0000-000000000000}"/>
          </ac:spMkLst>
        </pc:spChg>
      </pc:sldChg>
      <pc:sldChg chg="modSp">
        <pc:chgData name="Francois" userId="b25862a6-b641-4ece-b9f9-9230f3cdb908" providerId="ADAL" clId="{15DC9337-54B8-4265-AA92-670FF20565FE}" dt="2021-02-01T11:15:11.385" v="604" actId="6549"/>
        <pc:sldMkLst>
          <pc:docMk/>
          <pc:sldMk cId="3254235501" sldId="291"/>
        </pc:sldMkLst>
        <pc:spChg chg="mod">
          <ac:chgData name="Francois" userId="b25862a6-b641-4ece-b9f9-9230f3cdb908" providerId="ADAL" clId="{15DC9337-54B8-4265-AA92-670FF20565FE}" dt="2021-02-01T11:15:11.385" v="604" actId="6549"/>
          <ac:spMkLst>
            <pc:docMk/>
            <pc:sldMk cId="3254235501" sldId="291"/>
            <ac:spMk id="3" creationId="{00000000-0000-0000-0000-000000000000}"/>
          </ac:spMkLst>
        </pc:spChg>
      </pc:sldChg>
      <pc:sldChg chg="modSp add">
        <pc:chgData name="Francois" userId="b25862a6-b641-4ece-b9f9-9230f3cdb908" providerId="ADAL" clId="{15DC9337-54B8-4265-AA92-670FF20565FE}" dt="2021-02-01T11:18:27.030" v="704" actId="20577"/>
        <pc:sldMkLst>
          <pc:docMk/>
          <pc:sldMk cId="2526253636" sldId="294"/>
        </pc:sldMkLst>
        <pc:spChg chg="mod">
          <ac:chgData name="Francois" userId="b25862a6-b641-4ece-b9f9-9230f3cdb908" providerId="ADAL" clId="{15DC9337-54B8-4265-AA92-670FF20565FE}" dt="2021-02-01T11:13:40.469" v="513" actId="6549"/>
          <ac:spMkLst>
            <pc:docMk/>
            <pc:sldMk cId="2526253636" sldId="294"/>
            <ac:spMk id="2" creationId="{23D332D5-B9BE-43DA-B346-DBE911DCF297}"/>
          </ac:spMkLst>
        </pc:spChg>
        <pc:spChg chg="mod">
          <ac:chgData name="Francois" userId="b25862a6-b641-4ece-b9f9-9230f3cdb908" providerId="ADAL" clId="{15DC9337-54B8-4265-AA92-670FF20565FE}" dt="2021-02-01T11:18:27.030" v="704" actId="20577"/>
          <ac:spMkLst>
            <pc:docMk/>
            <pc:sldMk cId="2526253636" sldId="294"/>
            <ac:spMk id="3" creationId="{FF9ACA54-D897-4FEC-9561-28B9C3FFAB50}"/>
          </ac:spMkLst>
        </pc:spChg>
      </pc:sldChg>
      <pc:sldChg chg="modSp add">
        <pc:chgData name="Francois" userId="b25862a6-b641-4ece-b9f9-9230f3cdb908" providerId="ADAL" clId="{15DC9337-54B8-4265-AA92-670FF20565FE}" dt="2021-02-01T11:15:24.361" v="624" actId="20577"/>
        <pc:sldMkLst>
          <pc:docMk/>
          <pc:sldMk cId="3225283370" sldId="295"/>
        </pc:sldMkLst>
        <pc:spChg chg="mod">
          <ac:chgData name="Francois" userId="b25862a6-b641-4ece-b9f9-9230f3cdb908" providerId="ADAL" clId="{15DC9337-54B8-4265-AA92-670FF20565FE}" dt="2021-02-01T11:14:18.627" v="523" actId="20577"/>
          <ac:spMkLst>
            <pc:docMk/>
            <pc:sldMk cId="3225283370" sldId="295"/>
            <ac:spMk id="2" creationId="{348A7956-5E41-45DD-B8AB-ED42F3D876F8}"/>
          </ac:spMkLst>
        </pc:spChg>
        <pc:spChg chg="mod">
          <ac:chgData name="Francois" userId="b25862a6-b641-4ece-b9f9-9230f3cdb908" providerId="ADAL" clId="{15DC9337-54B8-4265-AA92-670FF20565FE}" dt="2021-02-01T11:15:24.361" v="624" actId="20577"/>
          <ac:spMkLst>
            <pc:docMk/>
            <pc:sldMk cId="3225283370" sldId="295"/>
            <ac:spMk id="3" creationId="{8965B4DC-FDD7-4AB5-9CBA-BADF7163624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ki3xrq/Webex-Meetings-Suite-System-Requirement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rbgeodb/Join-a-Webex-Meetin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cid:ii_kaeb6ys6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ece.org/fileadmin/DAM/trans/doc/2020/wp29/WP29-182-22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Automated/Autonomous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and Connected Vehicles (GRVA)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 </a:t>
            </a:r>
            <a:r>
              <a:rPr lang="en-GB" sz="1800">
                <a:solidFill>
                  <a:schemeClr val="bg1"/>
                </a:solidFill>
              </a:rPr>
              <a:t>and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</a:p>
          <a:p>
            <a:r>
              <a:rPr lang="en-US" i="1" dirty="0"/>
              <a:t>Information on the 9th GRVA session</a:t>
            </a:r>
          </a:p>
          <a:p>
            <a:endParaRPr lang="en-US" b="1" i="1" dirty="0"/>
          </a:p>
          <a:p>
            <a:r>
              <a:rPr lang="en-US" sz="1800" dirty="0"/>
              <a:t>This session is conducted as per the rules and recommendations of EXCOM. A silence procedure involving the representatives of Contracting Parties led to the confirmation of the proposed proceedings. </a:t>
            </a:r>
          </a:p>
          <a:p>
            <a:endParaRPr lang="en-US" sz="1800" dirty="0"/>
          </a:p>
          <a:p>
            <a:r>
              <a:rPr lang="en-US" sz="1800" dirty="0"/>
              <a:t>This session is supported by </a:t>
            </a:r>
            <a:r>
              <a:rPr lang="en-US" sz="1800" dirty="0" err="1"/>
              <a:t>Interprefy</a:t>
            </a:r>
            <a:r>
              <a:rPr lang="en-US" sz="1800" dirty="0"/>
              <a:t> (with interpretation) and by the </a:t>
            </a:r>
            <a:r>
              <a:rPr lang="en-US" sz="1800" dirty="0" err="1"/>
              <a:t>webex</a:t>
            </a:r>
            <a:r>
              <a:rPr lang="en-US" sz="1800" dirty="0"/>
              <a:t> platform provided by UNOG, without interpretation services.</a:t>
            </a:r>
          </a:p>
          <a:p>
            <a:endParaRPr lang="en-US" sz="1800" dirty="0"/>
          </a:p>
          <a:p>
            <a:r>
              <a:rPr lang="en-US" sz="1800" dirty="0"/>
              <a:t>The decisions taken during the session will be submitted after the session to the permanent representations of the Contracting Parties for formal decision via a silence procedure.  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GRVA-09-02</a:t>
            </a:r>
            <a:endParaRPr lang="de-DE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9th GRVA, 1-5 February 2021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32D5-B9BE-43DA-B346-DBE911DC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/>
              <a:t>Requests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the </a:t>
            </a:r>
            <a:r>
              <a:rPr lang="fr-CH" dirty="0" err="1"/>
              <a:t>secretariat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ACA54-D897-4FEC-9561-28B9C3FFAB5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Registation</a:t>
            </a:r>
            <a:br>
              <a:rPr lang="en-US" dirty="0"/>
            </a:br>
            <a:endParaRPr lang="en-US" dirty="0"/>
          </a:p>
          <a:p>
            <a:pPr marL="1257300" lvl="1" indent="-514350">
              <a:buAutoNum type="arabicPeriod"/>
            </a:pPr>
            <a:r>
              <a:rPr lang="en-US" dirty="0"/>
              <a:t>Register early to the session</a:t>
            </a:r>
          </a:p>
          <a:p>
            <a:pPr marL="1257300" lvl="1" indent="-514350">
              <a:buAutoNum type="arabicPeriod"/>
            </a:pPr>
            <a:r>
              <a:rPr lang="en-US" dirty="0"/>
              <a:t>Indicate the proper affiliation (it is used for the list </a:t>
            </a:r>
            <a:r>
              <a:rPr lang="en-US"/>
              <a:t>of participants)</a:t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Document submission and copyrights</a:t>
            </a:r>
            <a:br>
              <a:rPr lang="en-US" dirty="0"/>
            </a:br>
            <a:endParaRPr lang="en-US" dirty="0"/>
          </a:p>
          <a:p>
            <a:pPr marL="1257300" lvl="1" indent="-514350">
              <a:buAutoNum type="arabicPeriod"/>
            </a:pPr>
            <a:r>
              <a:rPr lang="en-US" dirty="0"/>
              <a:t>Make sure that any submission to the secretariat does not represent a copyright breach. </a:t>
            </a:r>
          </a:p>
          <a:p>
            <a:pPr marL="1257300" lvl="1" indent="-514350">
              <a:buAutoNum type="arabicPeriod"/>
            </a:pPr>
            <a:r>
              <a:rPr lang="en-US" dirty="0"/>
              <a:t>Please allow the secretariat to modify, translate and post the document on the UN websites</a:t>
            </a:r>
          </a:p>
        </p:txBody>
      </p:sp>
    </p:spTree>
    <p:extLst>
      <p:ext uri="{BB962C8B-B14F-4D97-AF65-F5344CB8AC3E}">
        <p14:creationId xmlns:p14="http://schemas.microsoft.com/office/powerpoint/2010/main" val="252625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7956-5E41-45DD-B8AB-ED42F3D87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Annex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5B4DC-FDD7-4AB5-9CBA-BADF7163624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CH" dirty="0"/>
              <a:t>Details on how to </a:t>
            </a:r>
            <a:r>
              <a:rPr lang="fr-CH" dirty="0" err="1"/>
              <a:t>connect</a:t>
            </a:r>
            <a:r>
              <a:rPr lang="fr-CH" dirty="0"/>
              <a:t> to the </a:t>
            </a:r>
            <a:r>
              <a:rPr lang="fr-CH" dirty="0" err="1"/>
              <a:t>webex</a:t>
            </a:r>
            <a:r>
              <a:rPr lang="fr-CH" dirty="0"/>
              <a:t> platform</a:t>
            </a:r>
          </a:p>
          <a:p>
            <a:pPr marL="457200" indent="-457200">
              <a:buFontTx/>
              <a:buChar char="-"/>
            </a:pPr>
            <a:r>
              <a:rPr lang="fr-CH" dirty="0" err="1"/>
              <a:t>Decisions</a:t>
            </a:r>
            <a:endParaRPr lang="fr-CH" dirty="0"/>
          </a:p>
          <a:p>
            <a:pPr marL="457200" indent="-457200">
              <a:buFontTx/>
              <a:buChar char="-"/>
            </a:pPr>
            <a:r>
              <a:rPr lang="fr-CH" dirty="0" err="1"/>
              <a:t>Other</a:t>
            </a:r>
            <a:r>
              <a:rPr lang="fr-CH" dirty="0"/>
              <a:t> information</a:t>
            </a:r>
          </a:p>
          <a:p>
            <a:pPr marL="457200" indent="-4572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28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i="1" dirty="0"/>
              <a:t>Prepare and check your equipment </a:t>
            </a:r>
            <a:r>
              <a:rPr lang="en-US" b="1" i="1" dirty="0"/>
              <a:t>at least 2 days before meeting </a:t>
            </a:r>
            <a:endParaRPr lang="en-US" dirty="0"/>
          </a:p>
          <a:p>
            <a:r>
              <a:rPr lang="en-US" sz="2000" b="1" dirty="0"/>
              <a:t>Device: </a:t>
            </a:r>
            <a:r>
              <a:rPr lang="en-US" sz="2000" dirty="0"/>
              <a:t>Preferred options - </a:t>
            </a:r>
            <a:r>
              <a:rPr lang="en-US" sz="2000" b="1" dirty="0"/>
              <a:t>PC</a:t>
            </a:r>
            <a:r>
              <a:rPr lang="en-US" sz="2000" dirty="0"/>
              <a:t>: Window 7, 8, 10, Vista, XP or </a:t>
            </a:r>
            <a:r>
              <a:rPr lang="en-US" sz="2000" b="1" dirty="0"/>
              <a:t>MAC</a:t>
            </a:r>
            <a:r>
              <a:rPr lang="en-US" sz="2000" dirty="0"/>
              <a:t>: macOS X with macOS 10.7 or later. </a:t>
            </a:r>
          </a:p>
          <a:p>
            <a:endParaRPr lang="en-GB" sz="2000" dirty="0"/>
          </a:p>
          <a:p>
            <a:r>
              <a:rPr lang="en-US" sz="2000" i="1" dirty="0"/>
              <a:t>Other options: Mobile phone, Tablet (iOS, Android). </a:t>
            </a:r>
            <a:r>
              <a:rPr lang="en-US" sz="2000" dirty="0"/>
              <a:t>Plug your device into a power source to avoid interruptions. </a:t>
            </a:r>
          </a:p>
          <a:p>
            <a:r>
              <a:rPr lang="en-GB" sz="2000" b="1" dirty="0"/>
              <a:t>Browsers: </a:t>
            </a:r>
            <a:r>
              <a:rPr lang="en-GB" sz="2000" i="1" dirty="0"/>
              <a:t>options: Safari, Firefox, Chrome, Internet Explorer, Microsoft Edge</a:t>
            </a:r>
            <a:r>
              <a:rPr lang="en-GB" sz="2000" dirty="0"/>
              <a:t>. </a:t>
            </a:r>
          </a:p>
          <a:p>
            <a:r>
              <a:rPr lang="en-US" sz="2000" b="1" dirty="0"/>
              <a:t>Internet connection: </a:t>
            </a:r>
            <a:r>
              <a:rPr lang="en-US" sz="2000" dirty="0"/>
              <a:t>Preferred option - Broadband </a:t>
            </a:r>
            <a:r>
              <a:rPr lang="en-US" sz="2000" b="1" u="sng" dirty="0"/>
              <a:t>wired connection</a:t>
            </a:r>
            <a:r>
              <a:rPr lang="en-US" sz="2000" dirty="0"/>
              <a:t>. </a:t>
            </a:r>
            <a:br>
              <a:rPr lang="en-US" sz="2000" dirty="0"/>
            </a:br>
            <a:r>
              <a:rPr lang="en-US" sz="2000" i="1" dirty="0"/>
              <a:t>Other options: wireless (WIFI, 3G or 4G/LTE)</a:t>
            </a:r>
            <a:r>
              <a:rPr lang="en-US" sz="2000" dirty="0"/>
              <a:t>. </a:t>
            </a:r>
          </a:p>
          <a:p>
            <a:r>
              <a:rPr lang="en-US" sz="2000" b="1" dirty="0"/>
              <a:t>Location: </a:t>
            </a:r>
            <a:r>
              <a:rPr lang="en-US" sz="2000" dirty="0"/>
              <a:t>Please stay in a fixed location. </a:t>
            </a:r>
          </a:p>
          <a:p>
            <a:r>
              <a:rPr lang="en-US" sz="2000" b="1" dirty="0"/>
              <a:t>Headset: </a:t>
            </a:r>
            <a:r>
              <a:rPr lang="en-US" sz="2000" dirty="0"/>
              <a:t>Preferred option: USB or jack plug. </a:t>
            </a:r>
            <a:r>
              <a:rPr lang="en-US" sz="2000" i="1" dirty="0"/>
              <a:t>Other options: wireless Bluetooth. </a:t>
            </a:r>
            <a:endParaRPr lang="en-US" sz="2000" dirty="0"/>
          </a:p>
          <a:p>
            <a:r>
              <a:rPr lang="en-US" sz="2000" b="1" dirty="0"/>
              <a:t>Webcam: </a:t>
            </a:r>
            <a:r>
              <a:rPr lang="en-US" sz="2000" dirty="0"/>
              <a:t>Preferred option: External USB HD webcam. </a:t>
            </a:r>
            <a:r>
              <a:rPr lang="en-US" sz="2000" i="1" dirty="0"/>
              <a:t>Other option: built-in webcam. </a:t>
            </a:r>
            <a:endParaRPr lang="en-US" sz="2000" dirty="0"/>
          </a:p>
          <a:p>
            <a:r>
              <a:rPr lang="en-US" sz="2000" b="1" dirty="0"/>
              <a:t>Configuration: </a:t>
            </a:r>
            <a:r>
              <a:rPr lang="en-US" sz="2000" dirty="0"/>
              <a:t>Use a quality, validated configuration if you have to intervene in an official meeting. Avoid as much as possible using the PC’s integrated speakers and microphone. </a:t>
            </a:r>
          </a:p>
          <a:p>
            <a:r>
              <a:rPr lang="en-US" sz="2000" dirty="0"/>
              <a:t>For more information about requirements and device compatibility, 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dirty="0"/>
              <a:t>. </a:t>
            </a:r>
          </a:p>
        </p:txBody>
      </p:sp>
      <p:sp>
        <p:nvSpPr>
          <p:cNvPr id="8" name="Textfeld 39">
            <a:extLst>
              <a:ext uri="{FF2B5EF4-FFF2-40B4-BE49-F238E27FC236}">
                <a16:creationId xmlns:a16="http://schemas.microsoft.com/office/drawing/2014/main" id="{0FAB7D8E-5278-44BD-8441-48BC1CDE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35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Test your connection to </a:t>
            </a:r>
            <a:r>
              <a:rPr lang="en-US" i="1" dirty="0" err="1"/>
              <a:t>Webex</a:t>
            </a:r>
            <a:r>
              <a:rPr lang="en-US" i="1" dirty="0"/>
              <a:t> </a:t>
            </a:r>
            <a:r>
              <a:rPr lang="en-US" b="1" i="1" dirty="0"/>
              <a:t>at least 2 days before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Run a </a:t>
            </a:r>
            <a:r>
              <a:rPr lang="en-US" sz="2000" dirty="0" err="1"/>
              <a:t>Webex</a:t>
            </a:r>
            <a:r>
              <a:rPr lang="en-US" sz="2000" dirty="0"/>
              <a:t> live test by connecting to </a:t>
            </a:r>
            <a:br>
              <a:rPr lang="en-US" sz="2000" dirty="0"/>
            </a:br>
            <a:r>
              <a:rPr lang="en-US" sz="2000" b="1" dirty="0"/>
              <a:t>https://www.webex.com/test-meeting.html/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case of problem, please liaise with your IT support team.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the same IT environment and equipment for testing and connecting to the meeting.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will be contributing content to the session, you should coordinate with the secretariat to ensure your content abides by relevant document exchange, content sensitivity or privacy matters. </a:t>
            </a:r>
          </a:p>
          <a:p>
            <a:endParaRPr lang="en-GB" dirty="0"/>
          </a:p>
          <a:p>
            <a:r>
              <a:rPr lang="en-US" i="1" dirty="0"/>
              <a:t>Join the </a:t>
            </a:r>
            <a:r>
              <a:rPr lang="en-US" i="1" dirty="0" err="1"/>
              <a:t>Webex</a:t>
            </a:r>
            <a:r>
              <a:rPr lang="en-US" i="1" dirty="0"/>
              <a:t> meeting </a:t>
            </a:r>
            <a:r>
              <a:rPr lang="en-US" b="1" i="1" dirty="0"/>
              <a:t>at least 10-15 minutes before the start of the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your preferred option to connect by clicking on the appropriate link in the email invitation.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b="1" dirty="0"/>
              <a:t> </a:t>
            </a:r>
            <a:r>
              <a:rPr lang="en-US" sz="2000" dirty="0"/>
              <a:t>to find detailed information about how to connect to a </a:t>
            </a:r>
            <a:r>
              <a:rPr lang="en-US" sz="2000" dirty="0" err="1"/>
              <a:t>Webex</a:t>
            </a:r>
            <a:r>
              <a:rPr lang="en-US" sz="2000" dirty="0"/>
              <a:t> session. </a:t>
            </a: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7CFCCEB0-9314-457D-8484-5D470C43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3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080" y="1504381"/>
            <a:ext cx="8280920" cy="5323797"/>
          </a:xfrm>
        </p:spPr>
        <p:txBody>
          <a:bodyPr>
            <a:noAutofit/>
          </a:bodyPr>
          <a:lstStyle/>
          <a:p>
            <a:r>
              <a:rPr lang="en-GB" dirty="0"/>
              <a:t> </a:t>
            </a:r>
            <a:r>
              <a:rPr lang="en-GB" b="1" dirty="0"/>
              <a:t>Best practices</a:t>
            </a:r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Only use video when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Turn on an overhead/front light and face a window if possible.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Avoid backlight.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Frame your image.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Check the background – simple/neutral is best. </a:t>
            </a:r>
          </a:p>
          <a:p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</a:t>
            </a:r>
            <a:r>
              <a:rPr lang="en-US" sz="2000" b="1" dirty="0"/>
              <a:t>a quiet </a:t>
            </a:r>
            <a:r>
              <a:rPr lang="en-US" sz="2000" dirty="0"/>
              <a:t>environment and reduce background noise.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headset (do not put the microphone too close to your mouth).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volume of your headphones.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only one device at a time.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/>
              <a:t>Always mute your microphone when you are not speaking.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Speak clearly with a normal voice when you take the floor. </a:t>
            </a:r>
          </a:p>
          <a:p>
            <a:r>
              <a:rPr lang="en-GB" dirty="0"/>
              <a:t>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B854E6-0330-4935-A29A-D06804D50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67" y="2204864"/>
            <a:ext cx="1185750" cy="1381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AED555-1EFD-40E1-9727-F432E65DA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17" y="4653136"/>
            <a:ext cx="1027650" cy="1341867"/>
          </a:xfrm>
          <a:prstGeom prst="rect">
            <a:avLst/>
          </a:prstGeom>
        </p:spPr>
      </p:pic>
      <p:sp>
        <p:nvSpPr>
          <p:cNvPr id="6" name="Textfeld 39">
            <a:extLst>
              <a:ext uri="{FF2B5EF4-FFF2-40B4-BE49-F238E27FC236}">
                <a16:creationId xmlns:a16="http://schemas.microsoft.com/office/drawing/2014/main" id="{5AABDC25-BA21-403E-83D8-368781B88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2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Interacting with GRVA</a:t>
            </a:r>
            <a:endParaRPr lang="en-US" dirty="0"/>
          </a:p>
          <a:p>
            <a:r>
              <a:rPr lang="en-US" sz="2000" dirty="0"/>
              <a:t>If you want to ask a question or take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Get into the chat feature</a:t>
            </a:r>
          </a:p>
          <a:p>
            <a:r>
              <a:rPr lang="en-US" sz="2000" dirty="0"/>
              <a:t>      (please do not use the raise my hand button, </a:t>
            </a:r>
            <a:br>
              <a:rPr lang="en-US" sz="2000" dirty="0"/>
            </a:br>
            <a:r>
              <a:rPr lang="en-US" sz="2000" dirty="0"/>
              <a:t>      the Chair won’t see 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Everyone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Request for the floor by typing “Floor”</a:t>
            </a:r>
            <a:br>
              <a:rPr lang="en-US" sz="2000" dirty="0"/>
            </a:br>
            <a:r>
              <a:rPr lang="en-US" sz="2000" dirty="0"/>
              <a:t>Or type your question : </a:t>
            </a:r>
            <a:r>
              <a:rPr lang="en-US" sz="2000" dirty="0" err="1"/>
              <a:t>eg</a:t>
            </a:r>
            <a:r>
              <a:rPr lang="en-US" sz="2000" dirty="0"/>
              <a:t>.“can you please clarify…”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Wait for the Chair to give you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Unmute yourself before speaking, and if you want, turn on the video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urgent and you want to react to a specific statement, unmute yourself and ask the chair directly for an intervention.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Mute yourself after your intervention.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5C8F54-62AC-439E-B151-DE3F3AC9B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650" y="1176149"/>
            <a:ext cx="5086350" cy="762000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B4438E78-987E-4418-ACB4-B8E4EE4371E6}"/>
              </a:ext>
            </a:extLst>
          </p:cNvPr>
          <p:cNvCxnSpPr>
            <a:cxnSpLocks/>
          </p:cNvCxnSpPr>
          <p:nvPr/>
        </p:nvCxnSpPr>
        <p:spPr>
          <a:xfrm flipV="1">
            <a:off x="3296816" y="1768794"/>
            <a:ext cx="4928021" cy="724103"/>
          </a:xfrm>
          <a:prstGeom prst="bentConnector3">
            <a:avLst>
              <a:gd name="adj1" fmla="val 9990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3D9AD01-FCDE-42BF-9ECF-72D7F4F8456A}"/>
              </a:ext>
            </a:extLst>
          </p:cNvPr>
          <p:cNvCxnSpPr>
            <a:cxnSpLocks/>
          </p:cNvCxnSpPr>
          <p:nvPr/>
        </p:nvCxnSpPr>
        <p:spPr>
          <a:xfrm flipV="1">
            <a:off x="2360712" y="3065996"/>
            <a:ext cx="4452157" cy="5070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E490A83-59CE-444F-BA42-2C217A190EC2}"/>
              </a:ext>
            </a:extLst>
          </p:cNvPr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0" t="43529" r="-5" b="5657"/>
          <a:stretch>
            <a:fillRect/>
          </a:stretch>
        </p:blipFill>
        <p:spPr bwMode="auto">
          <a:xfrm>
            <a:off x="6969224" y="2714527"/>
            <a:ext cx="2304256" cy="2010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08AA22E-3E13-41D4-9C4E-82760875A190}"/>
              </a:ext>
            </a:extLst>
          </p:cNvPr>
          <p:cNvSpPr/>
          <p:nvPr/>
        </p:nvSpPr>
        <p:spPr>
          <a:xfrm>
            <a:off x="6883161" y="2919016"/>
            <a:ext cx="734135" cy="293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feld 39">
            <a:extLst>
              <a:ext uri="{FF2B5EF4-FFF2-40B4-BE49-F238E27FC236}">
                <a16:creationId xmlns:a16="http://schemas.microsoft.com/office/drawing/2014/main" id="{56596874-4890-4A90-ADAF-3A495A3B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87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b="1" dirty="0"/>
              <a:t>Decisions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Endorsement of working / informal documents will take place orally, with the Chair asking for abstention / objection: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Abstention / objection can be sent via the Chat or by requesting the floor;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addition, about 10 seconds of reaction time will be given by the Chair to Contracting Parties before endorsement of the document(s) from the GRVA.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Following the meeting, the list of decisions will be circulated to delegations and their permanent missions in Geneva for final confirmation by the established silence procedure.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9B2364E6-28E5-4FFF-A5F5-6D09F6CE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3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b="1" dirty="0"/>
              <a:t>Additional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will be a short, 10-min, comfort break during each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survey may be sent to registered users after the meeting to evaluate the virtual GRVA experience.</a:t>
            </a:r>
          </a:p>
          <a:p>
            <a:pPr marL="269875"/>
            <a:r>
              <a:rPr lang="en-US" dirty="0"/>
              <a:t>(The results of the previous survey are in </a:t>
            </a:r>
            <a:r>
              <a:rPr lang="en-US" dirty="0">
                <a:hlinkClick r:id="rId2"/>
              </a:rPr>
              <a:t>WP.29-182-22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documents shown are too small on your screen, please try the combination </a:t>
            </a:r>
            <a:r>
              <a:rPr lang="en-US" b="1" dirty="0" err="1"/>
              <a:t>Ctrl+Shift+H</a:t>
            </a:r>
            <a:r>
              <a:rPr lang="en-US" b="1" dirty="0"/>
              <a:t> </a:t>
            </a:r>
            <a:r>
              <a:rPr lang="en-US" dirty="0"/>
              <a:t>to hide non video participants and pin the participant that is displaying the documents/presentations</a:t>
            </a: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3F341D37-E411-4E34-A9B5-056594C3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9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5D9768-9E1C-4049-AB51-C91DFD84EF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B6F5B8-6E63-425A-B602-3AB1EAB5DA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093376D-EDD1-4419-ADE3-726D78C61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936</Words>
  <Application>Microsoft Office PowerPoint</Application>
  <PresentationFormat>A4 Paper (210x297 mm)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Office Theme</vt:lpstr>
      <vt:lpstr>Working Party on Automated/Autonomous  and Connected Vehicles (GRVA) Virtual meeting participation guidelines and information</vt:lpstr>
      <vt:lpstr>Requests from the secretariat</vt:lpstr>
      <vt:lpstr>Annex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cuenot;Francois Guichard;Walter Nissler</dc:creator>
  <cp:lastModifiedBy>UNECE</cp:lastModifiedBy>
  <cp:revision>184</cp:revision>
  <cp:lastPrinted>2017-05-22T14:09:07Z</cp:lastPrinted>
  <dcterms:created xsi:type="dcterms:W3CDTF">2014-05-01T14:53:07Z</dcterms:created>
  <dcterms:modified xsi:type="dcterms:W3CDTF">2021-02-01T11:20:51Z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4884600</vt:r8>
  </property>
</Properties>
</file>