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7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324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A9D9-0698-43AC-B642-3EE3AC69EC8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8FDD3-11AD-41D8-B000-2B15D19F34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7645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A9D9-0698-43AC-B642-3EE3AC69EC8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8FDD3-11AD-41D8-B000-2B15D19F34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1749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A9D9-0698-43AC-B642-3EE3AC69EC8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8FDD3-11AD-41D8-B000-2B15D19F34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1665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A9D9-0698-43AC-B642-3EE3AC69EC8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8FDD3-11AD-41D8-B000-2B15D19F34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46014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A9D9-0698-43AC-B642-3EE3AC69EC8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8FDD3-11AD-41D8-B000-2B15D19F34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963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A9D9-0698-43AC-B642-3EE3AC69EC8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8FDD3-11AD-41D8-B000-2B15D19F34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66115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A9D9-0698-43AC-B642-3EE3AC69EC8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8FDD3-11AD-41D8-B000-2B15D19F34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80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A9D9-0698-43AC-B642-3EE3AC69EC8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8FDD3-11AD-41D8-B000-2B15D19F34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331776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A9D9-0698-43AC-B642-3EE3AC69EC8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8FDD3-11AD-41D8-B000-2B15D19F34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073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A9D9-0698-43AC-B642-3EE3AC69EC8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8FDD3-11AD-41D8-B000-2B15D19F34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997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5AA9D9-0698-43AC-B642-3EE3AC69EC8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B8FDD3-11AD-41D8-B000-2B15D19F34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03015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5AA9D9-0698-43AC-B642-3EE3AC69EC87}" type="datetimeFigureOut">
              <a:rPr lang="de-DE" smtClean="0"/>
              <a:t>15.12.2020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B8FDD3-11AD-41D8-B000-2B15D19F34A4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75058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12073" y="81796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dirty="0"/>
              <a:t>ALKS Response to </a:t>
            </a:r>
            <a:br>
              <a:rPr lang="de-DE" dirty="0"/>
            </a:br>
            <a:r>
              <a:rPr lang="de-DE" dirty="0"/>
              <a:t>Emergency </a:t>
            </a:r>
            <a:r>
              <a:rPr lang="de-DE" dirty="0" err="1"/>
              <a:t>Vehicles</a:t>
            </a:r>
            <a:r>
              <a:rPr lang="de-DE" dirty="0"/>
              <a:t> </a:t>
            </a:r>
            <a:r>
              <a:rPr lang="de-DE" dirty="0" err="1"/>
              <a:t>approaching</a:t>
            </a:r>
            <a:r>
              <a:rPr lang="de-DE" dirty="0"/>
              <a:t> </a:t>
            </a:r>
            <a:r>
              <a:rPr lang="de-DE" dirty="0" err="1"/>
              <a:t>from</a:t>
            </a:r>
            <a:r>
              <a:rPr lang="de-DE" dirty="0"/>
              <a:t> the </a:t>
            </a:r>
            <a:r>
              <a:rPr lang="de-DE" dirty="0" err="1"/>
              <a:t>rear</a:t>
            </a:r>
            <a:endParaRPr lang="de-DE" dirty="0"/>
          </a:p>
        </p:txBody>
      </p:sp>
      <p:sp>
        <p:nvSpPr>
          <p:cNvPr id="4" name="Textfeld 3"/>
          <p:cNvSpPr txBox="1"/>
          <p:nvPr/>
        </p:nvSpPr>
        <p:spPr>
          <a:xfrm>
            <a:off x="838200" y="1911927"/>
            <a:ext cx="10997045" cy="43642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de-DE" b="1" dirty="0"/>
              <a:t>Relevant </a:t>
            </a:r>
            <a:r>
              <a:rPr lang="de-DE" b="1" dirty="0" err="1"/>
              <a:t>scenario</a:t>
            </a:r>
            <a:r>
              <a:rPr lang="de-DE" b="1" dirty="0"/>
              <a:t>:</a:t>
            </a:r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de-DE" b="1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de-DE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de-DE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endParaRPr lang="de-DE" dirty="0"/>
          </a:p>
          <a:p>
            <a:pPr>
              <a:lnSpc>
                <a:spcPct val="120000"/>
              </a:lnSpc>
              <a:spcAft>
                <a:spcPts val="600"/>
              </a:spcAft>
            </a:pPr>
            <a:r>
              <a:rPr lang="de-DE" b="1" dirty="0" err="1"/>
              <a:t>Questions</a:t>
            </a:r>
            <a:r>
              <a:rPr lang="de-DE" b="1" dirty="0"/>
              <a:t> </a:t>
            </a:r>
            <a:r>
              <a:rPr lang="de-DE" b="1" dirty="0" err="1"/>
              <a:t>to</a:t>
            </a:r>
            <a:r>
              <a:rPr lang="de-DE" b="1" dirty="0"/>
              <a:t> </a:t>
            </a:r>
            <a:r>
              <a:rPr lang="de-DE" b="1" dirty="0" err="1"/>
              <a:t>align</a:t>
            </a:r>
            <a:r>
              <a:rPr lang="de-DE" b="1" dirty="0"/>
              <a:t> </a:t>
            </a:r>
            <a:r>
              <a:rPr lang="de-DE" b="1" dirty="0" err="1"/>
              <a:t>understanding</a:t>
            </a:r>
            <a:r>
              <a:rPr lang="de-DE" b="1" dirty="0"/>
              <a:t>: </a:t>
            </a:r>
          </a:p>
          <a:p>
            <a:pPr marL="539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 err="1"/>
              <a:t>Isn‘t</a:t>
            </a:r>
            <a:r>
              <a:rPr lang="de-DE" dirty="0"/>
              <a:t> an </a:t>
            </a:r>
            <a:r>
              <a:rPr lang="de-DE" dirty="0" err="1"/>
              <a:t>active</a:t>
            </a:r>
            <a:r>
              <a:rPr lang="de-DE" dirty="0"/>
              <a:t> </a:t>
            </a:r>
            <a:r>
              <a:rPr lang="de-DE" dirty="0" err="1"/>
              <a:t>siren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an </a:t>
            </a:r>
            <a:r>
              <a:rPr lang="de-DE" dirty="0" err="1"/>
              <a:t>approaching</a:t>
            </a:r>
            <a:r>
              <a:rPr lang="de-DE" dirty="0"/>
              <a:t> </a:t>
            </a:r>
            <a:r>
              <a:rPr lang="de-DE" dirty="0" err="1"/>
              <a:t>emergency</a:t>
            </a:r>
            <a:r>
              <a:rPr lang="de-DE" dirty="0"/>
              <a:t> </a:t>
            </a:r>
            <a:r>
              <a:rPr lang="de-DE" dirty="0" err="1"/>
              <a:t>vehicle</a:t>
            </a:r>
            <a:r>
              <a:rPr lang="de-DE" dirty="0"/>
              <a:t> </a:t>
            </a:r>
            <a:r>
              <a:rPr lang="de-DE" dirty="0" err="1"/>
              <a:t>equal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or</a:t>
            </a:r>
            <a:r>
              <a:rPr lang="de-DE" dirty="0"/>
              <a:t> </a:t>
            </a:r>
            <a:r>
              <a:rPr lang="de-DE" dirty="0" err="1"/>
              <a:t>even</a:t>
            </a:r>
            <a:r>
              <a:rPr lang="de-DE" dirty="0"/>
              <a:t> </a:t>
            </a:r>
            <a:r>
              <a:rPr lang="de-DE" dirty="0" err="1"/>
              <a:t>more</a:t>
            </a:r>
            <a:r>
              <a:rPr lang="de-DE" dirty="0"/>
              <a:t> </a:t>
            </a:r>
            <a:r>
              <a:rPr lang="de-DE" dirty="0" err="1"/>
              <a:t>distinct</a:t>
            </a:r>
            <a:r>
              <a:rPr lang="de-DE" dirty="0"/>
              <a:t> </a:t>
            </a:r>
            <a:r>
              <a:rPr lang="de-DE" dirty="0" err="1"/>
              <a:t>than</a:t>
            </a:r>
            <a:r>
              <a:rPr lang="de-DE" dirty="0"/>
              <a:t> an </a:t>
            </a:r>
            <a:r>
              <a:rPr lang="de-DE" dirty="0" err="1"/>
              <a:t>acoustic</a:t>
            </a:r>
            <a:r>
              <a:rPr lang="de-DE" dirty="0"/>
              <a:t> </a:t>
            </a:r>
            <a:r>
              <a:rPr lang="de-DE" dirty="0" err="1"/>
              <a:t>warning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a Transition Demand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ALKS? </a:t>
            </a:r>
          </a:p>
          <a:p>
            <a:pPr marL="539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 err="1"/>
              <a:t>Wouldn‘t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driver</a:t>
            </a:r>
            <a:r>
              <a:rPr lang="de-DE" dirty="0"/>
              <a:t> (</a:t>
            </a:r>
            <a:r>
              <a:rPr lang="de-DE" dirty="0" err="1"/>
              <a:t>that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trained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operate</a:t>
            </a:r>
            <a:r>
              <a:rPr lang="de-DE" dirty="0"/>
              <a:t> a </a:t>
            </a:r>
            <a:r>
              <a:rPr lang="de-DE" dirty="0" err="1"/>
              <a:t>vehicle</a:t>
            </a:r>
            <a:r>
              <a:rPr lang="de-DE" dirty="0"/>
              <a:t>) </a:t>
            </a:r>
            <a:r>
              <a:rPr lang="de-DE" dirty="0" err="1"/>
              <a:t>naturally</a:t>
            </a:r>
            <a:r>
              <a:rPr lang="de-DE" dirty="0"/>
              <a:t> </a:t>
            </a:r>
            <a:r>
              <a:rPr lang="de-DE" dirty="0" err="1"/>
              <a:t>respond</a:t>
            </a:r>
            <a:r>
              <a:rPr lang="de-DE" dirty="0"/>
              <a:t> </a:t>
            </a:r>
            <a:r>
              <a:rPr lang="de-DE" dirty="0" err="1"/>
              <a:t>once</a:t>
            </a:r>
            <a:r>
              <a:rPr lang="de-DE" dirty="0"/>
              <a:t> he </a:t>
            </a:r>
            <a:r>
              <a:rPr lang="de-DE" dirty="0" err="1"/>
              <a:t>hears</a:t>
            </a:r>
            <a:r>
              <a:rPr lang="de-DE" dirty="0"/>
              <a:t> an </a:t>
            </a:r>
            <a:r>
              <a:rPr lang="de-DE" dirty="0" err="1"/>
              <a:t>emergency</a:t>
            </a:r>
            <a:r>
              <a:rPr lang="de-DE" dirty="0"/>
              <a:t> </a:t>
            </a:r>
            <a:r>
              <a:rPr lang="de-DE" dirty="0" err="1"/>
              <a:t>vehicle</a:t>
            </a:r>
            <a:r>
              <a:rPr lang="de-DE" dirty="0"/>
              <a:t> </a:t>
            </a:r>
            <a:r>
              <a:rPr lang="de-DE" dirty="0" err="1"/>
              <a:t>approaching</a:t>
            </a:r>
            <a:r>
              <a:rPr lang="de-DE" dirty="0"/>
              <a:t>?</a:t>
            </a:r>
          </a:p>
          <a:p>
            <a:pPr marL="539750" indent="-285750">
              <a:lnSpc>
                <a:spcPct val="12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de-DE" dirty="0" err="1"/>
              <a:t>What</a:t>
            </a:r>
            <a:r>
              <a:rPr lang="de-DE" dirty="0"/>
              <a:t> </a:t>
            </a:r>
            <a:r>
              <a:rPr lang="de-DE" dirty="0" err="1"/>
              <a:t>would</a:t>
            </a:r>
            <a:r>
              <a:rPr lang="de-DE" dirty="0"/>
              <a:t> </a:t>
            </a:r>
            <a:r>
              <a:rPr lang="de-DE" dirty="0" err="1"/>
              <a:t>then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expected</a:t>
            </a:r>
            <a:r>
              <a:rPr lang="de-DE" dirty="0"/>
              <a:t> </a:t>
            </a:r>
            <a:r>
              <a:rPr lang="de-DE" dirty="0" err="1"/>
              <a:t>benefit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additionally</a:t>
            </a:r>
            <a:r>
              <a:rPr lang="de-DE" dirty="0"/>
              <a:t> </a:t>
            </a:r>
            <a:r>
              <a:rPr lang="de-DE" dirty="0" err="1"/>
              <a:t>giving</a:t>
            </a:r>
            <a:r>
              <a:rPr lang="de-DE" dirty="0"/>
              <a:t> a Transition Demand? 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7884" y="2421080"/>
            <a:ext cx="2113475" cy="130405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362945A-20E8-4C1F-B98B-C61F1542D710}"/>
              </a:ext>
            </a:extLst>
          </p:cNvPr>
          <p:cNvSpPr txBox="1"/>
          <p:nvPr/>
        </p:nvSpPr>
        <p:spPr>
          <a:xfrm>
            <a:off x="8980843" y="-28350"/>
            <a:ext cx="327256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u="sng" dirty="0"/>
              <a:t>Informal document </a:t>
            </a:r>
            <a:r>
              <a:rPr lang="fr-CH" b="1" dirty="0"/>
              <a:t>GRVA-08-25</a:t>
            </a:r>
            <a:br>
              <a:rPr lang="fr-CH" b="1" dirty="0"/>
            </a:br>
            <a:r>
              <a:rPr lang="fr-CH" dirty="0"/>
              <a:t>8th GRVA, 14-16 </a:t>
            </a:r>
            <a:r>
              <a:rPr lang="fr-CH" dirty="0" err="1"/>
              <a:t>December</a:t>
            </a:r>
            <a:r>
              <a:rPr lang="fr-CH" dirty="0"/>
              <a:t> 2020</a:t>
            </a:r>
          </a:p>
          <a:p>
            <a:r>
              <a:rPr lang="fr-CH" dirty="0"/>
              <a:t>Agenda item 3(d)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4E050C-69A9-4566-BF7C-7AD984663DF9}"/>
              </a:ext>
            </a:extLst>
          </p:cNvPr>
          <p:cNvSpPr txBox="1"/>
          <p:nvPr/>
        </p:nvSpPr>
        <p:spPr>
          <a:xfrm>
            <a:off x="864327" y="209008"/>
            <a:ext cx="34855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dirty="0" err="1"/>
              <a:t>Submitted</a:t>
            </a:r>
            <a:r>
              <a:rPr lang="fr-CH" dirty="0"/>
              <a:t> by the expert </a:t>
            </a:r>
            <a:r>
              <a:rPr lang="fr-CH" dirty="0" err="1"/>
              <a:t>from</a:t>
            </a:r>
            <a:r>
              <a:rPr lang="fr-CH" dirty="0"/>
              <a:t> OICA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53935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3" ma:contentTypeDescription="Create a new document." ma:contentTypeScope="" ma:versionID="89c13dde5d7aa6b1840a64c3c61e7101">
  <xsd:schema xmlns:xsd="http://www.w3.org/2001/XMLSchema" xmlns:xs="http://www.w3.org/2001/XMLSchema" xmlns:p="http://schemas.microsoft.com/office/2006/metadata/properties" xmlns:ns2="4b4a1c0d-4a69-4996-a84a-fc699b9f49de" xmlns:ns3="acccb6d4-dbe5-46d2-b4d3-5733603d8cc6" targetNamespace="http://schemas.microsoft.com/office/2006/metadata/properties" ma:root="true" ma:fieldsID="49ff99f9a570207563b6136515cf8a36" ns2:_="" ns3:_="">
    <xsd:import namespace="4b4a1c0d-4a69-4996-a84a-fc699b9f49de"/>
    <xsd:import namespace="acccb6d4-dbe5-46d2-b4d3-5733603d8c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86718D9-B5D1-4316-8EDC-CFD5629FBEA0}"/>
</file>

<file path=customXml/itemProps2.xml><?xml version="1.0" encoding="utf-8"?>
<ds:datastoreItem xmlns:ds="http://schemas.openxmlformats.org/officeDocument/2006/customXml" ds:itemID="{8AFC8967-9B40-45D5-9A24-3735C9C9D8A0}"/>
</file>

<file path=customXml/itemProps3.xml><?xml version="1.0" encoding="utf-8"?>
<ds:datastoreItem xmlns:ds="http://schemas.openxmlformats.org/officeDocument/2006/customXml" ds:itemID="{772C78A2-77F0-4304-9A97-22090CDF6294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107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</vt:lpstr>
      <vt:lpstr>ALKS Response to  Emergency Vehicles approaching from the rear</vt:lpstr>
    </vt:vector>
  </TitlesOfParts>
  <Company>Daimler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ALKS Response to Emergency Vehicles approaching from the rear</dc:title>
  <dc:creator>Kirschner, Tina (059)</dc:creator>
  <cp:lastModifiedBy>UNECE</cp:lastModifiedBy>
  <cp:revision>4</cp:revision>
  <dcterms:created xsi:type="dcterms:W3CDTF">2020-12-15T07:08:53Z</dcterms:created>
  <dcterms:modified xsi:type="dcterms:W3CDTF">2020-12-15T15:58:18Z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0x0101003B8422D08C252547BB1CFA7F78E2CB83</vt:lpwstr>
  </property>
</Properties>
</file>