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0" r:id="rId3"/>
    <p:sldId id="288" r:id="rId4"/>
    <p:sldId id="301" r:id="rId5"/>
    <p:sldId id="302" r:id="rId6"/>
    <p:sldId id="303" r:id="rId7"/>
    <p:sldId id="304" r:id="rId8"/>
    <p:sldId id="305" r:id="rId9"/>
    <p:sldId id="279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E447A86-57C9-4BF5-9969-FB3C24CE7C6A}" type="datetime1">
              <a:rPr lang="fr-FR" kern="0" smtClean="0"/>
              <a:pPr/>
              <a:t>01/10/2019</a:t>
            </a:fld>
            <a:endParaRPr lang="fr-FR" kern="0" dirty="0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kern="0" dirty="0"/>
              <a:t>GRSG-117-XX</a:t>
            </a:r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>
                <a:solidFill>
                  <a:schemeClr val="bg1"/>
                </a:solidFill>
              </a:rPr>
              <a:t>V.5</a:t>
            </a: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TITRE</a:t>
            </a:r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400AC7AD-5D20-48F1-A18A-B4E8EE5A547C}" type="datetime1">
              <a:rPr lang="fr-FR" kern="0" smtClean="0"/>
              <a:pPr/>
              <a:t>01/10/2019</a:t>
            </a:fld>
            <a:endParaRPr lang="fr-FR" kern="0" dirty="0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fr-FR" kern="0" dirty="0"/>
              <a:t>GRSG-117-XX</a:t>
            </a:r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FED933F-6AC4-471A-A0D4-60CA1229D2C7}" type="datetime1">
              <a:rPr lang="fr-FR" kern="0" smtClean="0"/>
              <a:pPr/>
              <a:t>01/10/2019</a:t>
            </a:fld>
            <a:endParaRPr lang="fr-FR" kern="0" dirty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kern="0"/>
              <a:t>Group Presentation</a:t>
            </a:r>
            <a:endParaRPr lang="fr-FR" kern="0" dirty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/>
          </a:p>
        </p:txBody>
      </p:sp>
      <p:pic>
        <p:nvPicPr>
          <p:cNvPr id="17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00" y="74948"/>
            <a:ext cx="1981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kern="0" dirty="0"/>
              <a:t>08/10/2019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/>
              <a:t>Behaviour</a:t>
            </a:r>
            <a:r>
              <a:rPr lang="fr-FR" dirty="0"/>
              <a:t> of M2 &amp; M3 </a:t>
            </a:r>
            <a:r>
              <a:rPr lang="fr-FR" dirty="0" err="1"/>
              <a:t>general</a:t>
            </a:r>
            <a:r>
              <a:rPr lang="fr-FR" dirty="0"/>
              <a:t> construction in case of </a:t>
            </a:r>
            <a:r>
              <a:rPr lang="fr-FR" dirty="0" err="1"/>
              <a:t>Fire</a:t>
            </a:r>
            <a:r>
              <a:rPr lang="fr-FR" dirty="0"/>
              <a:t> Event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8064896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i="0" dirty="0"/>
              <a:t>IWG - BMFE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97796" y="288082"/>
            <a:ext cx="5390728" cy="81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117-08</a:t>
            </a:r>
            <a:endParaRPr lang="en-GB" altLang="ja-JP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kumimoji="0" lang="en-GB" altLang="ja-JP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 October 2019,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2.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dirty="0"/>
              <a:t>1 meeting on 2019 2</a:t>
            </a:r>
            <a:r>
              <a:rPr lang="fr-FR" baseline="30000" dirty="0"/>
              <a:t>nd</a:t>
            </a:r>
            <a:r>
              <a:rPr lang="fr-FR" dirty="0"/>
              <a:t> quarter</a:t>
            </a:r>
          </a:p>
          <a:p>
            <a:pPr lvl="1"/>
            <a:r>
              <a:rPr lang="fr-FR" sz="1800" dirty="0"/>
              <a:t>Chair : France (UTAC)</a:t>
            </a:r>
          </a:p>
          <a:p>
            <a:pPr lvl="1"/>
            <a:r>
              <a:rPr lang="fr-FR" sz="1800" dirty="0" err="1"/>
              <a:t>Secretary</a:t>
            </a:r>
            <a:r>
              <a:rPr lang="fr-FR" sz="1800" dirty="0"/>
              <a:t> : OICA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7</a:t>
            </a:r>
            <a:r>
              <a:rPr lang="fr-FR" baseline="30000" dirty="0"/>
              <a:t>th</a:t>
            </a:r>
            <a:r>
              <a:rPr lang="fr-FR" dirty="0"/>
              <a:t> meeting</a:t>
            </a:r>
          </a:p>
          <a:p>
            <a:pPr lvl="1"/>
            <a:r>
              <a:rPr lang="fr-FR" sz="1800" dirty="0"/>
              <a:t>2019 June 25th / 26th</a:t>
            </a:r>
            <a:endParaRPr lang="fr-FR" sz="1800" baseline="30000" dirty="0"/>
          </a:p>
          <a:p>
            <a:pPr lvl="1"/>
            <a:r>
              <a:rPr lang="fr-FR" sz="1800" dirty="0"/>
              <a:t>Venue : </a:t>
            </a:r>
            <a:r>
              <a:rPr lang="fr-FR" sz="1800" dirty="0" err="1"/>
              <a:t>Bergisch</a:t>
            </a:r>
            <a:r>
              <a:rPr lang="fr-FR" sz="1800" dirty="0"/>
              <a:t> </a:t>
            </a:r>
            <a:r>
              <a:rPr lang="fr-FR" sz="1800" dirty="0" err="1"/>
              <a:t>Galbach</a:t>
            </a:r>
            <a:r>
              <a:rPr lang="fr-FR" sz="1800" dirty="0"/>
              <a:t>, Germany (</a:t>
            </a:r>
            <a:r>
              <a:rPr lang="fr-FR" sz="1800" dirty="0" err="1"/>
              <a:t>BASt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20 </a:t>
            </a:r>
            <a:r>
              <a:rPr lang="fr-FR" sz="1800" dirty="0" err="1"/>
              <a:t>attendees</a:t>
            </a:r>
            <a:r>
              <a:rPr lang="fr-FR" sz="1800" dirty="0"/>
              <a:t> : 4 </a:t>
            </a:r>
            <a:r>
              <a:rPr lang="fr-FR" sz="1800" dirty="0" err="1"/>
              <a:t>contracting</a:t>
            </a:r>
            <a:r>
              <a:rPr lang="fr-FR" sz="1800" dirty="0"/>
              <a:t> parties / 5 test centers / OICA / CLEPA / CLCCR</a:t>
            </a:r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IWG BMFE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</p:spTree>
    <p:extLst>
      <p:ext uri="{BB962C8B-B14F-4D97-AF65-F5344CB8AC3E}">
        <p14:creationId xmlns:p14="http://schemas.microsoft.com/office/powerpoint/2010/main" val="713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No.118 Contents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Smoke </a:t>
            </a:r>
            <a:r>
              <a:rPr lang="fr-FR" sz="1800" dirty="0" err="1"/>
              <a:t>toxicity</a:t>
            </a:r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 lvl="2"/>
            <a:r>
              <a:rPr lang="en-GB" sz="1800" dirty="0"/>
              <a:t>BAM (</a:t>
            </a:r>
            <a:r>
              <a:rPr lang="en-GB" sz="1800" dirty="0" err="1"/>
              <a:t>Bundesamt</a:t>
            </a:r>
            <a:r>
              <a:rPr lang="en-GB" sz="1800" dirty="0"/>
              <a:t> </a:t>
            </a:r>
            <a:r>
              <a:rPr lang="en-GB" sz="1800" dirty="0" err="1"/>
              <a:t>für</a:t>
            </a:r>
            <a:r>
              <a:rPr lang="en-GB" sz="1800" dirty="0"/>
              <a:t> </a:t>
            </a:r>
            <a:r>
              <a:rPr lang="en-GB" sz="1800" dirty="0" err="1"/>
              <a:t>Materialforschung</a:t>
            </a:r>
            <a:r>
              <a:rPr lang="en-GB" sz="1800" dirty="0"/>
              <a:t> und -</a:t>
            </a:r>
            <a:r>
              <a:rPr lang="en-GB" sz="1800" dirty="0" err="1"/>
              <a:t>prüfung</a:t>
            </a:r>
            <a:r>
              <a:rPr lang="en-GB" sz="1800" dirty="0"/>
              <a:t> – Federal office for research and testing of Materials) presented the state of play of their ongoing research project : </a:t>
            </a:r>
            <a:r>
              <a:rPr lang="en-GB" sz="1800" u="sng" dirty="0"/>
              <a:t>Development of tests for bus interior materials toxicity assessment.</a:t>
            </a:r>
          </a:p>
          <a:p>
            <a:pPr lvl="2"/>
            <a:endParaRPr lang="en-GB" sz="1800" dirty="0"/>
          </a:p>
          <a:p>
            <a:pPr lvl="2"/>
            <a:r>
              <a:rPr lang="fr-FR" sz="1800" dirty="0" err="1"/>
              <a:t>Study</a:t>
            </a:r>
            <a:r>
              <a:rPr lang="fr-FR" sz="1800" dirty="0"/>
              <a:t> time </a:t>
            </a:r>
            <a:r>
              <a:rPr lang="fr-FR" sz="1800" dirty="0" err="1"/>
              <a:t>schedule</a:t>
            </a:r>
            <a:r>
              <a:rPr lang="fr-FR" sz="1800" dirty="0"/>
              <a:t> </a:t>
            </a:r>
            <a:r>
              <a:rPr lang="fr-FR" sz="1800" dirty="0" err="1"/>
              <a:t>around</a:t>
            </a:r>
            <a:r>
              <a:rPr lang="fr-FR" sz="1800" dirty="0"/>
              <a:t> 5 </a:t>
            </a:r>
            <a:r>
              <a:rPr lang="fr-FR" sz="1800" dirty="0" err="1"/>
              <a:t>steps</a:t>
            </a:r>
            <a:r>
              <a:rPr lang="fr-FR" sz="1800" dirty="0"/>
              <a:t> :</a:t>
            </a:r>
          </a:p>
          <a:p>
            <a:pPr lvl="3"/>
            <a:r>
              <a:rPr lang="en-GB" sz="1800" dirty="0"/>
              <a:t>Identifying the materials at stake</a:t>
            </a:r>
            <a:endParaRPr lang="fr-FR" sz="1800" dirty="0"/>
          </a:p>
          <a:p>
            <a:pPr lvl="3"/>
            <a:r>
              <a:rPr lang="en-GB" sz="1800" dirty="0"/>
              <a:t>Identifying the toxic components</a:t>
            </a:r>
            <a:endParaRPr lang="fr-FR" sz="1800" dirty="0"/>
          </a:p>
          <a:p>
            <a:pPr lvl="3"/>
            <a:r>
              <a:rPr lang="en-GB" sz="1800" dirty="0"/>
              <a:t>Performing the relevant tests (Oct 2019)</a:t>
            </a:r>
            <a:endParaRPr lang="fr-FR" sz="1800" dirty="0"/>
          </a:p>
          <a:p>
            <a:pPr lvl="3"/>
            <a:r>
              <a:rPr lang="en-GB" sz="1800" dirty="0"/>
              <a:t>Defining an assessment method (Apr 2020)</a:t>
            </a:r>
            <a:endParaRPr lang="fr-FR" sz="1800" dirty="0"/>
          </a:p>
          <a:p>
            <a:pPr lvl="3"/>
            <a:r>
              <a:rPr lang="en-GB" sz="1800" dirty="0"/>
              <a:t>Defining recommendations (Nov 2020)</a:t>
            </a:r>
          </a:p>
        </p:txBody>
      </p:sp>
    </p:spTree>
    <p:extLst>
      <p:ext uri="{BB962C8B-B14F-4D97-AF65-F5344CB8AC3E}">
        <p14:creationId xmlns:p14="http://schemas.microsoft.com/office/powerpoint/2010/main" val="27271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No.118 Contents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Smoke </a:t>
            </a:r>
            <a:r>
              <a:rPr lang="fr-FR" sz="1800" dirty="0" err="1"/>
              <a:t>toxicity</a:t>
            </a:r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 lvl="2"/>
            <a:r>
              <a:rPr lang="en-GB" sz="1800" dirty="0"/>
              <a:t>A balance between smoke toxicity and material flammability was discussed and a proposal for cost/benefit ratio will be provided for the next session.</a:t>
            </a:r>
            <a:endParaRPr lang="en-GB" sz="1800" u="sng" dirty="0"/>
          </a:p>
          <a:p>
            <a:pPr marL="914400" lvl="2" indent="0">
              <a:buNone/>
            </a:pPr>
            <a:endParaRPr lang="en-GB" sz="1800" dirty="0"/>
          </a:p>
          <a:p>
            <a:pPr lvl="1"/>
            <a:r>
              <a:rPr lang="en-GB" sz="1800" dirty="0"/>
              <a:t>Adhesive agent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Draft proposal for amendment is frozen and will be submitted to GRSG at the April 2020 session.</a:t>
            </a:r>
          </a:p>
          <a:p>
            <a:pPr marL="914400" lvl="2" indent="0">
              <a:buNone/>
            </a:pPr>
            <a:endParaRPr lang="en-GB" sz="1800" dirty="0"/>
          </a:p>
          <a:p>
            <a:pPr marL="914400" lvl="2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284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No.107 Contents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Combination of </a:t>
            </a:r>
            <a:r>
              <a:rPr lang="fr-FR" sz="1800" dirty="0" err="1"/>
              <a:t>fire</a:t>
            </a:r>
            <a:r>
              <a:rPr lang="fr-FR" sz="1800" dirty="0"/>
              <a:t> </a:t>
            </a:r>
            <a:r>
              <a:rPr lang="fr-FR" sz="1800" dirty="0" err="1"/>
              <a:t>detection</a:t>
            </a:r>
            <a:r>
              <a:rPr lang="fr-FR" sz="1800" dirty="0"/>
              <a:t> and </a:t>
            </a:r>
            <a:r>
              <a:rPr lang="fr-FR" sz="1800" dirty="0" err="1"/>
              <a:t>fire</a:t>
            </a:r>
            <a:r>
              <a:rPr lang="fr-FR" sz="1800" dirty="0"/>
              <a:t> suppression warnings</a:t>
            </a:r>
          </a:p>
          <a:p>
            <a:pPr marL="457200" lvl="1" indent="0">
              <a:buNone/>
            </a:pPr>
            <a:endParaRPr lang="fr-FR" sz="1800" dirty="0"/>
          </a:p>
          <a:p>
            <a:pPr lvl="2"/>
            <a:r>
              <a:rPr lang="en-GB" sz="1800" dirty="0"/>
              <a:t>Draft proposal for amendment is frozen and will be submitted to GRSG at the April 2020 session.</a:t>
            </a:r>
          </a:p>
          <a:p>
            <a:pPr marL="914400" lvl="2" indent="0">
              <a:buNone/>
            </a:pPr>
            <a:endParaRPr lang="en-GB" sz="1800" dirty="0"/>
          </a:p>
          <a:p>
            <a:pPr lvl="1"/>
            <a:r>
              <a:rPr lang="en-GB" sz="1800" dirty="0"/>
              <a:t>Opportunity to separate provisions for temperature checks at different spots </a:t>
            </a:r>
          </a:p>
          <a:p>
            <a:pPr lvl="2"/>
            <a:endParaRPr lang="en-GB" sz="1600" dirty="0"/>
          </a:p>
          <a:p>
            <a:pPr lvl="2"/>
            <a:r>
              <a:rPr lang="en-GB" sz="1800" dirty="0"/>
              <a:t>Topic still under evaluation, will be discussed at the next session.</a:t>
            </a:r>
          </a:p>
        </p:txBody>
      </p:sp>
    </p:spTree>
    <p:extLst>
      <p:ext uri="{BB962C8B-B14F-4D97-AF65-F5344CB8AC3E}">
        <p14:creationId xmlns:p14="http://schemas.microsoft.com/office/powerpoint/2010/main" val="31092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No.107 Contents</a:t>
            </a:r>
          </a:p>
          <a:p>
            <a:pPr lvl="1"/>
            <a:endParaRPr lang="fr-FR" sz="1800" dirty="0"/>
          </a:p>
          <a:p>
            <a:pPr lvl="1"/>
            <a:r>
              <a:rPr lang="en-GB" sz="1800" dirty="0"/>
              <a:t>Minimum performance level for fire detection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Discussion are not finalized yet but current orientation is more based on OEM declaration. Associated test protocols are under investigations.</a:t>
            </a:r>
          </a:p>
          <a:p>
            <a:pPr lvl="2"/>
            <a:endParaRPr lang="en-GB" sz="1800" dirty="0"/>
          </a:p>
          <a:p>
            <a:pPr lvl="1"/>
            <a:r>
              <a:rPr lang="en-GB" sz="1800" dirty="0"/>
              <a:t>Automated emergency exits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Forecasted wording to implement this specification could burden vehicle manufacturers about functional safety. A final consensus on the wording is in progress.</a:t>
            </a:r>
          </a:p>
        </p:txBody>
      </p:sp>
    </p:spTree>
    <p:extLst>
      <p:ext uri="{BB962C8B-B14F-4D97-AF65-F5344CB8AC3E}">
        <p14:creationId xmlns:p14="http://schemas.microsoft.com/office/powerpoint/2010/main" val="22578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No.107 Contents</a:t>
            </a:r>
          </a:p>
          <a:p>
            <a:pPr lvl="1"/>
            <a:endParaRPr lang="fr-FR" sz="1800" dirty="0"/>
          </a:p>
          <a:p>
            <a:pPr lvl="1"/>
            <a:r>
              <a:rPr lang="en-GB" sz="1800" dirty="0"/>
              <a:t>Safety instructions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Draft proposal for amendment is frozen and will be submitted to GRSG at the April 2020 session, applicable to classes II, III and B.</a:t>
            </a:r>
          </a:p>
        </p:txBody>
      </p:sp>
    </p:spTree>
    <p:extLst>
      <p:ext uri="{BB962C8B-B14F-4D97-AF65-F5344CB8AC3E}">
        <p14:creationId xmlns:p14="http://schemas.microsoft.com/office/powerpoint/2010/main" val="11162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Autofit/>
          </a:bodyPr>
          <a:lstStyle/>
          <a:p>
            <a:r>
              <a:rPr lang="fr-FR" dirty="0"/>
              <a:t>Next session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1 ½ </a:t>
            </a:r>
            <a:r>
              <a:rPr lang="fr-FR" sz="1800" dirty="0" err="1"/>
              <a:t>day</a:t>
            </a:r>
            <a:r>
              <a:rPr lang="fr-FR" sz="1800" dirty="0"/>
              <a:t> meeting</a:t>
            </a:r>
          </a:p>
          <a:p>
            <a:pPr lvl="1"/>
            <a:r>
              <a:rPr lang="fr-FR" sz="1800" dirty="0"/>
              <a:t>2019, </a:t>
            </a:r>
            <a:r>
              <a:rPr lang="fr-FR" sz="1800" dirty="0" err="1"/>
              <a:t>December</a:t>
            </a:r>
            <a:r>
              <a:rPr lang="fr-FR" sz="1800" dirty="0"/>
              <a:t> 4th – 5th</a:t>
            </a:r>
          </a:p>
          <a:p>
            <a:pPr lvl="1"/>
            <a:r>
              <a:rPr lang="fr-FR" sz="1800" dirty="0"/>
              <a:t>Venue : </a:t>
            </a:r>
            <a:r>
              <a:rPr lang="en-GB" sz="1800" dirty="0"/>
              <a:t>Aguila (Biarritz, France)</a:t>
            </a:r>
          </a:p>
          <a:p>
            <a:pPr lvl="1"/>
            <a:endParaRPr lang="en-GB" sz="1800" dirty="0"/>
          </a:p>
          <a:p>
            <a:pPr marL="342900" lvl="1" indent="-342900">
              <a:buSzPct val="110000"/>
            </a:pPr>
            <a:r>
              <a:rPr lang="en-GB" sz="1800" b="1" dirty="0"/>
              <a:t>Secretary</a:t>
            </a:r>
          </a:p>
          <a:p>
            <a:pPr lvl="1"/>
            <a:endParaRPr lang="en-GB" sz="1800" dirty="0"/>
          </a:p>
          <a:p>
            <a:pPr lvl="1"/>
            <a:r>
              <a:rPr lang="en-US" sz="1800" dirty="0"/>
              <a:t>Secretary will be taken over by CLCCR as from now on.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60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GRSG-117-08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5658817"/>
            <a:ext cx="8640960" cy="650503"/>
          </a:xfrm>
        </p:spPr>
        <p:txBody>
          <a:bodyPr/>
          <a:lstStyle/>
          <a:p>
            <a:pPr algn="r"/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attention.</a:t>
            </a:r>
          </a:p>
        </p:txBody>
      </p:sp>
    </p:spTree>
    <p:extLst>
      <p:ext uri="{BB962C8B-B14F-4D97-AF65-F5344CB8AC3E}">
        <p14:creationId xmlns:p14="http://schemas.microsoft.com/office/powerpoint/2010/main" val="34880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_UTAC-CERAM_2017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447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Thème_UTAC-CERAM_2017</vt:lpstr>
      <vt:lpstr>Behaviour of M2 &amp; M3 general construction in case of Fire Event</vt:lpstr>
      <vt:lpstr>IWG BMFE overview</vt:lpstr>
      <vt:lpstr>7th IWG BMFE meeting</vt:lpstr>
      <vt:lpstr>7th IWG BMFE meeting</vt:lpstr>
      <vt:lpstr>7th IWG BMFE meeting</vt:lpstr>
      <vt:lpstr>7th IWG BMFE meeting</vt:lpstr>
      <vt:lpstr>7th IWG BMFE meeting</vt:lpstr>
      <vt:lpstr>7th IWG BMFE meeting</vt:lpstr>
      <vt:lpstr>Thanks for your attention.</vt:lpstr>
    </vt:vector>
  </TitlesOfParts>
  <Company>UTAC 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of M2 &amp; M3 general construction in case of Fire Event</dc:title>
  <dc:creator>WIRTZ Reinhard</dc:creator>
  <cp:lastModifiedBy>Heini Amanda SALONEN</cp:lastModifiedBy>
  <cp:revision>122</cp:revision>
  <cp:lastPrinted>2017-09-17T18:23:36Z</cp:lastPrinted>
  <dcterms:created xsi:type="dcterms:W3CDTF">2017-03-06T08:24:39Z</dcterms:created>
  <dcterms:modified xsi:type="dcterms:W3CDTF">2019-10-01T06:41:40Z</dcterms:modified>
</cp:coreProperties>
</file>