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21EBF-AF13-4309-921C-14E67E3D354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763D7BA-7F72-483D-90ED-1FB14C49A2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DA41FE6-C9D3-4F42-B113-39180017B769}"/>
              </a:ext>
            </a:extLst>
          </p:cNvPr>
          <p:cNvSpPr>
            <a:spLocks noGrp="1"/>
          </p:cNvSpPr>
          <p:nvPr>
            <p:ph type="dt" sz="half" idx="10"/>
          </p:nvPr>
        </p:nvSpPr>
        <p:spPr/>
        <p:txBody>
          <a:bodyPr/>
          <a:lstStyle/>
          <a:p>
            <a:fld id="{B60ED6C6-E5C3-41AB-A6A3-1F291406839F}" type="datetimeFigureOut">
              <a:rPr lang="en-GB" smtClean="0"/>
              <a:t>19/06/2020</a:t>
            </a:fld>
            <a:endParaRPr lang="en-GB"/>
          </a:p>
        </p:txBody>
      </p:sp>
      <p:sp>
        <p:nvSpPr>
          <p:cNvPr id="5" name="Footer Placeholder 4">
            <a:extLst>
              <a:ext uri="{FF2B5EF4-FFF2-40B4-BE49-F238E27FC236}">
                <a16:creationId xmlns:a16="http://schemas.microsoft.com/office/drawing/2014/main" id="{DF4DEAE4-3793-4389-B1DD-18C1EDB97A6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943783D-F638-44FB-89A1-1D75FDBBADCB}"/>
              </a:ext>
            </a:extLst>
          </p:cNvPr>
          <p:cNvSpPr>
            <a:spLocks noGrp="1"/>
          </p:cNvSpPr>
          <p:nvPr>
            <p:ph type="sldNum" sz="quarter" idx="12"/>
          </p:nvPr>
        </p:nvSpPr>
        <p:spPr/>
        <p:txBody>
          <a:bodyPr/>
          <a:lstStyle/>
          <a:p>
            <a:fld id="{2F96F7AD-A7FA-463B-87C4-17BF0A5B797C}" type="slidenum">
              <a:rPr lang="en-GB" smtClean="0"/>
              <a:t>‹#›</a:t>
            </a:fld>
            <a:endParaRPr lang="en-GB"/>
          </a:p>
        </p:txBody>
      </p:sp>
    </p:spTree>
    <p:extLst>
      <p:ext uri="{BB962C8B-B14F-4D97-AF65-F5344CB8AC3E}">
        <p14:creationId xmlns:p14="http://schemas.microsoft.com/office/powerpoint/2010/main" val="4209354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7204C-6D3E-499E-87DB-0D2C5EDD684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D8581D9-E9D6-40A0-8D7C-108F1A22CA5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482057-55DA-4531-A9DC-D7A25665E7ED}"/>
              </a:ext>
            </a:extLst>
          </p:cNvPr>
          <p:cNvSpPr>
            <a:spLocks noGrp="1"/>
          </p:cNvSpPr>
          <p:nvPr>
            <p:ph type="dt" sz="half" idx="10"/>
          </p:nvPr>
        </p:nvSpPr>
        <p:spPr/>
        <p:txBody>
          <a:bodyPr/>
          <a:lstStyle/>
          <a:p>
            <a:fld id="{B60ED6C6-E5C3-41AB-A6A3-1F291406839F}" type="datetimeFigureOut">
              <a:rPr lang="en-GB" smtClean="0"/>
              <a:t>19/06/2020</a:t>
            </a:fld>
            <a:endParaRPr lang="en-GB"/>
          </a:p>
        </p:txBody>
      </p:sp>
      <p:sp>
        <p:nvSpPr>
          <p:cNvPr id="5" name="Footer Placeholder 4">
            <a:extLst>
              <a:ext uri="{FF2B5EF4-FFF2-40B4-BE49-F238E27FC236}">
                <a16:creationId xmlns:a16="http://schemas.microsoft.com/office/drawing/2014/main" id="{48E7C97A-AE10-4A91-889F-A36CF40AC47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9D87D4A-87EC-4B39-9B79-FFC79AD8FA28}"/>
              </a:ext>
            </a:extLst>
          </p:cNvPr>
          <p:cNvSpPr>
            <a:spLocks noGrp="1"/>
          </p:cNvSpPr>
          <p:nvPr>
            <p:ph type="sldNum" sz="quarter" idx="12"/>
          </p:nvPr>
        </p:nvSpPr>
        <p:spPr/>
        <p:txBody>
          <a:bodyPr/>
          <a:lstStyle/>
          <a:p>
            <a:fld id="{2F96F7AD-A7FA-463B-87C4-17BF0A5B797C}" type="slidenum">
              <a:rPr lang="en-GB" smtClean="0"/>
              <a:t>‹#›</a:t>
            </a:fld>
            <a:endParaRPr lang="en-GB"/>
          </a:p>
        </p:txBody>
      </p:sp>
    </p:spTree>
    <p:extLst>
      <p:ext uri="{BB962C8B-B14F-4D97-AF65-F5344CB8AC3E}">
        <p14:creationId xmlns:p14="http://schemas.microsoft.com/office/powerpoint/2010/main" val="369703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658E45D-B308-4CE4-B2FF-D03AD95660C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1418C03-40F7-45D7-96E8-FF83DF5152B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62610B2-81AC-4891-B6E4-B93F612C8DAE}"/>
              </a:ext>
            </a:extLst>
          </p:cNvPr>
          <p:cNvSpPr>
            <a:spLocks noGrp="1"/>
          </p:cNvSpPr>
          <p:nvPr>
            <p:ph type="dt" sz="half" idx="10"/>
          </p:nvPr>
        </p:nvSpPr>
        <p:spPr/>
        <p:txBody>
          <a:bodyPr/>
          <a:lstStyle/>
          <a:p>
            <a:fld id="{B60ED6C6-E5C3-41AB-A6A3-1F291406839F}" type="datetimeFigureOut">
              <a:rPr lang="en-GB" smtClean="0"/>
              <a:t>19/06/2020</a:t>
            </a:fld>
            <a:endParaRPr lang="en-GB"/>
          </a:p>
        </p:txBody>
      </p:sp>
      <p:sp>
        <p:nvSpPr>
          <p:cNvPr id="5" name="Footer Placeholder 4">
            <a:extLst>
              <a:ext uri="{FF2B5EF4-FFF2-40B4-BE49-F238E27FC236}">
                <a16:creationId xmlns:a16="http://schemas.microsoft.com/office/drawing/2014/main" id="{517FEE0A-6A89-4FCE-B7D2-2AC8855B1CC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93F822D-2DD6-481E-95E0-42C31E521068}"/>
              </a:ext>
            </a:extLst>
          </p:cNvPr>
          <p:cNvSpPr>
            <a:spLocks noGrp="1"/>
          </p:cNvSpPr>
          <p:nvPr>
            <p:ph type="sldNum" sz="quarter" idx="12"/>
          </p:nvPr>
        </p:nvSpPr>
        <p:spPr/>
        <p:txBody>
          <a:bodyPr/>
          <a:lstStyle/>
          <a:p>
            <a:fld id="{2F96F7AD-A7FA-463B-87C4-17BF0A5B797C}" type="slidenum">
              <a:rPr lang="en-GB" smtClean="0"/>
              <a:t>‹#›</a:t>
            </a:fld>
            <a:endParaRPr lang="en-GB"/>
          </a:p>
        </p:txBody>
      </p:sp>
    </p:spTree>
    <p:extLst>
      <p:ext uri="{BB962C8B-B14F-4D97-AF65-F5344CB8AC3E}">
        <p14:creationId xmlns:p14="http://schemas.microsoft.com/office/powerpoint/2010/main" val="2627190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A6268-BFA3-43AC-AC65-B8A32CB1425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9B41050-A5F7-4580-9237-6E8062B05ED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CA1A15E-A919-489E-B8FE-EC941971F91A}"/>
              </a:ext>
            </a:extLst>
          </p:cNvPr>
          <p:cNvSpPr>
            <a:spLocks noGrp="1"/>
          </p:cNvSpPr>
          <p:nvPr>
            <p:ph type="dt" sz="half" idx="10"/>
          </p:nvPr>
        </p:nvSpPr>
        <p:spPr/>
        <p:txBody>
          <a:bodyPr/>
          <a:lstStyle/>
          <a:p>
            <a:fld id="{B60ED6C6-E5C3-41AB-A6A3-1F291406839F}" type="datetimeFigureOut">
              <a:rPr lang="en-GB" smtClean="0"/>
              <a:t>19/06/2020</a:t>
            </a:fld>
            <a:endParaRPr lang="en-GB"/>
          </a:p>
        </p:txBody>
      </p:sp>
      <p:sp>
        <p:nvSpPr>
          <p:cNvPr id="5" name="Footer Placeholder 4">
            <a:extLst>
              <a:ext uri="{FF2B5EF4-FFF2-40B4-BE49-F238E27FC236}">
                <a16:creationId xmlns:a16="http://schemas.microsoft.com/office/drawing/2014/main" id="{FF0D1EC0-C51F-4A55-969B-E09733A0962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6DFC2E-20BD-4901-B999-AC3B0BBA9C70}"/>
              </a:ext>
            </a:extLst>
          </p:cNvPr>
          <p:cNvSpPr>
            <a:spLocks noGrp="1"/>
          </p:cNvSpPr>
          <p:nvPr>
            <p:ph type="sldNum" sz="quarter" idx="12"/>
          </p:nvPr>
        </p:nvSpPr>
        <p:spPr/>
        <p:txBody>
          <a:bodyPr/>
          <a:lstStyle/>
          <a:p>
            <a:fld id="{2F96F7AD-A7FA-463B-87C4-17BF0A5B797C}" type="slidenum">
              <a:rPr lang="en-GB" smtClean="0"/>
              <a:t>‹#›</a:t>
            </a:fld>
            <a:endParaRPr lang="en-GB"/>
          </a:p>
        </p:txBody>
      </p:sp>
    </p:spTree>
    <p:extLst>
      <p:ext uri="{BB962C8B-B14F-4D97-AF65-F5344CB8AC3E}">
        <p14:creationId xmlns:p14="http://schemas.microsoft.com/office/powerpoint/2010/main" val="1996447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E4F05-D789-4484-B067-DBE1E4D9862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AD3D9A5-2C21-458A-859C-6D22BB0889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938FCA-8BD7-45A4-932C-046B86E9C117}"/>
              </a:ext>
            </a:extLst>
          </p:cNvPr>
          <p:cNvSpPr>
            <a:spLocks noGrp="1"/>
          </p:cNvSpPr>
          <p:nvPr>
            <p:ph type="dt" sz="half" idx="10"/>
          </p:nvPr>
        </p:nvSpPr>
        <p:spPr/>
        <p:txBody>
          <a:bodyPr/>
          <a:lstStyle/>
          <a:p>
            <a:fld id="{B60ED6C6-E5C3-41AB-A6A3-1F291406839F}" type="datetimeFigureOut">
              <a:rPr lang="en-GB" smtClean="0"/>
              <a:t>19/06/2020</a:t>
            </a:fld>
            <a:endParaRPr lang="en-GB"/>
          </a:p>
        </p:txBody>
      </p:sp>
      <p:sp>
        <p:nvSpPr>
          <p:cNvPr id="5" name="Footer Placeholder 4">
            <a:extLst>
              <a:ext uri="{FF2B5EF4-FFF2-40B4-BE49-F238E27FC236}">
                <a16:creationId xmlns:a16="http://schemas.microsoft.com/office/drawing/2014/main" id="{D81BA3E1-5016-4FE7-8D6F-3170D66F330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2E03712-B97B-447A-A286-E4E0C1BC6535}"/>
              </a:ext>
            </a:extLst>
          </p:cNvPr>
          <p:cNvSpPr>
            <a:spLocks noGrp="1"/>
          </p:cNvSpPr>
          <p:nvPr>
            <p:ph type="sldNum" sz="quarter" idx="12"/>
          </p:nvPr>
        </p:nvSpPr>
        <p:spPr/>
        <p:txBody>
          <a:bodyPr/>
          <a:lstStyle/>
          <a:p>
            <a:fld id="{2F96F7AD-A7FA-463B-87C4-17BF0A5B797C}" type="slidenum">
              <a:rPr lang="en-GB" smtClean="0"/>
              <a:t>‹#›</a:t>
            </a:fld>
            <a:endParaRPr lang="en-GB"/>
          </a:p>
        </p:txBody>
      </p:sp>
    </p:spTree>
    <p:extLst>
      <p:ext uri="{BB962C8B-B14F-4D97-AF65-F5344CB8AC3E}">
        <p14:creationId xmlns:p14="http://schemas.microsoft.com/office/powerpoint/2010/main" val="2542432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052B9-E5F6-4EDA-A482-9CD8D56ACE9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0F29550-489C-447E-942E-E21CD129908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9BCE23F-7646-4EC3-8A8C-BB227EA67D3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C78A63C-A72A-4308-91B8-E462D3E43072}"/>
              </a:ext>
            </a:extLst>
          </p:cNvPr>
          <p:cNvSpPr>
            <a:spLocks noGrp="1"/>
          </p:cNvSpPr>
          <p:nvPr>
            <p:ph type="dt" sz="half" idx="10"/>
          </p:nvPr>
        </p:nvSpPr>
        <p:spPr/>
        <p:txBody>
          <a:bodyPr/>
          <a:lstStyle/>
          <a:p>
            <a:fld id="{B60ED6C6-E5C3-41AB-A6A3-1F291406839F}" type="datetimeFigureOut">
              <a:rPr lang="en-GB" smtClean="0"/>
              <a:t>19/06/2020</a:t>
            </a:fld>
            <a:endParaRPr lang="en-GB"/>
          </a:p>
        </p:txBody>
      </p:sp>
      <p:sp>
        <p:nvSpPr>
          <p:cNvPr id="6" name="Footer Placeholder 5">
            <a:extLst>
              <a:ext uri="{FF2B5EF4-FFF2-40B4-BE49-F238E27FC236}">
                <a16:creationId xmlns:a16="http://schemas.microsoft.com/office/drawing/2014/main" id="{613B5E9A-7515-41B4-A3D2-F4BD116860A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DDAB559-8990-400D-83CB-A09F82683164}"/>
              </a:ext>
            </a:extLst>
          </p:cNvPr>
          <p:cNvSpPr>
            <a:spLocks noGrp="1"/>
          </p:cNvSpPr>
          <p:nvPr>
            <p:ph type="sldNum" sz="quarter" idx="12"/>
          </p:nvPr>
        </p:nvSpPr>
        <p:spPr/>
        <p:txBody>
          <a:bodyPr/>
          <a:lstStyle/>
          <a:p>
            <a:fld id="{2F96F7AD-A7FA-463B-87C4-17BF0A5B797C}" type="slidenum">
              <a:rPr lang="en-GB" smtClean="0"/>
              <a:t>‹#›</a:t>
            </a:fld>
            <a:endParaRPr lang="en-GB"/>
          </a:p>
        </p:txBody>
      </p:sp>
    </p:spTree>
    <p:extLst>
      <p:ext uri="{BB962C8B-B14F-4D97-AF65-F5344CB8AC3E}">
        <p14:creationId xmlns:p14="http://schemas.microsoft.com/office/powerpoint/2010/main" val="2501894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EE55D-7FB9-45BC-A07A-9F78B086757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8FB898F-2356-4965-9AB8-51E52AD939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57968B-A95C-4F5A-B2B4-75B39A818BF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2B3947F-A06F-46F1-8D9C-59E6A5571B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07FB2F9-E760-462B-9E66-2FE473B059A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67379B4-E123-430B-B7CB-C5DCC56092C9}"/>
              </a:ext>
            </a:extLst>
          </p:cNvPr>
          <p:cNvSpPr>
            <a:spLocks noGrp="1"/>
          </p:cNvSpPr>
          <p:nvPr>
            <p:ph type="dt" sz="half" idx="10"/>
          </p:nvPr>
        </p:nvSpPr>
        <p:spPr/>
        <p:txBody>
          <a:bodyPr/>
          <a:lstStyle/>
          <a:p>
            <a:fld id="{B60ED6C6-E5C3-41AB-A6A3-1F291406839F}" type="datetimeFigureOut">
              <a:rPr lang="en-GB" smtClean="0"/>
              <a:t>19/06/2020</a:t>
            </a:fld>
            <a:endParaRPr lang="en-GB"/>
          </a:p>
        </p:txBody>
      </p:sp>
      <p:sp>
        <p:nvSpPr>
          <p:cNvPr id="8" name="Footer Placeholder 7">
            <a:extLst>
              <a:ext uri="{FF2B5EF4-FFF2-40B4-BE49-F238E27FC236}">
                <a16:creationId xmlns:a16="http://schemas.microsoft.com/office/drawing/2014/main" id="{639ECC24-EFCA-48C8-9EE5-3C265F5C9AF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E1EE77E-1A90-461E-BC76-ABB26123EB0B}"/>
              </a:ext>
            </a:extLst>
          </p:cNvPr>
          <p:cNvSpPr>
            <a:spLocks noGrp="1"/>
          </p:cNvSpPr>
          <p:nvPr>
            <p:ph type="sldNum" sz="quarter" idx="12"/>
          </p:nvPr>
        </p:nvSpPr>
        <p:spPr/>
        <p:txBody>
          <a:bodyPr/>
          <a:lstStyle/>
          <a:p>
            <a:fld id="{2F96F7AD-A7FA-463B-87C4-17BF0A5B797C}" type="slidenum">
              <a:rPr lang="en-GB" smtClean="0"/>
              <a:t>‹#›</a:t>
            </a:fld>
            <a:endParaRPr lang="en-GB"/>
          </a:p>
        </p:txBody>
      </p:sp>
    </p:spTree>
    <p:extLst>
      <p:ext uri="{BB962C8B-B14F-4D97-AF65-F5344CB8AC3E}">
        <p14:creationId xmlns:p14="http://schemas.microsoft.com/office/powerpoint/2010/main" val="1742219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AB6B5-EE3B-4F94-AF58-02E5D59FC87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1DD7385-FF80-4E68-B56D-1D121799BC98}"/>
              </a:ext>
            </a:extLst>
          </p:cNvPr>
          <p:cNvSpPr>
            <a:spLocks noGrp="1"/>
          </p:cNvSpPr>
          <p:nvPr>
            <p:ph type="dt" sz="half" idx="10"/>
          </p:nvPr>
        </p:nvSpPr>
        <p:spPr/>
        <p:txBody>
          <a:bodyPr/>
          <a:lstStyle/>
          <a:p>
            <a:fld id="{B60ED6C6-E5C3-41AB-A6A3-1F291406839F}" type="datetimeFigureOut">
              <a:rPr lang="en-GB" smtClean="0"/>
              <a:t>19/06/2020</a:t>
            </a:fld>
            <a:endParaRPr lang="en-GB"/>
          </a:p>
        </p:txBody>
      </p:sp>
      <p:sp>
        <p:nvSpPr>
          <p:cNvPr id="4" name="Footer Placeholder 3">
            <a:extLst>
              <a:ext uri="{FF2B5EF4-FFF2-40B4-BE49-F238E27FC236}">
                <a16:creationId xmlns:a16="http://schemas.microsoft.com/office/drawing/2014/main" id="{B7BC7BE7-A5BA-441C-9418-A3E4473224D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B810932-998E-4E34-8805-93EE6824301D}"/>
              </a:ext>
            </a:extLst>
          </p:cNvPr>
          <p:cNvSpPr>
            <a:spLocks noGrp="1"/>
          </p:cNvSpPr>
          <p:nvPr>
            <p:ph type="sldNum" sz="quarter" idx="12"/>
          </p:nvPr>
        </p:nvSpPr>
        <p:spPr/>
        <p:txBody>
          <a:bodyPr/>
          <a:lstStyle/>
          <a:p>
            <a:fld id="{2F96F7AD-A7FA-463B-87C4-17BF0A5B797C}" type="slidenum">
              <a:rPr lang="en-GB" smtClean="0"/>
              <a:t>‹#›</a:t>
            </a:fld>
            <a:endParaRPr lang="en-GB"/>
          </a:p>
        </p:txBody>
      </p:sp>
    </p:spTree>
    <p:extLst>
      <p:ext uri="{BB962C8B-B14F-4D97-AF65-F5344CB8AC3E}">
        <p14:creationId xmlns:p14="http://schemas.microsoft.com/office/powerpoint/2010/main" val="950857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A1FC40-C27F-4392-9814-0D1C4C89DB60}"/>
              </a:ext>
            </a:extLst>
          </p:cNvPr>
          <p:cNvSpPr>
            <a:spLocks noGrp="1"/>
          </p:cNvSpPr>
          <p:nvPr>
            <p:ph type="dt" sz="half" idx="10"/>
          </p:nvPr>
        </p:nvSpPr>
        <p:spPr/>
        <p:txBody>
          <a:bodyPr/>
          <a:lstStyle/>
          <a:p>
            <a:fld id="{B60ED6C6-E5C3-41AB-A6A3-1F291406839F}" type="datetimeFigureOut">
              <a:rPr lang="en-GB" smtClean="0"/>
              <a:t>19/06/2020</a:t>
            </a:fld>
            <a:endParaRPr lang="en-GB"/>
          </a:p>
        </p:txBody>
      </p:sp>
      <p:sp>
        <p:nvSpPr>
          <p:cNvPr id="3" name="Footer Placeholder 2">
            <a:extLst>
              <a:ext uri="{FF2B5EF4-FFF2-40B4-BE49-F238E27FC236}">
                <a16:creationId xmlns:a16="http://schemas.microsoft.com/office/drawing/2014/main" id="{59820651-4AB9-4BBF-80E7-A1CED785867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7DD4977-AA3F-4041-B0F5-967A9F7F1C86}"/>
              </a:ext>
            </a:extLst>
          </p:cNvPr>
          <p:cNvSpPr>
            <a:spLocks noGrp="1"/>
          </p:cNvSpPr>
          <p:nvPr>
            <p:ph type="sldNum" sz="quarter" idx="12"/>
          </p:nvPr>
        </p:nvSpPr>
        <p:spPr/>
        <p:txBody>
          <a:bodyPr/>
          <a:lstStyle/>
          <a:p>
            <a:fld id="{2F96F7AD-A7FA-463B-87C4-17BF0A5B797C}" type="slidenum">
              <a:rPr lang="en-GB" smtClean="0"/>
              <a:t>‹#›</a:t>
            </a:fld>
            <a:endParaRPr lang="en-GB"/>
          </a:p>
        </p:txBody>
      </p:sp>
    </p:spTree>
    <p:extLst>
      <p:ext uri="{BB962C8B-B14F-4D97-AF65-F5344CB8AC3E}">
        <p14:creationId xmlns:p14="http://schemas.microsoft.com/office/powerpoint/2010/main" val="3310230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3D1C3-2804-427C-BECF-DD78312785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9FD5BC3-327A-4DD5-BF26-0D8FC34B29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EE21B87-36DF-4D32-9822-7F87F7B227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02C0F0-6A94-45C9-8AFC-26D6347EF871}"/>
              </a:ext>
            </a:extLst>
          </p:cNvPr>
          <p:cNvSpPr>
            <a:spLocks noGrp="1"/>
          </p:cNvSpPr>
          <p:nvPr>
            <p:ph type="dt" sz="half" idx="10"/>
          </p:nvPr>
        </p:nvSpPr>
        <p:spPr/>
        <p:txBody>
          <a:bodyPr/>
          <a:lstStyle/>
          <a:p>
            <a:fld id="{B60ED6C6-E5C3-41AB-A6A3-1F291406839F}" type="datetimeFigureOut">
              <a:rPr lang="en-GB" smtClean="0"/>
              <a:t>19/06/2020</a:t>
            </a:fld>
            <a:endParaRPr lang="en-GB"/>
          </a:p>
        </p:txBody>
      </p:sp>
      <p:sp>
        <p:nvSpPr>
          <p:cNvPr id="6" name="Footer Placeholder 5">
            <a:extLst>
              <a:ext uri="{FF2B5EF4-FFF2-40B4-BE49-F238E27FC236}">
                <a16:creationId xmlns:a16="http://schemas.microsoft.com/office/drawing/2014/main" id="{B756BE1F-3C00-4206-B876-9C78E6B0471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EB504BF-FF06-450A-8B28-C2967F7B6549}"/>
              </a:ext>
            </a:extLst>
          </p:cNvPr>
          <p:cNvSpPr>
            <a:spLocks noGrp="1"/>
          </p:cNvSpPr>
          <p:nvPr>
            <p:ph type="sldNum" sz="quarter" idx="12"/>
          </p:nvPr>
        </p:nvSpPr>
        <p:spPr/>
        <p:txBody>
          <a:bodyPr/>
          <a:lstStyle/>
          <a:p>
            <a:fld id="{2F96F7AD-A7FA-463B-87C4-17BF0A5B797C}" type="slidenum">
              <a:rPr lang="en-GB" smtClean="0"/>
              <a:t>‹#›</a:t>
            </a:fld>
            <a:endParaRPr lang="en-GB"/>
          </a:p>
        </p:txBody>
      </p:sp>
    </p:spTree>
    <p:extLst>
      <p:ext uri="{BB962C8B-B14F-4D97-AF65-F5344CB8AC3E}">
        <p14:creationId xmlns:p14="http://schemas.microsoft.com/office/powerpoint/2010/main" val="2328139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818F0-C670-4192-810E-7552A6C8A1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4089645-2618-4D72-9296-C9DFEEE00D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D12615D-50D4-4001-9836-EB0182AED3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237987-7563-48BA-A90A-C1AACE665EB2}"/>
              </a:ext>
            </a:extLst>
          </p:cNvPr>
          <p:cNvSpPr>
            <a:spLocks noGrp="1"/>
          </p:cNvSpPr>
          <p:nvPr>
            <p:ph type="dt" sz="half" idx="10"/>
          </p:nvPr>
        </p:nvSpPr>
        <p:spPr/>
        <p:txBody>
          <a:bodyPr/>
          <a:lstStyle/>
          <a:p>
            <a:fld id="{B60ED6C6-E5C3-41AB-A6A3-1F291406839F}" type="datetimeFigureOut">
              <a:rPr lang="en-GB" smtClean="0"/>
              <a:t>19/06/2020</a:t>
            </a:fld>
            <a:endParaRPr lang="en-GB"/>
          </a:p>
        </p:txBody>
      </p:sp>
      <p:sp>
        <p:nvSpPr>
          <p:cNvPr id="6" name="Footer Placeholder 5">
            <a:extLst>
              <a:ext uri="{FF2B5EF4-FFF2-40B4-BE49-F238E27FC236}">
                <a16:creationId xmlns:a16="http://schemas.microsoft.com/office/drawing/2014/main" id="{0BFE6B6A-DCCD-45B3-82ED-53392ED919C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25E15D8-CDF1-4ED7-B0C7-D5BF439A1687}"/>
              </a:ext>
            </a:extLst>
          </p:cNvPr>
          <p:cNvSpPr>
            <a:spLocks noGrp="1"/>
          </p:cNvSpPr>
          <p:nvPr>
            <p:ph type="sldNum" sz="quarter" idx="12"/>
          </p:nvPr>
        </p:nvSpPr>
        <p:spPr/>
        <p:txBody>
          <a:bodyPr/>
          <a:lstStyle/>
          <a:p>
            <a:fld id="{2F96F7AD-A7FA-463B-87C4-17BF0A5B797C}" type="slidenum">
              <a:rPr lang="en-GB" smtClean="0"/>
              <a:t>‹#›</a:t>
            </a:fld>
            <a:endParaRPr lang="en-GB"/>
          </a:p>
        </p:txBody>
      </p:sp>
    </p:spTree>
    <p:extLst>
      <p:ext uri="{BB962C8B-B14F-4D97-AF65-F5344CB8AC3E}">
        <p14:creationId xmlns:p14="http://schemas.microsoft.com/office/powerpoint/2010/main" val="3341446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0FD727E-D4DB-4FDB-8CC0-88017DBDDE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B1D3E03-743E-4B45-8B62-DD932283F5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9C1C029-FADE-49ED-87A7-79A76B13FA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0ED6C6-E5C3-41AB-A6A3-1F291406839F}" type="datetimeFigureOut">
              <a:rPr lang="en-GB" smtClean="0"/>
              <a:t>19/06/2020</a:t>
            </a:fld>
            <a:endParaRPr lang="en-GB"/>
          </a:p>
        </p:txBody>
      </p:sp>
      <p:sp>
        <p:nvSpPr>
          <p:cNvPr id="5" name="Footer Placeholder 4">
            <a:extLst>
              <a:ext uri="{FF2B5EF4-FFF2-40B4-BE49-F238E27FC236}">
                <a16:creationId xmlns:a16="http://schemas.microsoft.com/office/drawing/2014/main" id="{E3D6479A-A8BB-41CA-B6D7-7F06BB9BA5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46A61E4-F63C-4DC7-BA28-205446CC6B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96F7AD-A7FA-463B-87C4-17BF0A5B797C}" type="slidenum">
              <a:rPr lang="en-GB" smtClean="0"/>
              <a:t>‹#›</a:t>
            </a:fld>
            <a:endParaRPr lang="en-GB"/>
          </a:p>
        </p:txBody>
      </p:sp>
    </p:spTree>
    <p:extLst>
      <p:ext uri="{BB962C8B-B14F-4D97-AF65-F5344CB8AC3E}">
        <p14:creationId xmlns:p14="http://schemas.microsoft.com/office/powerpoint/2010/main" val="31873470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8C6DF-B2A6-4816-8B22-B8D8D4506D83}"/>
              </a:ext>
            </a:extLst>
          </p:cNvPr>
          <p:cNvSpPr>
            <a:spLocks noGrp="1"/>
          </p:cNvSpPr>
          <p:nvPr>
            <p:ph type="title"/>
          </p:nvPr>
        </p:nvSpPr>
        <p:spPr/>
        <p:txBody>
          <a:bodyPr/>
          <a:lstStyle/>
          <a:p>
            <a:r>
              <a:rPr lang="en-US" dirty="0"/>
              <a:t>Aligning WP.6 with ITC Strategy to 2030: Key Points</a:t>
            </a:r>
            <a:endParaRPr lang="en-GB" dirty="0"/>
          </a:p>
        </p:txBody>
      </p:sp>
      <p:sp>
        <p:nvSpPr>
          <p:cNvPr id="3" name="Content Placeholder 2">
            <a:extLst>
              <a:ext uri="{FF2B5EF4-FFF2-40B4-BE49-F238E27FC236}">
                <a16:creationId xmlns:a16="http://schemas.microsoft.com/office/drawing/2014/main" id="{13DEE027-F95A-40D8-BFF1-25D9E0ACD720}"/>
              </a:ext>
            </a:extLst>
          </p:cNvPr>
          <p:cNvSpPr>
            <a:spLocks noGrp="1"/>
          </p:cNvSpPr>
          <p:nvPr>
            <p:ph idx="1"/>
          </p:nvPr>
        </p:nvSpPr>
        <p:spPr>
          <a:xfrm>
            <a:off x="147484" y="1690687"/>
            <a:ext cx="11901948" cy="4802187"/>
          </a:xfrm>
        </p:spPr>
        <p:txBody>
          <a:bodyPr>
            <a:normAutofit/>
          </a:bodyPr>
          <a:lstStyle/>
          <a:p>
            <a:r>
              <a:rPr lang="en-US" dirty="0"/>
              <a:t>The ITC strategy: to become the UN platform for Inland transport. Achieving SDGs through policy dialogue, supporting new technologies &amp; regulatory frameworks.</a:t>
            </a:r>
          </a:p>
          <a:p>
            <a:pPr lvl="1"/>
            <a:r>
              <a:rPr lang="en-US" dirty="0"/>
              <a:t>Statistics recognized as central to this to identify correct policies and monitor SDG progress. </a:t>
            </a:r>
          </a:p>
          <a:p>
            <a:r>
              <a:rPr lang="en-US" b="1" dirty="0"/>
              <a:t>WP.6 activities: already in line with this. But a new emphasis:</a:t>
            </a:r>
          </a:p>
          <a:p>
            <a:pPr lvl="1"/>
            <a:r>
              <a:rPr lang="en-US" dirty="0"/>
              <a:t>Exploring interlinkages of transport statistics with other domains (energy, environment, health, gender etc.)</a:t>
            </a:r>
          </a:p>
          <a:p>
            <a:pPr lvl="1"/>
            <a:r>
              <a:rPr lang="en-US" dirty="0"/>
              <a:t>Establish WP.6 as the forum to discuss transport SDG indicators</a:t>
            </a:r>
          </a:p>
          <a:p>
            <a:r>
              <a:rPr lang="en-US" dirty="0"/>
              <a:t>Plan: to update WP.6 Terms of Reference to reflect this.</a:t>
            </a:r>
          </a:p>
          <a:p>
            <a:pPr lvl="1"/>
            <a:endParaRPr lang="en-US" dirty="0"/>
          </a:p>
          <a:p>
            <a:pPr lvl="1"/>
            <a:endParaRPr lang="en-GB" dirty="0"/>
          </a:p>
        </p:txBody>
      </p:sp>
    </p:spTree>
    <p:extLst>
      <p:ext uri="{BB962C8B-B14F-4D97-AF65-F5344CB8AC3E}">
        <p14:creationId xmlns:p14="http://schemas.microsoft.com/office/powerpoint/2010/main" val="2075601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C1D304F-0BB7-4669-8D64-F9AFDCA0574C}"/>
              </a:ext>
            </a:extLst>
          </p:cNvPr>
          <p:cNvSpPr/>
          <p:nvPr/>
        </p:nvSpPr>
        <p:spPr>
          <a:xfrm>
            <a:off x="83890" y="241870"/>
            <a:ext cx="6096000" cy="2554545"/>
          </a:xfrm>
          <a:prstGeom prst="rect">
            <a:avLst/>
          </a:prstGeom>
        </p:spPr>
        <p:txBody>
          <a:bodyPr>
            <a:spAutoFit/>
          </a:bodyPr>
          <a:lstStyle/>
          <a:p>
            <a:pPr marL="342900" indent="-342900" algn="just">
              <a:buAutoNum type="arabicPeriod"/>
            </a:pPr>
            <a:r>
              <a:rPr lang="en-US" sz="1600" dirty="0"/>
              <a:t>The Working Party adopted the secretariat’s document detailing possible realignment of the Working Party’s activities towards those set out in the ITC strategy, in particular to better support monitoring of the transport-related Sustainable Development Goals. The Working Party requested the secretariat to draft new Terms of Reference to reflect this new emphasis, to be discussed at the next session of the Working Party.</a:t>
            </a:r>
          </a:p>
          <a:p>
            <a:pPr marL="342900" indent="-342900">
              <a:buFontTx/>
              <a:buAutoNum type="arabicPeriod"/>
            </a:pPr>
            <a:r>
              <a:rPr lang="en-US" sz="1600" dirty="0"/>
              <a:t>Mr. Michael Scrim of Statistics Canada has been provisionally proposed as Chair of WP.6 for the period 2021-2022.</a:t>
            </a:r>
            <a:endParaRPr lang="en-GB" sz="1600" dirty="0"/>
          </a:p>
          <a:p>
            <a:pPr marL="342900" indent="-342900">
              <a:buAutoNum type="arabicPeriod"/>
            </a:pPr>
            <a:endParaRPr lang="en-GB" sz="1600" dirty="0"/>
          </a:p>
        </p:txBody>
      </p:sp>
      <p:sp>
        <p:nvSpPr>
          <p:cNvPr id="6" name="Rectangle 5">
            <a:extLst>
              <a:ext uri="{FF2B5EF4-FFF2-40B4-BE49-F238E27FC236}">
                <a16:creationId xmlns:a16="http://schemas.microsoft.com/office/drawing/2014/main" id="{56CFD491-0699-43EE-8230-6EBC3AF1E985}"/>
              </a:ext>
            </a:extLst>
          </p:cNvPr>
          <p:cNvSpPr/>
          <p:nvPr/>
        </p:nvSpPr>
        <p:spPr>
          <a:xfrm>
            <a:off x="6526633" y="158053"/>
            <a:ext cx="5511567" cy="3046988"/>
          </a:xfrm>
          <a:prstGeom prst="rect">
            <a:avLst/>
          </a:prstGeom>
        </p:spPr>
        <p:txBody>
          <a:bodyPr wrap="square">
            <a:spAutoFit/>
          </a:bodyPr>
          <a:lstStyle/>
          <a:p>
            <a:pPr marL="342900" indent="-342900" algn="just">
              <a:buAutoNum type="arabicPeriod"/>
            </a:pPr>
            <a:r>
              <a:rPr lang="fr-FR" sz="1600" dirty="0"/>
              <a:t>le Groupe de travail a adopté le document du secrétariat détaillant le possible réalignement des activités du Groupe de travail sur celles énoncées dans la stratégie du CTI, en particulier pour mieux soutenir les objectifs de développement durable liés aux transports. Le Groupe de travail a prié le secrétariat de rédiger un nouveau mandat pour refléter ce nouvel accent, qui sera examiné à la prochaine session du Groupe de travail.</a:t>
            </a:r>
          </a:p>
          <a:p>
            <a:pPr marL="342900" indent="-342900" algn="just">
              <a:buFontTx/>
              <a:buAutoNum type="arabicPeriod"/>
            </a:pPr>
            <a:r>
              <a:rPr lang="fr-FR" sz="1600" dirty="0"/>
              <a:t>M. Michael </a:t>
            </a:r>
            <a:r>
              <a:rPr lang="fr-FR" sz="1600" dirty="0" err="1"/>
              <a:t>Scrim</a:t>
            </a:r>
            <a:r>
              <a:rPr lang="fr-FR" sz="1600" dirty="0"/>
              <a:t>, Statistique Canada a été proposé provisoirement comme président du WP.6 pour la période 2021-2022.</a:t>
            </a:r>
            <a:endParaRPr lang="en-GB" sz="1600" dirty="0"/>
          </a:p>
          <a:p>
            <a:pPr marL="342900" indent="-342900" algn="just">
              <a:buAutoNum type="arabicPeriod"/>
            </a:pPr>
            <a:endParaRPr lang="en-GB" sz="1600" dirty="0"/>
          </a:p>
        </p:txBody>
      </p:sp>
      <p:sp>
        <p:nvSpPr>
          <p:cNvPr id="8" name="Rectangle 7">
            <a:extLst>
              <a:ext uri="{FF2B5EF4-FFF2-40B4-BE49-F238E27FC236}">
                <a16:creationId xmlns:a16="http://schemas.microsoft.com/office/drawing/2014/main" id="{7C26B535-6F90-4675-82DE-13BAF052DD39}"/>
              </a:ext>
            </a:extLst>
          </p:cNvPr>
          <p:cNvSpPr/>
          <p:nvPr/>
        </p:nvSpPr>
        <p:spPr>
          <a:xfrm>
            <a:off x="2913777" y="3143775"/>
            <a:ext cx="6096000" cy="3293209"/>
          </a:xfrm>
          <a:prstGeom prst="rect">
            <a:avLst/>
          </a:prstGeom>
        </p:spPr>
        <p:txBody>
          <a:bodyPr>
            <a:spAutoFit/>
          </a:bodyPr>
          <a:lstStyle/>
          <a:p>
            <a:pPr marL="342900" indent="-342900" algn="just">
              <a:buAutoNum type="arabicPeriod"/>
            </a:pPr>
            <a:r>
              <a:rPr lang="ru-RU" sz="1600" dirty="0"/>
              <a:t>Рабочая группа утвердила документ секретариата, в котором подробно излагается возможная перестройка деятельности Рабочей группы в соответствии с деятельностью, изложенной в стратегии КВТ, в частности в целях более эффективной поддержки мониторинга Целей Устойчивого развития, транспорта. Рабочая группа поручила секретариату подготовить проект нового Положения о круге ведения с учетом этого нового акцента, который будет обсужден на следующей сессии Рабочей группы.</a:t>
            </a:r>
            <a:endParaRPr lang="en-US" sz="1600" dirty="0"/>
          </a:p>
          <a:p>
            <a:pPr marL="342900" indent="-342900" algn="just">
              <a:buFontTx/>
              <a:buAutoNum type="arabicPeriod"/>
            </a:pPr>
            <a:r>
              <a:rPr lang="ru-RU" sz="1600" dirty="0"/>
              <a:t>кандидатура г-на Майкла </a:t>
            </a:r>
            <a:r>
              <a:rPr lang="ru-RU" sz="1600" dirty="0" err="1"/>
              <a:t>Скрим</a:t>
            </a:r>
            <a:r>
              <a:rPr lang="ru-RU" sz="1600" dirty="0"/>
              <a:t>, от Статистического управления Канады, была временно предложена в качестве Председателя WP.6 на период 2021-2022 гг.</a:t>
            </a:r>
            <a:endParaRPr lang="en-GB" sz="1600" dirty="0"/>
          </a:p>
          <a:p>
            <a:pPr marL="342900" indent="-342900" algn="just">
              <a:buAutoNum type="arabicPeriod"/>
            </a:pPr>
            <a:endParaRPr lang="en-GB" sz="1600" dirty="0"/>
          </a:p>
        </p:txBody>
      </p:sp>
    </p:spTree>
    <p:extLst>
      <p:ext uri="{BB962C8B-B14F-4D97-AF65-F5344CB8AC3E}">
        <p14:creationId xmlns:p14="http://schemas.microsoft.com/office/powerpoint/2010/main" val="3952422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6D495-391F-4A7E-B300-0F4A68B6E369}"/>
              </a:ext>
            </a:extLst>
          </p:cNvPr>
          <p:cNvSpPr>
            <a:spLocks noGrp="1"/>
          </p:cNvSpPr>
          <p:nvPr>
            <p:ph type="title"/>
          </p:nvPr>
        </p:nvSpPr>
        <p:spPr>
          <a:xfrm>
            <a:off x="624840" y="24306"/>
            <a:ext cx="10515600" cy="1057115"/>
          </a:xfrm>
        </p:spPr>
        <p:txBody>
          <a:bodyPr>
            <a:normAutofit/>
          </a:bodyPr>
          <a:lstStyle/>
          <a:p>
            <a:pPr algn="ctr"/>
            <a:r>
              <a:rPr lang="en-US" sz="4000" dirty="0"/>
              <a:t>What Do You Want to Discuss Next Year?</a:t>
            </a:r>
            <a:endParaRPr lang="en-GB" sz="4000" dirty="0"/>
          </a:p>
        </p:txBody>
      </p:sp>
      <p:sp>
        <p:nvSpPr>
          <p:cNvPr id="3" name="Content Placeholder 2">
            <a:extLst>
              <a:ext uri="{FF2B5EF4-FFF2-40B4-BE49-F238E27FC236}">
                <a16:creationId xmlns:a16="http://schemas.microsoft.com/office/drawing/2014/main" id="{A27924DB-AB52-4BE0-BBCF-F1CB0C355C88}"/>
              </a:ext>
            </a:extLst>
          </p:cNvPr>
          <p:cNvSpPr>
            <a:spLocks noGrp="1"/>
          </p:cNvSpPr>
          <p:nvPr>
            <p:ph idx="1"/>
          </p:nvPr>
        </p:nvSpPr>
        <p:spPr>
          <a:xfrm>
            <a:off x="254069" y="918384"/>
            <a:ext cx="11876411" cy="1886015"/>
          </a:xfrm>
        </p:spPr>
        <p:txBody>
          <a:bodyPr numCol="2">
            <a:noAutofit/>
          </a:bodyPr>
          <a:lstStyle/>
          <a:p>
            <a:r>
              <a:rPr lang="en-US" dirty="0"/>
              <a:t>Interlinkages with other domains?</a:t>
            </a:r>
          </a:p>
          <a:p>
            <a:r>
              <a:rPr lang="en-US" dirty="0"/>
              <a:t>Ensuring data quality in new sources?</a:t>
            </a:r>
          </a:p>
          <a:p>
            <a:r>
              <a:rPr lang="en-US" dirty="0"/>
              <a:t>Sustainable transport indicators?</a:t>
            </a:r>
            <a:br>
              <a:rPr lang="en-US" dirty="0"/>
            </a:br>
            <a:endParaRPr lang="en-US" dirty="0"/>
          </a:p>
          <a:p>
            <a:r>
              <a:rPr lang="en-US" dirty="0"/>
              <a:t>Travel surveys?</a:t>
            </a:r>
          </a:p>
          <a:p>
            <a:r>
              <a:rPr lang="en-US" dirty="0"/>
              <a:t>Container tracking?</a:t>
            </a:r>
          </a:p>
          <a:p>
            <a:r>
              <a:rPr lang="en-US" dirty="0"/>
              <a:t>New modal split measures?</a:t>
            </a:r>
          </a:p>
          <a:p>
            <a:pPr marL="0" indent="0">
              <a:buNone/>
            </a:pPr>
            <a:endParaRPr lang="en-US" dirty="0"/>
          </a:p>
        </p:txBody>
      </p:sp>
      <p:sp>
        <p:nvSpPr>
          <p:cNvPr id="11" name="Title 1">
            <a:extLst>
              <a:ext uri="{FF2B5EF4-FFF2-40B4-BE49-F238E27FC236}">
                <a16:creationId xmlns:a16="http://schemas.microsoft.com/office/drawing/2014/main" id="{51806AD0-E4E0-4B9A-A765-C96F4ED74C83}"/>
              </a:ext>
            </a:extLst>
          </p:cNvPr>
          <p:cNvSpPr txBox="1">
            <a:spLocks/>
          </p:cNvSpPr>
          <p:nvPr/>
        </p:nvSpPr>
        <p:spPr>
          <a:xfrm>
            <a:off x="624840" y="2804399"/>
            <a:ext cx="10515600" cy="105711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t>Or… let’s continue the collaboration online now?</a:t>
            </a:r>
            <a:endParaRPr lang="en-GB" sz="4000" dirty="0"/>
          </a:p>
        </p:txBody>
      </p:sp>
      <p:sp>
        <p:nvSpPr>
          <p:cNvPr id="12" name="Content Placeholder 2">
            <a:extLst>
              <a:ext uri="{FF2B5EF4-FFF2-40B4-BE49-F238E27FC236}">
                <a16:creationId xmlns:a16="http://schemas.microsoft.com/office/drawing/2014/main" id="{5C21ACE6-058D-479B-8CA1-F47E10A87D2B}"/>
              </a:ext>
            </a:extLst>
          </p:cNvPr>
          <p:cNvSpPr txBox="1">
            <a:spLocks/>
          </p:cNvSpPr>
          <p:nvPr/>
        </p:nvSpPr>
        <p:spPr>
          <a:xfrm>
            <a:off x="186888" y="3952240"/>
            <a:ext cx="5544750" cy="236728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t>Sharing quality challenges and best practices on New mobility indicators, Transport SDG monitoring, Integrating new data sources?</a:t>
            </a:r>
          </a:p>
        </p:txBody>
      </p:sp>
      <p:sp>
        <p:nvSpPr>
          <p:cNvPr id="13" name="Content Placeholder 2">
            <a:extLst>
              <a:ext uri="{FF2B5EF4-FFF2-40B4-BE49-F238E27FC236}">
                <a16:creationId xmlns:a16="http://schemas.microsoft.com/office/drawing/2014/main" id="{D4DC3DC5-1B09-448F-A301-88FF4C0882C9}"/>
              </a:ext>
            </a:extLst>
          </p:cNvPr>
          <p:cNvSpPr txBox="1">
            <a:spLocks/>
          </p:cNvSpPr>
          <p:nvPr/>
        </p:nvSpPr>
        <p:spPr>
          <a:xfrm>
            <a:off x="6862194" y="3607267"/>
            <a:ext cx="5075805" cy="262081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4000" dirty="0">
                <a:solidFill>
                  <a:srgbClr val="FF0000"/>
                </a:solidFill>
              </a:rPr>
              <a:t>UNECE expanded wiki pages, a discussion forum, informal expert groups?</a:t>
            </a:r>
          </a:p>
        </p:txBody>
      </p:sp>
      <p:sp>
        <p:nvSpPr>
          <p:cNvPr id="14" name="Right Brace 13">
            <a:extLst>
              <a:ext uri="{FF2B5EF4-FFF2-40B4-BE49-F238E27FC236}">
                <a16:creationId xmlns:a16="http://schemas.microsoft.com/office/drawing/2014/main" id="{B7CD1179-0E84-4E18-82F2-161D9047ADC6}"/>
              </a:ext>
            </a:extLst>
          </p:cNvPr>
          <p:cNvSpPr/>
          <p:nvPr/>
        </p:nvSpPr>
        <p:spPr>
          <a:xfrm>
            <a:off x="5364480" y="3952240"/>
            <a:ext cx="1229360" cy="1987376"/>
          </a:xfrm>
          <a:prstGeom prst="rightBrace">
            <a:avLst/>
          </a:prstGeom>
          <a:ln w="6032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1883057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231</TotalTime>
  <Words>454</Words>
  <Application>Microsoft Office PowerPoint</Application>
  <PresentationFormat>Widescreen</PresentationFormat>
  <Paragraphs>23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Aligning WP.6 with ITC Strategy to 2030: Key Points</vt:lpstr>
      <vt:lpstr>PowerPoint Presentation</vt:lpstr>
      <vt:lpstr>What Do You Want to Discuss Next Year?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Aligning WP.6 with ITC Strategy to 2030: Key Points</dc:title>
  <dc:creator>Alexander Blackburn</dc:creator>
  <cp:lastModifiedBy>Alexander Blackburn</cp:lastModifiedBy>
  <cp:revision>10</cp:revision>
  <dcterms:created xsi:type="dcterms:W3CDTF">2020-06-18T15:42:58Z</dcterms:created>
  <dcterms:modified xsi:type="dcterms:W3CDTF">2020-06-19T08:31:32Z</dcterms:modified>
</cp:coreProperties>
</file>