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06-Jan-20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06/01/2020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Highlights of the June and November 2019 sessions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GRPE-80-03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14-17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484784"/>
            <a:ext cx="9649072" cy="5373216"/>
          </a:xfrm>
        </p:spPr>
        <p:txBody>
          <a:bodyPr>
            <a:normAutofit fontScale="70000" lnSpcReduction="20000"/>
          </a:bodyPr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fr-CH" sz="2600" dirty="0"/>
              <a:t>UN cash flow </a:t>
            </a:r>
            <a:r>
              <a:rPr lang="fr-CH" sz="2600" dirty="0" err="1"/>
              <a:t>crisis</a:t>
            </a:r>
            <a:r>
              <a:rPr lang="fr-CH" sz="2600" dirty="0"/>
              <a:t> </a:t>
            </a:r>
            <a:r>
              <a:rPr lang="fr-CH" sz="2600" dirty="0" err="1"/>
              <a:t>affecting</a:t>
            </a:r>
            <a:r>
              <a:rPr lang="fr-CH" sz="2600" dirty="0"/>
              <a:t> WP.29 / </a:t>
            </a:r>
            <a:r>
              <a:rPr lang="fr-CH" sz="2600" dirty="0" err="1"/>
              <a:t>improving</a:t>
            </a:r>
            <a:r>
              <a:rPr lang="fr-CH" sz="2600" dirty="0"/>
              <a:t> the </a:t>
            </a:r>
            <a:r>
              <a:rPr lang="fr-CH" sz="2600" dirty="0" err="1"/>
              <a:t>effectiveness</a:t>
            </a:r>
            <a:r>
              <a:rPr lang="fr-CH" sz="2600" dirty="0"/>
              <a:t> of WP.29: </a:t>
            </a:r>
          </a:p>
          <a:p>
            <a:pPr marL="1257300" lvl="1" indent="-514350">
              <a:spcBef>
                <a:spcPts val="0"/>
              </a:spcBef>
              <a:buFont typeface="+mj-lt"/>
              <a:buAutoNum type="alphaLcParenR"/>
            </a:pPr>
            <a:r>
              <a:rPr lang="en-US" sz="2600" dirty="0"/>
              <a:t>Mr. Romain Hubert (GRSG secretary and GRPE secretary from 2002 to 2011 ) has been promoted to Chief of Road Safety Management and Dangerous Goods Section, effective 1 June 2019. </a:t>
            </a:r>
          </a:p>
          <a:p>
            <a:pPr marL="1257300" lvl="1" indent="-514350">
              <a:spcBef>
                <a:spcPts val="0"/>
              </a:spcBef>
              <a:buFont typeface="+mj-lt"/>
              <a:buAutoNum type="alphaLcParenR"/>
            </a:pPr>
            <a:r>
              <a:rPr lang="en-US" sz="2600" dirty="0"/>
              <a:t>No possibility to hire a replacement until end of 2019 because of cash flow crisis</a:t>
            </a:r>
          </a:p>
          <a:p>
            <a:pPr marL="1257300" lvl="1" indent="-514350">
              <a:spcBef>
                <a:spcPts val="0"/>
              </a:spcBef>
              <a:buFont typeface="+mj-lt"/>
              <a:buAutoNum type="alphaLcParenR"/>
            </a:pPr>
            <a:r>
              <a:rPr lang="en-US" sz="2600" dirty="0"/>
              <a:t>WP.29 tested in November condensed format, from Tue afternoon to Thursday evening, to be carried over in 2020</a:t>
            </a:r>
          </a:p>
          <a:p>
            <a:pPr marL="1257300" lvl="1" indent="-514350">
              <a:spcBef>
                <a:spcPts val="0"/>
              </a:spcBef>
              <a:buFont typeface="+mj-lt"/>
              <a:buAutoNum type="alphaLcParenR"/>
            </a:pPr>
            <a:r>
              <a:rPr lang="en-US" sz="2600" dirty="0"/>
              <a:t>Days saved for priority activities in GRs: GRPE and GRVA identified as priority GRs by WP.29/AC.2. GRVA would  have  two  sessions  of  up  to  five  days  each  per year, and  possibly an  additional  two  days  meeting  for  GRVA directly linked to the WP.29 June 2020.</a:t>
            </a:r>
            <a:endParaRPr lang="fr-CH" sz="2600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lang="fr-CH" sz="2600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AC.2 requested the GRs to deliver their group’s priorities. GRPE used as a good practice (GRPE-80-04). New uniform template distributed to all GRs (GRPE-80-05).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lang="en-US" sz="2600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AC.1 and AC.3 adopted all proposals submitted by GRPE.</a:t>
            </a:r>
            <a:r>
              <a:rPr lang="en-US" sz="2600" dirty="0"/>
              <a:t>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lang="en-US" sz="2600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ECE/TRANS/WP.29/2019/120 sent to all GRs </a:t>
            </a:r>
            <a:r>
              <a:rPr lang="en-US" sz="2600"/>
              <a:t>for comments :</a:t>
            </a:r>
            <a:br>
              <a:rPr lang="en-US" sz="2600" dirty="0"/>
            </a:br>
            <a:r>
              <a:rPr lang="en-US" sz="2600" dirty="0"/>
              <a:t>Add to Resolution R.E.6 a new section on “Guidelines for performing initial technical roadside inspections” to  the  technical  prescriptions  specified  in Rules  annexed  to  the  1997  Agreement  (ECE/TRANS/WP.29/1132)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dirty="0"/>
              <a:t>For more details see: ECE/TRANS/WP.29/1147 and ECE/TRANS/WP.29/1149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229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Working Party on Pollution and Energy (GRPE) Highlights of the June and November 2019 sessions of WP.29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Francois Cuenot</cp:lastModifiedBy>
  <cp:revision>202</cp:revision>
  <cp:lastPrinted>2019-05-20T06:59:44Z</cp:lastPrinted>
  <dcterms:created xsi:type="dcterms:W3CDTF">2014-05-01T14:51:01Z</dcterms:created>
  <dcterms:modified xsi:type="dcterms:W3CDTF">2020-01-06T14:43:20Z</dcterms:modified>
</cp:coreProperties>
</file>