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4" r:id="rId1"/>
    <p:sldMasterId id="2147483693" r:id="rId2"/>
  </p:sldMasterIdLst>
  <p:notesMasterIdLst>
    <p:notesMasterId r:id="rId7"/>
  </p:notesMasterIdLst>
  <p:handoutMasterIdLst>
    <p:handoutMasterId r:id="rId8"/>
  </p:handoutMasterIdLst>
  <p:sldIdLst>
    <p:sldId id="272" r:id="rId3"/>
    <p:sldId id="300" r:id="rId4"/>
    <p:sldId id="297" r:id="rId5"/>
    <p:sldId id="292"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pos="930">
          <p15:clr>
            <a:srgbClr val="A4A3A4"/>
          </p15:clr>
        </p15:guide>
        <p15:guide id="3" pos="201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82" autoAdjust="0"/>
  </p:normalViewPr>
  <p:slideViewPr>
    <p:cSldViewPr showGuides="1">
      <p:cViewPr varScale="1">
        <p:scale>
          <a:sx n="82" d="100"/>
          <a:sy n="82" d="100"/>
        </p:scale>
        <p:origin x="1402" y="77"/>
      </p:cViewPr>
      <p:guideLst>
        <p:guide orient="horz" pos="618"/>
        <p:guide pos="930"/>
        <p:guide pos="2018"/>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B88DA2-AD16-4F0B-AC32-B8774BF85026}" type="datetimeFigureOut">
              <a:rPr lang="fr-BE" smtClean="0"/>
              <a:pPr/>
              <a:t>17-01-20</a:t>
            </a:fld>
            <a:endParaRPr lang="fr-BE"/>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9C6A55-C888-42FA-B6D9-ACDF4C6F53ED}" type="slidenum">
              <a:rPr lang="fr-BE" smtClean="0"/>
              <a:pPr/>
              <a:t>‹#›</a:t>
            </a:fld>
            <a:endParaRPr lang="fr-BE"/>
          </a:p>
        </p:txBody>
      </p:sp>
    </p:spTree>
    <p:extLst>
      <p:ext uri="{BB962C8B-B14F-4D97-AF65-F5344CB8AC3E}">
        <p14:creationId xmlns:p14="http://schemas.microsoft.com/office/powerpoint/2010/main" val="3439889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246322-85C3-4E29-89AB-6A02FCDC38BC}" type="datetimeFigureOut">
              <a:rPr lang="en-GB" smtClean="0"/>
              <a:t>17/01/2020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05A9C7-2AE9-41C9-99E6-6F57A37FDC78}" type="slidenum">
              <a:rPr lang="en-GB" smtClean="0"/>
              <a:t>‹#›</a:t>
            </a:fld>
            <a:endParaRPr lang="en-GB"/>
          </a:p>
        </p:txBody>
      </p:sp>
    </p:spTree>
    <p:extLst>
      <p:ext uri="{BB962C8B-B14F-4D97-AF65-F5344CB8AC3E}">
        <p14:creationId xmlns:p14="http://schemas.microsoft.com/office/powerpoint/2010/main" val="1263556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849784" y="2636912"/>
            <a:ext cx="7443075" cy="1470086"/>
          </a:xfrm>
          <a:prstGeom prst="rect">
            <a:avLst/>
          </a:prstGeom>
        </p:spPr>
        <p:txBody>
          <a:bodyPr anchor="t">
            <a:normAutofit/>
          </a:bodyPr>
          <a:lstStyle>
            <a:lvl1pPr algn="ctr">
              <a:lnSpc>
                <a:spcPct val="150000"/>
              </a:lnSpc>
              <a:defRPr sz="2800"/>
            </a:lvl1pPr>
          </a:lstStyle>
          <a:p>
            <a:r>
              <a:rPr lang="en-US" dirty="0"/>
              <a:t>Click to edit Master title style</a:t>
            </a:r>
            <a:endParaRPr lang="de-DE" dirty="0"/>
          </a:p>
        </p:txBody>
      </p:sp>
      <p:pic>
        <p:nvPicPr>
          <p:cNvPr id="5" name="Picture 7"/>
          <p:cNvPicPr>
            <a:picLocks noChangeAspect="1" noChangeArrowheads="1"/>
          </p:cNvPicPr>
          <p:nvPr userDrawn="1"/>
        </p:nvPicPr>
        <p:blipFill>
          <a:blip r:embed="rId2" cstate="print"/>
          <a:srcRect/>
          <a:stretch>
            <a:fillRect/>
          </a:stretch>
        </p:blipFill>
        <p:spPr bwMode="auto">
          <a:xfrm>
            <a:off x="7712967" y="256505"/>
            <a:ext cx="1179513" cy="1084263"/>
          </a:xfrm>
          <a:prstGeom prst="rect">
            <a:avLst/>
          </a:prstGeom>
          <a:noFill/>
          <a:ln w="9525">
            <a:noFill/>
            <a:miter lim="800000"/>
            <a:headEnd/>
            <a:tailEnd/>
          </a:ln>
        </p:spPr>
      </p:pic>
      <p:sp>
        <p:nvSpPr>
          <p:cNvPr id="6" name="Footer Placeholder 5"/>
          <p:cNvSpPr>
            <a:spLocks noGrp="1" noChangeArrowheads="1"/>
          </p:cNvSpPr>
          <p:nvPr>
            <p:ph type="ftr" sz="quarter" idx="3"/>
          </p:nvPr>
        </p:nvSpPr>
        <p:spPr bwMode="auto">
          <a:xfrm>
            <a:off x="1676400" y="6248400"/>
            <a:ext cx="5943600" cy="2769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spc="100" baseline="0"/>
            </a:lvl1pPr>
          </a:lstStyle>
          <a:p>
            <a:r>
              <a:rPr lang="fr-FR" dirty="0"/>
              <a:t>Italo </a:t>
            </a:r>
            <a:r>
              <a:rPr lang="fr-FR" dirty="0" err="1"/>
              <a:t>Funaro</a:t>
            </a:r>
            <a:endParaRPr lang="fr-FR" dirty="0"/>
          </a:p>
        </p:txBody>
      </p:sp>
      <p:sp>
        <p:nvSpPr>
          <p:cNvPr id="7" name="Date Placeholder 10"/>
          <p:cNvSpPr>
            <a:spLocks noGrp="1"/>
          </p:cNvSpPr>
          <p:nvPr>
            <p:ph type="dt" sz="half" idx="2"/>
          </p:nvPr>
        </p:nvSpPr>
        <p:spPr>
          <a:xfrm>
            <a:off x="323528" y="6479683"/>
            <a:ext cx="704039" cy="215444"/>
          </a:xfrm>
          <a:prstGeom prst="rect">
            <a:avLst/>
          </a:prstGeom>
        </p:spPr>
        <p:txBody>
          <a:bodyPr vert="horz" lIns="91440" tIns="45720" rIns="91440" bIns="45720" rtlCol="0" anchor="ctr"/>
          <a:lstStyle>
            <a:lvl1pPr algn="l">
              <a:defRPr sz="800">
                <a:solidFill>
                  <a:schemeClr val="tx1"/>
                </a:solidFill>
              </a:defRPr>
            </a:lvl1pPr>
          </a:lstStyle>
          <a:p>
            <a:r>
              <a:rPr lang="en-US"/>
              <a:t>12.10.2018</a:t>
            </a:r>
            <a:endParaRPr lang="en-GB" dirty="0"/>
          </a:p>
        </p:txBody>
      </p:sp>
    </p:spTree>
    <p:extLst>
      <p:ext uri="{BB962C8B-B14F-4D97-AF65-F5344CB8AC3E}">
        <p14:creationId xmlns:p14="http://schemas.microsoft.com/office/powerpoint/2010/main" val="110521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ext Placeholder 8"/>
          <p:cNvSpPr>
            <a:spLocks noGrp="1"/>
          </p:cNvSpPr>
          <p:nvPr>
            <p:ph type="body" sz="quarter" idx="10" hasCustomPrompt="1"/>
          </p:nvPr>
        </p:nvSpPr>
        <p:spPr>
          <a:xfrm>
            <a:off x="468985" y="261382"/>
            <a:ext cx="7018097" cy="863896"/>
          </a:xfrm>
        </p:spPr>
        <p:txBody>
          <a:bodyPr>
            <a:normAutofit/>
          </a:bodyPr>
          <a:lstStyle>
            <a:lvl1pPr marL="0" indent="0">
              <a:spcBef>
                <a:spcPts val="0"/>
              </a:spcBef>
              <a:buNone/>
              <a:defRPr sz="1799" b="1">
                <a:latin typeface="Arial" pitchFamily="34" charset="0"/>
                <a:cs typeface="Arial" pitchFamily="34" charset="0"/>
              </a:defRPr>
            </a:lvl1pPr>
          </a:lstStyle>
          <a:p>
            <a:pPr lvl="0"/>
            <a:r>
              <a:rPr lang="en-US" dirty="0"/>
              <a:t>INSERT HEADER HERE</a:t>
            </a:r>
            <a:br>
              <a:rPr lang="en-US" dirty="0"/>
            </a:br>
            <a:r>
              <a:rPr lang="en-US" dirty="0"/>
              <a:t>2 LINES</a:t>
            </a:r>
          </a:p>
        </p:txBody>
      </p:sp>
      <p:cxnSp>
        <p:nvCxnSpPr>
          <p:cNvPr id="4" name="Straight Connector 3"/>
          <p:cNvCxnSpPr/>
          <p:nvPr userDrawn="1"/>
        </p:nvCxnSpPr>
        <p:spPr>
          <a:xfrm>
            <a:off x="252644" y="261382"/>
            <a:ext cx="0" cy="79990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10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8"/>
          <p:cNvSpPr>
            <a:spLocks noGrp="1"/>
          </p:cNvSpPr>
          <p:nvPr>
            <p:ph type="body" sz="quarter" idx="10" hasCustomPrompt="1"/>
          </p:nvPr>
        </p:nvSpPr>
        <p:spPr>
          <a:xfrm>
            <a:off x="468985" y="261382"/>
            <a:ext cx="7018097" cy="863896"/>
          </a:xfrm>
        </p:spPr>
        <p:txBody>
          <a:bodyPr>
            <a:normAutofit/>
          </a:bodyPr>
          <a:lstStyle>
            <a:lvl1pPr marL="0" indent="0">
              <a:spcBef>
                <a:spcPts val="0"/>
              </a:spcBef>
              <a:buNone/>
              <a:defRPr sz="1799" b="1">
                <a:latin typeface="Arial" pitchFamily="34" charset="0"/>
                <a:cs typeface="Arial" pitchFamily="34" charset="0"/>
              </a:defRPr>
            </a:lvl1pPr>
          </a:lstStyle>
          <a:p>
            <a:pPr lvl="0"/>
            <a:r>
              <a:rPr lang="en-US" dirty="0"/>
              <a:t>INSERT HEADER HERE</a:t>
            </a:r>
            <a:br>
              <a:rPr lang="en-US" dirty="0"/>
            </a:br>
            <a:r>
              <a:rPr lang="en-US" dirty="0"/>
              <a:t>2 LINES</a:t>
            </a:r>
          </a:p>
        </p:txBody>
      </p:sp>
      <p:cxnSp>
        <p:nvCxnSpPr>
          <p:cNvPr id="4" name="Straight Connector 3"/>
          <p:cNvCxnSpPr/>
          <p:nvPr userDrawn="1"/>
        </p:nvCxnSpPr>
        <p:spPr>
          <a:xfrm>
            <a:off x="252644" y="261382"/>
            <a:ext cx="0" cy="79990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2542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026" name="Gerade Verbindung 15"/>
          <p:cNvCxnSpPr>
            <a:cxnSpLocks noChangeShapeType="1"/>
          </p:cNvCxnSpPr>
          <p:nvPr/>
        </p:nvCxnSpPr>
        <p:spPr bwMode="auto">
          <a:xfrm flipV="1">
            <a:off x="304800" y="850900"/>
            <a:ext cx="8529638" cy="0"/>
          </a:xfrm>
          <a:prstGeom prst="line">
            <a:avLst/>
          </a:prstGeom>
          <a:noFill/>
          <a:ln w="47625" cmpd="thickThin" algn="ctr">
            <a:solidFill>
              <a:schemeClr val="accent2"/>
            </a:solidFill>
            <a:round/>
            <a:headEnd/>
            <a:tailEnd/>
          </a:ln>
        </p:spPr>
      </p:cxnSp>
      <p:sp>
        <p:nvSpPr>
          <p:cNvPr id="25605" name="Text Box 5"/>
          <p:cNvSpPr txBox="1">
            <a:spLocks noChangeArrowheads="1"/>
          </p:cNvSpPr>
          <p:nvPr/>
        </p:nvSpPr>
        <p:spPr bwMode="auto">
          <a:xfrm>
            <a:off x="357188" y="6197600"/>
            <a:ext cx="3681412" cy="196850"/>
          </a:xfrm>
          <a:prstGeom prst="rect">
            <a:avLst/>
          </a:prstGeom>
          <a:noFill/>
          <a:ln w="9525">
            <a:noFill/>
            <a:miter lim="800000"/>
            <a:headEnd/>
            <a:tailEnd/>
          </a:ln>
          <a:effectLst/>
        </p:spPr>
        <p:txBody>
          <a:bodyPr lIns="0" tIns="0" rIns="0" bIns="0" anchor="b"/>
          <a:lstStyle/>
          <a:p>
            <a:pPr defTabSz="873827">
              <a:lnSpc>
                <a:spcPct val="150000"/>
              </a:lnSpc>
              <a:defRPr/>
            </a:pPr>
            <a:r>
              <a:rPr lang="en-US" sz="800" b="1" dirty="0">
                <a:cs typeface="+mn-cs"/>
              </a:rPr>
              <a:t>THE EUROPEAN TYRE AND RIM TECHNICAL ORGANISATION</a:t>
            </a:r>
          </a:p>
        </p:txBody>
      </p:sp>
      <p:sp>
        <p:nvSpPr>
          <p:cNvPr id="25606" name="Text Box 6"/>
          <p:cNvSpPr txBox="1">
            <a:spLocks noChangeArrowheads="1"/>
          </p:cNvSpPr>
          <p:nvPr/>
        </p:nvSpPr>
        <p:spPr bwMode="auto">
          <a:xfrm>
            <a:off x="461963" y="5610225"/>
            <a:ext cx="2770187" cy="153988"/>
          </a:xfrm>
          <a:prstGeom prst="rect">
            <a:avLst/>
          </a:prstGeom>
          <a:noFill/>
          <a:ln w="9525">
            <a:noFill/>
            <a:miter lim="800000"/>
            <a:headEnd/>
            <a:tailEnd/>
          </a:ln>
          <a:effectLst/>
        </p:spPr>
        <p:txBody>
          <a:bodyPr lIns="0" tIns="0" rIns="0" bIns="0" anchor="b"/>
          <a:lstStyle/>
          <a:p>
            <a:pPr defTabSz="873125">
              <a:lnSpc>
                <a:spcPts val="525"/>
              </a:lnSpc>
            </a:pPr>
            <a:endParaRPr lang="en-US">
              <a:solidFill>
                <a:srgbClr val="FF9900"/>
              </a:solidFill>
            </a:endParaRPr>
          </a:p>
        </p:txBody>
      </p:sp>
      <p:pic>
        <p:nvPicPr>
          <p:cNvPr id="1029" name="Picture 2"/>
          <p:cNvPicPr>
            <a:picLocks noChangeAspect="1" noChangeArrowheads="1"/>
          </p:cNvPicPr>
          <p:nvPr/>
        </p:nvPicPr>
        <p:blipFill>
          <a:blip r:embed="rId4" cstate="print"/>
          <a:srcRect/>
          <a:stretch>
            <a:fillRect/>
          </a:stretch>
        </p:blipFill>
        <p:spPr bwMode="auto">
          <a:xfrm>
            <a:off x="8172450" y="6194425"/>
            <a:ext cx="550863" cy="523875"/>
          </a:xfrm>
          <a:prstGeom prst="rect">
            <a:avLst/>
          </a:prstGeom>
          <a:noFill/>
          <a:ln w="9525">
            <a:noFill/>
            <a:miter lim="800000"/>
            <a:headEnd/>
            <a:tailEnd/>
          </a:ln>
        </p:spPr>
      </p:pic>
      <p:cxnSp>
        <p:nvCxnSpPr>
          <p:cNvPr id="1030" name="Gerade Verbindung 20"/>
          <p:cNvCxnSpPr>
            <a:cxnSpLocks noChangeShapeType="1"/>
          </p:cNvCxnSpPr>
          <p:nvPr/>
        </p:nvCxnSpPr>
        <p:spPr bwMode="auto">
          <a:xfrm flipV="1">
            <a:off x="309563" y="6096000"/>
            <a:ext cx="8529637" cy="0"/>
          </a:xfrm>
          <a:prstGeom prst="line">
            <a:avLst/>
          </a:prstGeom>
          <a:noFill/>
          <a:ln w="69850" cmpd="thinThick" algn="ctr">
            <a:solidFill>
              <a:schemeClr val="accent2"/>
            </a:solidFill>
            <a:round/>
            <a:headEnd/>
            <a:tailEnd/>
          </a:ln>
        </p:spPr>
      </p:cxnSp>
      <p:sp>
        <p:nvSpPr>
          <p:cNvPr id="8" name="Title Placeholder 7"/>
          <p:cNvSpPr>
            <a:spLocks noGrp="1"/>
          </p:cNvSpPr>
          <p:nvPr>
            <p:ph type="title"/>
          </p:nvPr>
        </p:nvSpPr>
        <p:spPr>
          <a:xfrm>
            <a:off x="323528" y="197768"/>
            <a:ext cx="8496944" cy="56693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0" name="Text Placeholder 9"/>
          <p:cNvSpPr>
            <a:spLocks noGrp="1"/>
          </p:cNvSpPr>
          <p:nvPr>
            <p:ph type="body" idx="1"/>
          </p:nvPr>
        </p:nvSpPr>
        <p:spPr>
          <a:xfrm>
            <a:off x="323528" y="1052737"/>
            <a:ext cx="8496944" cy="48245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Date Placeholder 10"/>
          <p:cNvSpPr txBox="1">
            <a:spLocks/>
          </p:cNvSpPr>
          <p:nvPr userDrawn="1"/>
        </p:nvSpPr>
        <p:spPr>
          <a:xfrm>
            <a:off x="357395" y="6545743"/>
            <a:ext cx="519373" cy="123111"/>
          </a:xfrm>
          <a:prstGeom prst="rect">
            <a:avLst/>
          </a:prstGeom>
        </p:spPr>
        <p:txBody>
          <a:bodyPr vert="horz" wrap="none" lIns="0" tIns="0" rIns="0" bIns="0" rtlCol="0" anchor="ctr">
            <a:spAutoFit/>
          </a:bodyPr>
          <a:lstStyle>
            <a:defPPr>
              <a:defRPr lang="de-DE"/>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10.01.2020</a:t>
            </a:r>
            <a:endParaRPr lang="en-GB" dirty="0"/>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Lst>
  <p:hf sldNum="0" hdr="0"/>
  <p:txStyles>
    <p:titleStyle>
      <a:lvl1pPr algn="l" defTabSz="873125" rtl="0" eaLnBrk="1" fontAlgn="base" hangingPunct="1">
        <a:lnSpc>
          <a:spcPts val="2363"/>
        </a:lnSpc>
        <a:spcBef>
          <a:spcPct val="0"/>
        </a:spcBef>
        <a:spcAft>
          <a:spcPct val="0"/>
        </a:spcAft>
        <a:defRPr sz="2100" b="1">
          <a:solidFill>
            <a:schemeClr val="tx2"/>
          </a:solidFill>
          <a:latin typeface="+mj-lt"/>
          <a:ea typeface="+mj-ea"/>
          <a:cs typeface="+mj-cs"/>
        </a:defRPr>
      </a:lvl1pPr>
      <a:lvl2pPr algn="l" defTabSz="873125" rtl="0" eaLnBrk="1" fontAlgn="base" hangingPunct="1">
        <a:lnSpc>
          <a:spcPts val="2363"/>
        </a:lnSpc>
        <a:spcBef>
          <a:spcPct val="0"/>
        </a:spcBef>
        <a:spcAft>
          <a:spcPct val="0"/>
        </a:spcAft>
        <a:defRPr sz="2100" b="1">
          <a:solidFill>
            <a:schemeClr val="tx2"/>
          </a:solidFill>
          <a:latin typeface="Arial" charset="0"/>
        </a:defRPr>
      </a:lvl2pPr>
      <a:lvl3pPr algn="l" defTabSz="873125" rtl="0" eaLnBrk="1" fontAlgn="base" hangingPunct="1">
        <a:lnSpc>
          <a:spcPts val="2363"/>
        </a:lnSpc>
        <a:spcBef>
          <a:spcPct val="0"/>
        </a:spcBef>
        <a:spcAft>
          <a:spcPct val="0"/>
        </a:spcAft>
        <a:defRPr sz="2100" b="1">
          <a:solidFill>
            <a:schemeClr val="tx2"/>
          </a:solidFill>
          <a:latin typeface="Arial" charset="0"/>
        </a:defRPr>
      </a:lvl3pPr>
      <a:lvl4pPr algn="l" defTabSz="873125" rtl="0" eaLnBrk="1" fontAlgn="base" hangingPunct="1">
        <a:lnSpc>
          <a:spcPts val="2363"/>
        </a:lnSpc>
        <a:spcBef>
          <a:spcPct val="0"/>
        </a:spcBef>
        <a:spcAft>
          <a:spcPct val="0"/>
        </a:spcAft>
        <a:defRPr sz="2100" b="1">
          <a:solidFill>
            <a:schemeClr val="tx2"/>
          </a:solidFill>
          <a:latin typeface="Arial" charset="0"/>
        </a:defRPr>
      </a:lvl4pPr>
      <a:lvl5pPr algn="l" defTabSz="873125" rtl="0" eaLnBrk="1" fontAlgn="base" hangingPunct="1">
        <a:lnSpc>
          <a:spcPts val="2363"/>
        </a:lnSpc>
        <a:spcBef>
          <a:spcPct val="0"/>
        </a:spcBef>
        <a:spcAft>
          <a:spcPct val="0"/>
        </a:spcAft>
        <a:defRPr sz="2100" b="1">
          <a:solidFill>
            <a:schemeClr val="tx2"/>
          </a:solidFill>
          <a:latin typeface="Arial" charset="0"/>
        </a:defRPr>
      </a:lvl5pPr>
      <a:lvl6pPr marL="400736" algn="l" defTabSz="873827" rtl="0" eaLnBrk="1" fontAlgn="base" hangingPunct="1">
        <a:lnSpc>
          <a:spcPts val="2367"/>
        </a:lnSpc>
        <a:spcBef>
          <a:spcPct val="0"/>
        </a:spcBef>
        <a:spcAft>
          <a:spcPct val="0"/>
        </a:spcAft>
        <a:defRPr sz="2100" b="1">
          <a:solidFill>
            <a:schemeClr val="tx2"/>
          </a:solidFill>
          <a:latin typeface="Arial" charset="0"/>
        </a:defRPr>
      </a:lvl6pPr>
      <a:lvl7pPr marL="801472" algn="l" defTabSz="873827" rtl="0" eaLnBrk="1" fontAlgn="base" hangingPunct="1">
        <a:lnSpc>
          <a:spcPts val="2367"/>
        </a:lnSpc>
        <a:spcBef>
          <a:spcPct val="0"/>
        </a:spcBef>
        <a:spcAft>
          <a:spcPct val="0"/>
        </a:spcAft>
        <a:defRPr sz="2100" b="1">
          <a:solidFill>
            <a:schemeClr val="tx2"/>
          </a:solidFill>
          <a:latin typeface="Arial" charset="0"/>
        </a:defRPr>
      </a:lvl7pPr>
      <a:lvl8pPr marL="1202207" algn="l" defTabSz="873827" rtl="0" eaLnBrk="1" fontAlgn="base" hangingPunct="1">
        <a:lnSpc>
          <a:spcPts val="2367"/>
        </a:lnSpc>
        <a:spcBef>
          <a:spcPct val="0"/>
        </a:spcBef>
        <a:spcAft>
          <a:spcPct val="0"/>
        </a:spcAft>
        <a:defRPr sz="2100" b="1">
          <a:solidFill>
            <a:schemeClr val="tx2"/>
          </a:solidFill>
          <a:latin typeface="Arial" charset="0"/>
        </a:defRPr>
      </a:lvl8pPr>
      <a:lvl9pPr marL="1602943" algn="l" defTabSz="873827" rtl="0" eaLnBrk="1" fontAlgn="base" hangingPunct="1">
        <a:lnSpc>
          <a:spcPts val="2367"/>
        </a:lnSpc>
        <a:spcBef>
          <a:spcPct val="0"/>
        </a:spcBef>
        <a:spcAft>
          <a:spcPct val="0"/>
        </a:spcAft>
        <a:defRPr sz="2100" b="1">
          <a:solidFill>
            <a:schemeClr val="tx2"/>
          </a:solidFill>
          <a:latin typeface="Arial" charset="0"/>
        </a:defRPr>
      </a:lvl9pPr>
    </p:titleStyle>
    <p:bodyStyle>
      <a:lvl1pPr marL="155575" indent="-155575" algn="l" defTabSz="873125" rtl="0" eaLnBrk="1" fontAlgn="base" hangingPunct="1">
        <a:lnSpc>
          <a:spcPts val="1575"/>
        </a:lnSpc>
        <a:spcBef>
          <a:spcPct val="0"/>
        </a:spcBef>
        <a:spcAft>
          <a:spcPct val="55000"/>
        </a:spcAft>
        <a:buClr>
          <a:schemeClr val="accent2"/>
        </a:buClr>
        <a:buFont typeface="Wingdings" pitchFamily="2" charset="2"/>
        <a:buChar char="§"/>
        <a:defRPr sz="1400">
          <a:solidFill>
            <a:schemeClr val="tx1"/>
          </a:solidFill>
          <a:latin typeface="+mn-lt"/>
          <a:ea typeface="+mn-ea"/>
          <a:cs typeface="+mn-cs"/>
        </a:defRPr>
      </a:lvl1pPr>
      <a:lvl2pPr marL="474663" indent="-157163" algn="l" defTabSz="873125" rtl="0" eaLnBrk="1" fontAlgn="base" hangingPunct="1">
        <a:lnSpc>
          <a:spcPts val="1575"/>
        </a:lnSpc>
        <a:spcBef>
          <a:spcPct val="0"/>
        </a:spcBef>
        <a:spcAft>
          <a:spcPct val="55000"/>
        </a:spcAft>
        <a:buClr>
          <a:schemeClr val="accent2"/>
        </a:buClr>
        <a:buFont typeface="Wingdings" pitchFamily="2" charset="2"/>
        <a:buChar char="§"/>
        <a:defRPr sz="1400">
          <a:solidFill>
            <a:schemeClr val="tx1"/>
          </a:solidFill>
          <a:latin typeface="+mn-lt"/>
        </a:defRPr>
      </a:lvl2pPr>
      <a:lvl3pPr marL="784225" indent="-150813" algn="l" defTabSz="873125" rtl="0" eaLnBrk="1" fontAlgn="base" hangingPunct="1">
        <a:lnSpc>
          <a:spcPts val="1575"/>
        </a:lnSpc>
        <a:spcBef>
          <a:spcPct val="0"/>
        </a:spcBef>
        <a:spcAft>
          <a:spcPct val="55000"/>
        </a:spcAft>
        <a:buClr>
          <a:schemeClr val="accent2"/>
        </a:buClr>
        <a:buFont typeface="Wingdings" pitchFamily="2" charset="2"/>
        <a:buChar char="§"/>
        <a:defRPr sz="1400">
          <a:solidFill>
            <a:schemeClr val="tx1"/>
          </a:solidFill>
          <a:latin typeface="+mn-lt"/>
        </a:defRPr>
      </a:lvl3pPr>
      <a:lvl4pPr marL="1101725" indent="-157163" algn="l" defTabSz="873125" rtl="0" eaLnBrk="1" fontAlgn="base" hangingPunct="1">
        <a:lnSpc>
          <a:spcPts val="1575"/>
        </a:lnSpc>
        <a:spcBef>
          <a:spcPct val="0"/>
        </a:spcBef>
        <a:spcAft>
          <a:spcPct val="55000"/>
        </a:spcAft>
        <a:buClr>
          <a:schemeClr val="accent2"/>
        </a:buClr>
        <a:buFont typeface="Wingdings" pitchFamily="2" charset="2"/>
        <a:buChar char="§"/>
        <a:defRPr sz="1400">
          <a:solidFill>
            <a:schemeClr val="tx1"/>
          </a:solidFill>
          <a:latin typeface="+mn-lt"/>
        </a:defRPr>
      </a:lvl4pPr>
      <a:lvl5pPr marL="1419225" indent="-157163" algn="l" defTabSz="873125" rtl="0" eaLnBrk="1" fontAlgn="base" hangingPunct="1">
        <a:lnSpc>
          <a:spcPts val="1575"/>
        </a:lnSpc>
        <a:spcBef>
          <a:spcPct val="0"/>
        </a:spcBef>
        <a:spcAft>
          <a:spcPct val="55000"/>
        </a:spcAft>
        <a:buClr>
          <a:schemeClr val="accent2"/>
        </a:buClr>
        <a:buFont typeface="Wingdings" pitchFamily="2" charset="2"/>
        <a:buChar char="§"/>
        <a:defRPr sz="1400">
          <a:solidFill>
            <a:schemeClr val="tx1"/>
          </a:solidFill>
          <a:latin typeface="+mn-lt"/>
        </a:defRPr>
      </a:lvl5pPr>
      <a:lvl6pPr marL="1820008" indent="-158625" algn="l" defTabSz="873827" rtl="0" eaLnBrk="1" fontAlgn="base" hangingPunct="1">
        <a:lnSpc>
          <a:spcPts val="1578"/>
        </a:lnSpc>
        <a:spcBef>
          <a:spcPct val="0"/>
        </a:spcBef>
        <a:spcAft>
          <a:spcPct val="55000"/>
        </a:spcAft>
        <a:buClr>
          <a:srgbClr val="E19900"/>
        </a:buClr>
        <a:buFont typeface="Arial" charset="0"/>
        <a:buBlip>
          <a:blip r:embed="rId5"/>
        </a:buBlip>
        <a:defRPr sz="1400">
          <a:solidFill>
            <a:schemeClr val="tx1"/>
          </a:solidFill>
          <a:latin typeface="+mn-lt"/>
        </a:defRPr>
      </a:lvl6pPr>
      <a:lvl7pPr marL="2220744" indent="-158625" algn="l" defTabSz="873827" rtl="0" eaLnBrk="1" fontAlgn="base" hangingPunct="1">
        <a:lnSpc>
          <a:spcPts val="1578"/>
        </a:lnSpc>
        <a:spcBef>
          <a:spcPct val="0"/>
        </a:spcBef>
        <a:spcAft>
          <a:spcPct val="55000"/>
        </a:spcAft>
        <a:buClr>
          <a:srgbClr val="E19900"/>
        </a:buClr>
        <a:buFont typeface="Arial" charset="0"/>
        <a:buBlip>
          <a:blip r:embed="rId5"/>
        </a:buBlip>
        <a:defRPr sz="1400">
          <a:solidFill>
            <a:schemeClr val="tx1"/>
          </a:solidFill>
          <a:latin typeface="+mn-lt"/>
        </a:defRPr>
      </a:lvl7pPr>
      <a:lvl8pPr marL="2621480" indent="-158625" algn="l" defTabSz="873827" rtl="0" eaLnBrk="1" fontAlgn="base" hangingPunct="1">
        <a:lnSpc>
          <a:spcPts val="1578"/>
        </a:lnSpc>
        <a:spcBef>
          <a:spcPct val="0"/>
        </a:spcBef>
        <a:spcAft>
          <a:spcPct val="55000"/>
        </a:spcAft>
        <a:buClr>
          <a:srgbClr val="E19900"/>
        </a:buClr>
        <a:buFont typeface="Arial" charset="0"/>
        <a:buBlip>
          <a:blip r:embed="rId5"/>
        </a:buBlip>
        <a:defRPr sz="1400">
          <a:solidFill>
            <a:schemeClr val="tx1"/>
          </a:solidFill>
          <a:latin typeface="+mn-lt"/>
        </a:defRPr>
      </a:lvl8pPr>
      <a:lvl9pPr marL="3022216" indent="-158625" algn="l" defTabSz="873827" rtl="0" eaLnBrk="1" fontAlgn="base" hangingPunct="1">
        <a:lnSpc>
          <a:spcPts val="1578"/>
        </a:lnSpc>
        <a:spcBef>
          <a:spcPct val="0"/>
        </a:spcBef>
        <a:spcAft>
          <a:spcPct val="55000"/>
        </a:spcAft>
        <a:buClr>
          <a:srgbClr val="E19900"/>
        </a:buClr>
        <a:buFont typeface="Arial" charset="0"/>
        <a:buBlip>
          <a:blip r:embed="rId5"/>
        </a:buBlip>
        <a:defRPr sz="1400">
          <a:solidFill>
            <a:schemeClr val="tx1"/>
          </a:solidFill>
          <a:latin typeface="+mn-lt"/>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正方形/長方形 4"/>
          <p:cNvSpPr/>
          <p:nvPr/>
        </p:nvSpPr>
        <p:spPr>
          <a:xfrm>
            <a:off x="0" y="6498000"/>
            <a:ext cx="9144000" cy="360000"/>
          </a:xfrm>
          <a:prstGeom prst="rect">
            <a:avLst/>
          </a:prstGeom>
          <a:solidFill>
            <a:schemeClr val="tx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 name="フローチャート: 手操作入力 1"/>
          <p:cNvSpPr/>
          <p:nvPr/>
        </p:nvSpPr>
        <p:spPr>
          <a:xfrm rot="5400000">
            <a:off x="149855" y="6348146"/>
            <a:ext cx="360000" cy="659709"/>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78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178 h 10000"/>
              <a:gd name="connsiteX0" fmla="*/ 0 w 10069"/>
              <a:gd name="connsiteY0" fmla="*/ 0 h 9822"/>
              <a:gd name="connsiteX1" fmla="*/ 10069 w 10069"/>
              <a:gd name="connsiteY1" fmla="*/ 4122 h 9822"/>
              <a:gd name="connsiteX2" fmla="*/ 10000 w 10069"/>
              <a:gd name="connsiteY2" fmla="*/ 9822 h 9822"/>
              <a:gd name="connsiteX3" fmla="*/ 0 w 10069"/>
              <a:gd name="connsiteY3" fmla="*/ 9822 h 9822"/>
              <a:gd name="connsiteX4" fmla="*/ 0 w 10069"/>
              <a:gd name="connsiteY4" fmla="*/ 0 h 9822"/>
              <a:gd name="connsiteX0" fmla="*/ 0 w 10000"/>
              <a:gd name="connsiteY0" fmla="*/ 0 h 10000"/>
              <a:gd name="connsiteX1" fmla="*/ 10000 w 10000"/>
              <a:gd name="connsiteY1" fmla="*/ 1126 h 10000"/>
              <a:gd name="connsiteX2" fmla="*/ 9931 w 10000"/>
              <a:gd name="connsiteY2" fmla="*/ 10000 h 10000"/>
              <a:gd name="connsiteX3" fmla="*/ 0 w 10000"/>
              <a:gd name="connsiteY3" fmla="*/ 10000 h 10000"/>
              <a:gd name="connsiteX4" fmla="*/ 0 w 10000"/>
              <a:gd name="connsiteY4" fmla="*/ 0 h 10000"/>
              <a:gd name="connsiteX0" fmla="*/ 0 w 10000"/>
              <a:gd name="connsiteY0" fmla="*/ 0 h 10061"/>
              <a:gd name="connsiteX1" fmla="*/ 10000 w 10000"/>
              <a:gd name="connsiteY1" fmla="*/ 1187 h 10061"/>
              <a:gd name="connsiteX2" fmla="*/ 9931 w 10000"/>
              <a:gd name="connsiteY2" fmla="*/ 10061 h 10061"/>
              <a:gd name="connsiteX3" fmla="*/ 0 w 10000"/>
              <a:gd name="connsiteY3" fmla="*/ 10061 h 10061"/>
              <a:gd name="connsiteX4" fmla="*/ 0 w 10000"/>
              <a:gd name="connsiteY4" fmla="*/ 0 h 10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61">
                <a:moveTo>
                  <a:pt x="0" y="0"/>
                </a:moveTo>
                <a:lnTo>
                  <a:pt x="10000" y="1187"/>
                </a:lnTo>
                <a:lnTo>
                  <a:pt x="9931" y="10061"/>
                </a:lnTo>
                <a:lnTo>
                  <a:pt x="0" y="10061"/>
                </a:lnTo>
                <a:lnTo>
                  <a:pt x="0" y="0"/>
                </a:lnTo>
                <a:close/>
              </a:path>
            </a:pathLst>
          </a:custGeom>
          <a:solidFill>
            <a:srgbClr val="E12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3" name="Text Placeholder 2"/>
          <p:cNvSpPr>
            <a:spLocks noGrp="1"/>
          </p:cNvSpPr>
          <p:nvPr>
            <p:ph type="body" idx="1"/>
          </p:nvPr>
        </p:nvSpPr>
        <p:spPr>
          <a:xfrm>
            <a:off x="457082" y="1197270"/>
            <a:ext cx="8229838" cy="503939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p:cNvSpPr txBox="1"/>
          <p:nvPr/>
        </p:nvSpPr>
        <p:spPr>
          <a:xfrm>
            <a:off x="36677" y="6536779"/>
            <a:ext cx="1241815" cy="230832"/>
          </a:xfrm>
          <a:prstGeom prst="rect">
            <a:avLst/>
          </a:prstGeom>
          <a:noFill/>
        </p:spPr>
        <p:txBody>
          <a:bodyPr wrap="square" rtlCol="0">
            <a:spAutoFit/>
          </a:bodyPr>
          <a:lstStyle/>
          <a:p>
            <a:fld id="{8C17012A-8817-2E4B-A434-2D76F82FA116}" type="slidenum">
              <a:rPr lang="en-US" sz="900" smtClean="0">
                <a:solidFill>
                  <a:schemeClr val="bg1"/>
                </a:solidFill>
                <a:latin typeface="Arial"/>
                <a:cs typeface="Arial"/>
              </a:rPr>
              <a:pPr/>
              <a:t>‹#›</a:t>
            </a:fld>
            <a:r>
              <a:rPr lang="ja-JP" altLang="en-US" sz="900" baseline="0" dirty="0">
                <a:solidFill>
                  <a:schemeClr val="bg1"/>
                </a:solidFill>
                <a:latin typeface="Arial"/>
                <a:cs typeface="Arial"/>
              </a:rPr>
              <a:t> </a:t>
            </a:r>
            <a:r>
              <a:rPr lang="en-US" altLang="ja-JP" sz="900" baseline="0" dirty="0">
                <a:solidFill>
                  <a:schemeClr val="bg1"/>
                </a:solidFill>
                <a:latin typeface="Arial"/>
                <a:cs typeface="Arial"/>
              </a:rPr>
              <a:t>/ 8</a:t>
            </a:r>
          </a:p>
        </p:txBody>
      </p:sp>
      <p:pic>
        <p:nvPicPr>
          <p:cNvPr id="6" name="図 5"/>
          <p:cNvPicPr>
            <a:picLocks noChangeAspect="1"/>
          </p:cNvPicPr>
          <p:nvPr/>
        </p:nvPicPr>
        <p:blipFill>
          <a:blip r:embed="rId3"/>
          <a:stretch>
            <a:fillRect/>
          </a:stretch>
        </p:blipFill>
        <p:spPr>
          <a:xfrm>
            <a:off x="7970172" y="6593762"/>
            <a:ext cx="1018921" cy="168476"/>
          </a:xfrm>
          <a:prstGeom prst="rect">
            <a:avLst/>
          </a:prstGeom>
        </p:spPr>
      </p:pic>
      <p:sp>
        <p:nvSpPr>
          <p:cNvPr id="7" name="Text Placeholder 3"/>
          <p:cNvSpPr txBox="1">
            <a:spLocks/>
          </p:cNvSpPr>
          <p:nvPr userDrawn="1"/>
        </p:nvSpPr>
        <p:spPr>
          <a:xfrm>
            <a:off x="1044133" y="6551350"/>
            <a:ext cx="2388506" cy="306650"/>
          </a:xfrm>
          <a:prstGeom prst="rect">
            <a:avLst/>
          </a:prstGeom>
        </p:spPr>
        <p:txBody>
          <a:bodyPr>
            <a:noAutofit/>
          </a:bodyPr>
          <a:lstStyle>
            <a:lvl1pPr marL="0" indent="0" algn="ctr" defTabSz="914126" rtl="0" eaLnBrk="1" latinLnBrk="0" hangingPunct="1">
              <a:spcBef>
                <a:spcPct val="20000"/>
              </a:spcBef>
              <a:buFont typeface="Arial" pitchFamily="34" charset="0"/>
              <a:buNone/>
              <a:defRPr sz="900" kern="1200">
                <a:solidFill>
                  <a:schemeClr val="tx1"/>
                </a:solidFill>
                <a:latin typeface="Arial" pitchFamily="34" charset="0"/>
                <a:ea typeface="+mn-ea"/>
                <a:cs typeface="Arial" pitchFamily="34" charset="0"/>
              </a:defRPr>
            </a:lvl1pPr>
            <a:lvl2pPr marL="742727" indent="-285664" algn="l" defTabSz="914126"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2pPr>
            <a:lvl3pPr marL="1142657" indent="-228531" algn="l" defTabSz="914126"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3pPr>
            <a:lvl4pPr marL="1599720" indent="-228531" algn="l" defTabSz="914126"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4pPr>
            <a:lvl5pPr marL="2056783" indent="-228531" algn="l" defTabSz="914126"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5pPr>
            <a:lvl6pPr marL="2513846"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9pPr>
          </a:lstStyle>
          <a:p>
            <a:pPr algn="l"/>
            <a:r>
              <a:rPr lang="en-US" sz="900" dirty="0">
                <a:latin typeface="+mj-lt"/>
              </a:rPr>
              <a:t>BSEMEA S&amp;R – I. FUNARO</a:t>
            </a:r>
          </a:p>
        </p:txBody>
      </p:sp>
      <p:sp>
        <p:nvSpPr>
          <p:cNvPr id="8" name="Text Placeholder 3"/>
          <p:cNvSpPr txBox="1">
            <a:spLocks/>
          </p:cNvSpPr>
          <p:nvPr userDrawn="1"/>
        </p:nvSpPr>
        <p:spPr>
          <a:xfrm>
            <a:off x="3377747" y="6551350"/>
            <a:ext cx="2388506" cy="306650"/>
          </a:xfrm>
          <a:prstGeom prst="rect">
            <a:avLst/>
          </a:prstGeom>
        </p:spPr>
        <p:txBody>
          <a:bodyPr>
            <a:noAutofit/>
          </a:bodyPr>
          <a:lstStyle>
            <a:lvl1pPr marL="0" indent="0" algn="ctr" defTabSz="914126" rtl="0" eaLnBrk="1" latinLnBrk="0" hangingPunct="1">
              <a:spcBef>
                <a:spcPct val="20000"/>
              </a:spcBef>
              <a:buFont typeface="Arial" pitchFamily="34" charset="0"/>
              <a:buNone/>
              <a:defRPr sz="900" kern="1200">
                <a:solidFill>
                  <a:schemeClr val="tx1"/>
                </a:solidFill>
                <a:latin typeface="Arial" pitchFamily="34" charset="0"/>
                <a:ea typeface="+mn-ea"/>
                <a:cs typeface="Arial" pitchFamily="34" charset="0"/>
              </a:defRPr>
            </a:lvl1pPr>
            <a:lvl2pPr marL="742727" indent="-285664" algn="l" defTabSz="914126"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2pPr>
            <a:lvl3pPr marL="1142657" indent="-228531" algn="l" defTabSz="914126"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3pPr>
            <a:lvl4pPr marL="1599720" indent="-228531" algn="l" defTabSz="914126"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4pPr>
            <a:lvl5pPr marL="2056783" indent="-228531" algn="l" defTabSz="914126"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5pPr>
            <a:lvl6pPr marL="2513846"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9pPr>
          </a:lstStyle>
          <a:p>
            <a:pPr algn="ctr"/>
            <a:r>
              <a:rPr lang="en-US" sz="900" dirty="0">
                <a:latin typeface="+mj-lt"/>
              </a:rPr>
              <a:t>March 12</a:t>
            </a:r>
            <a:r>
              <a:rPr lang="en-US" sz="900" baseline="30000" dirty="0">
                <a:latin typeface="+mj-lt"/>
              </a:rPr>
              <a:t>th</a:t>
            </a:r>
            <a:r>
              <a:rPr lang="en-US" sz="900" dirty="0">
                <a:latin typeface="+mj-lt"/>
              </a:rPr>
              <a:t>, 2019</a:t>
            </a:r>
          </a:p>
        </p:txBody>
      </p:sp>
    </p:spTree>
    <p:extLst>
      <p:ext uri="{BB962C8B-B14F-4D97-AF65-F5344CB8AC3E}">
        <p14:creationId xmlns:p14="http://schemas.microsoft.com/office/powerpoint/2010/main" val="4087409491"/>
      </p:ext>
    </p:extLst>
  </p:cSld>
  <p:clrMap bg1="lt1" tx1="dk1" bg2="lt2" tx2="dk2" accent1="accent1" accent2="accent2" accent3="accent3" accent4="accent4" accent5="accent5" accent6="accent6" hlink="hlink" folHlink="folHlink"/>
  <p:sldLayoutIdLst>
    <p:sldLayoutId id="2147483694" r:id="rId1"/>
  </p:sldLayoutIdLst>
  <p:hf sldNum="0" hdr="0" ftr="0"/>
  <p:txStyles>
    <p:titleStyle>
      <a:lvl1pPr algn="ctr" defTabSz="685595" rtl="0" eaLnBrk="1" latinLnBrk="0" hangingPunct="1">
        <a:spcBef>
          <a:spcPct val="0"/>
        </a:spcBef>
        <a:buNone/>
        <a:defRPr sz="3299" kern="1200">
          <a:solidFill>
            <a:schemeClr val="tx1"/>
          </a:solidFill>
          <a:latin typeface="+mj-lt"/>
          <a:ea typeface="+mj-ea"/>
          <a:cs typeface="+mj-cs"/>
        </a:defRPr>
      </a:lvl1pPr>
    </p:titleStyle>
    <p:bodyStyle>
      <a:lvl1pPr marL="257098" indent="-257098" algn="l" defTabSz="685595" rtl="0" eaLnBrk="1" latinLnBrk="0" hangingPunct="1">
        <a:spcBef>
          <a:spcPct val="20000"/>
        </a:spcBef>
        <a:buFont typeface="Arial" pitchFamily="34" charset="0"/>
        <a:buChar char="•"/>
        <a:defRPr sz="2399" kern="1200">
          <a:solidFill>
            <a:schemeClr val="tx1"/>
          </a:solidFill>
          <a:latin typeface="Arial" pitchFamily="34" charset="0"/>
          <a:ea typeface="+mn-ea"/>
          <a:cs typeface="Arial" pitchFamily="34" charset="0"/>
        </a:defRPr>
      </a:lvl1pPr>
      <a:lvl2pPr marL="557045" indent="-214248" algn="l" defTabSz="685595" rtl="0" eaLnBrk="1" latinLnBrk="0" hangingPunct="1">
        <a:spcBef>
          <a:spcPct val="20000"/>
        </a:spcBef>
        <a:buFont typeface="Arial" pitchFamily="34" charset="0"/>
        <a:buChar char="–"/>
        <a:defRPr sz="2099" kern="1200">
          <a:solidFill>
            <a:schemeClr val="tx1"/>
          </a:solidFill>
          <a:latin typeface="Arial" pitchFamily="34" charset="0"/>
          <a:ea typeface="+mn-ea"/>
          <a:cs typeface="Arial" pitchFamily="34" charset="0"/>
        </a:defRPr>
      </a:lvl2pPr>
      <a:lvl3pPr marL="856993" indent="-171398" algn="l" defTabSz="685595" rtl="0" eaLnBrk="1" latinLnBrk="0" hangingPunct="1">
        <a:spcBef>
          <a:spcPct val="20000"/>
        </a:spcBef>
        <a:buFont typeface="Arial" pitchFamily="34" charset="0"/>
        <a:buChar char="•"/>
        <a:defRPr sz="1799" kern="1200">
          <a:solidFill>
            <a:schemeClr val="tx1"/>
          </a:solidFill>
          <a:latin typeface="Arial" pitchFamily="34" charset="0"/>
          <a:ea typeface="+mn-ea"/>
          <a:cs typeface="Arial" pitchFamily="34" charset="0"/>
        </a:defRPr>
      </a:lvl3pPr>
      <a:lvl4pPr marL="1199790" indent="-171398" algn="l" defTabSz="685595" rtl="0" eaLnBrk="1" latinLnBrk="0" hangingPunct="1">
        <a:spcBef>
          <a:spcPct val="20000"/>
        </a:spcBef>
        <a:buFont typeface="Arial" pitchFamily="34" charset="0"/>
        <a:buChar char="–"/>
        <a:defRPr sz="1499" kern="1200">
          <a:solidFill>
            <a:schemeClr val="tx1"/>
          </a:solidFill>
          <a:latin typeface="Arial" pitchFamily="34" charset="0"/>
          <a:ea typeface="+mn-ea"/>
          <a:cs typeface="Arial" pitchFamily="34" charset="0"/>
        </a:defRPr>
      </a:lvl4pPr>
      <a:lvl5pPr marL="1542587" indent="-171398" algn="l" defTabSz="685595" rtl="0" eaLnBrk="1" latinLnBrk="0" hangingPunct="1">
        <a:spcBef>
          <a:spcPct val="20000"/>
        </a:spcBef>
        <a:buFont typeface="Arial" pitchFamily="34" charset="0"/>
        <a:buChar char="»"/>
        <a:defRPr sz="1499" kern="1200">
          <a:solidFill>
            <a:schemeClr val="tx1"/>
          </a:solidFill>
          <a:latin typeface="Arial" pitchFamily="34" charset="0"/>
          <a:ea typeface="+mn-ea"/>
          <a:cs typeface="Arial" pitchFamily="34" charset="0"/>
        </a:defRPr>
      </a:lvl5pPr>
      <a:lvl6pPr marL="1885385" indent="-171398" algn="l" defTabSz="685595" rtl="0" eaLnBrk="1" latinLnBrk="0" hangingPunct="1">
        <a:spcBef>
          <a:spcPct val="20000"/>
        </a:spcBef>
        <a:buFont typeface="Arial" pitchFamily="34" charset="0"/>
        <a:buChar char="•"/>
        <a:defRPr sz="1499" kern="1200">
          <a:solidFill>
            <a:schemeClr val="tx1"/>
          </a:solidFill>
          <a:latin typeface="+mn-lt"/>
          <a:ea typeface="+mn-ea"/>
          <a:cs typeface="+mn-cs"/>
        </a:defRPr>
      </a:lvl6pPr>
      <a:lvl7pPr marL="2228181" indent="-171398" algn="l" defTabSz="685595" rtl="0" eaLnBrk="1" latinLnBrk="0" hangingPunct="1">
        <a:spcBef>
          <a:spcPct val="20000"/>
        </a:spcBef>
        <a:buFont typeface="Arial" pitchFamily="34" charset="0"/>
        <a:buChar char="•"/>
        <a:defRPr sz="1499" kern="1200">
          <a:solidFill>
            <a:schemeClr val="tx1"/>
          </a:solidFill>
          <a:latin typeface="+mn-lt"/>
          <a:ea typeface="+mn-ea"/>
          <a:cs typeface="+mn-cs"/>
        </a:defRPr>
      </a:lvl7pPr>
      <a:lvl8pPr marL="2570978" indent="-171398" algn="l" defTabSz="685595" rtl="0" eaLnBrk="1" latinLnBrk="0" hangingPunct="1">
        <a:spcBef>
          <a:spcPct val="20000"/>
        </a:spcBef>
        <a:buFont typeface="Arial" pitchFamily="34" charset="0"/>
        <a:buChar char="•"/>
        <a:defRPr sz="1499" kern="1200">
          <a:solidFill>
            <a:schemeClr val="tx1"/>
          </a:solidFill>
          <a:latin typeface="+mn-lt"/>
          <a:ea typeface="+mn-ea"/>
          <a:cs typeface="+mn-cs"/>
        </a:defRPr>
      </a:lvl8pPr>
      <a:lvl9pPr marL="2913776" indent="-171398" algn="l" defTabSz="685595" rtl="0" eaLnBrk="1" latinLnBrk="0" hangingPunct="1">
        <a:spcBef>
          <a:spcPct val="20000"/>
        </a:spcBef>
        <a:buFont typeface="Arial" pitchFamily="34" charset="0"/>
        <a:buChar char="•"/>
        <a:defRPr sz="1499" kern="1200">
          <a:solidFill>
            <a:schemeClr val="tx1"/>
          </a:solidFill>
          <a:latin typeface="+mn-lt"/>
          <a:ea typeface="+mn-ea"/>
          <a:cs typeface="+mn-cs"/>
        </a:defRPr>
      </a:lvl9pPr>
    </p:bodyStyle>
    <p:otherStyle>
      <a:defPPr>
        <a:defRPr lang="en-US"/>
      </a:defPPr>
      <a:lvl1pPr marL="0" algn="l" defTabSz="685595" rtl="0" eaLnBrk="1" latinLnBrk="0" hangingPunct="1">
        <a:defRPr sz="1349" kern="1200">
          <a:solidFill>
            <a:schemeClr val="tx1"/>
          </a:solidFill>
          <a:latin typeface="+mn-lt"/>
          <a:ea typeface="+mn-ea"/>
          <a:cs typeface="+mn-cs"/>
        </a:defRPr>
      </a:lvl1pPr>
      <a:lvl2pPr marL="342797" algn="l" defTabSz="685595" rtl="0" eaLnBrk="1" latinLnBrk="0" hangingPunct="1">
        <a:defRPr sz="1349" kern="1200">
          <a:solidFill>
            <a:schemeClr val="tx1"/>
          </a:solidFill>
          <a:latin typeface="+mn-lt"/>
          <a:ea typeface="+mn-ea"/>
          <a:cs typeface="+mn-cs"/>
        </a:defRPr>
      </a:lvl2pPr>
      <a:lvl3pPr marL="685595" algn="l" defTabSz="685595" rtl="0" eaLnBrk="1" latinLnBrk="0" hangingPunct="1">
        <a:defRPr sz="1349" kern="1200">
          <a:solidFill>
            <a:schemeClr val="tx1"/>
          </a:solidFill>
          <a:latin typeface="+mn-lt"/>
          <a:ea typeface="+mn-ea"/>
          <a:cs typeface="+mn-cs"/>
        </a:defRPr>
      </a:lvl3pPr>
      <a:lvl4pPr marL="1028392" algn="l" defTabSz="685595" rtl="0" eaLnBrk="1" latinLnBrk="0" hangingPunct="1">
        <a:defRPr sz="1349" kern="1200">
          <a:solidFill>
            <a:schemeClr val="tx1"/>
          </a:solidFill>
          <a:latin typeface="+mn-lt"/>
          <a:ea typeface="+mn-ea"/>
          <a:cs typeface="+mn-cs"/>
        </a:defRPr>
      </a:lvl4pPr>
      <a:lvl5pPr marL="1371188" algn="l" defTabSz="685595" rtl="0" eaLnBrk="1" latinLnBrk="0" hangingPunct="1">
        <a:defRPr sz="1349" kern="1200">
          <a:solidFill>
            <a:schemeClr val="tx1"/>
          </a:solidFill>
          <a:latin typeface="+mn-lt"/>
          <a:ea typeface="+mn-ea"/>
          <a:cs typeface="+mn-cs"/>
        </a:defRPr>
      </a:lvl5pPr>
      <a:lvl6pPr marL="1713986" algn="l" defTabSz="685595" rtl="0" eaLnBrk="1" latinLnBrk="0" hangingPunct="1">
        <a:defRPr sz="1349" kern="1200">
          <a:solidFill>
            <a:schemeClr val="tx1"/>
          </a:solidFill>
          <a:latin typeface="+mn-lt"/>
          <a:ea typeface="+mn-ea"/>
          <a:cs typeface="+mn-cs"/>
        </a:defRPr>
      </a:lvl6pPr>
      <a:lvl7pPr marL="2056783" algn="l" defTabSz="685595" rtl="0" eaLnBrk="1" latinLnBrk="0" hangingPunct="1">
        <a:defRPr sz="1349" kern="1200">
          <a:solidFill>
            <a:schemeClr val="tx1"/>
          </a:solidFill>
          <a:latin typeface="+mn-lt"/>
          <a:ea typeface="+mn-ea"/>
          <a:cs typeface="+mn-cs"/>
        </a:defRPr>
      </a:lvl7pPr>
      <a:lvl8pPr marL="2399580" algn="l" defTabSz="685595" rtl="0" eaLnBrk="1" latinLnBrk="0" hangingPunct="1">
        <a:defRPr sz="1349" kern="1200">
          <a:solidFill>
            <a:schemeClr val="tx1"/>
          </a:solidFill>
          <a:latin typeface="+mn-lt"/>
          <a:ea typeface="+mn-ea"/>
          <a:cs typeface="+mn-cs"/>
        </a:defRPr>
      </a:lvl8pPr>
      <a:lvl9pPr marL="2742377" algn="l" defTabSz="685595"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Proposals for amending</a:t>
            </a:r>
            <a:r>
              <a:rPr lang="en-GB" noProof="0" dirty="0"/>
              <a:t> tyre marking method in the UN regulations</a:t>
            </a:r>
          </a:p>
        </p:txBody>
      </p:sp>
      <p:sp>
        <p:nvSpPr>
          <p:cNvPr id="3" name="ZoneTexte 2">
            <a:extLst>
              <a:ext uri="{FF2B5EF4-FFF2-40B4-BE49-F238E27FC236}">
                <a16:creationId xmlns:a16="http://schemas.microsoft.com/office/drawing/2014/main" id="{57E6EA55-B3F1-4F57-98B2-C7B0377B97F5}"/>
              </a:ext>
            </a:extLst>
          </p:cNvPr>
          <p:cNvSpPr txBox="1"/>
          <p:nvPr/>
        </p:nvSpPr>
        <p:spPr>
          <a:xfrm>
            <a:off x="4499992" y="1052736"/>
            <a:ext cx="3600400" cy="646331"/>
          </a:xfrm>
          <a:prstGeom prst="rect">
            <a:avLst/>
          </a:prstGeom>
          <a:noFill/>
        </p:spPr>
        <p:txBody>
          <a:bodyPr wrap="square" rtlCol="0">
            <a:spAutoFit/>
          </a:bodyPr>
          <a:lstStyle/>
          <a:p>
            <a:r>
              <a:rPr lang="fr-BE" dirty="0"/>
              <a:t>Informal document GRBP-71-08</a:t>
            </a:r>
          </a:p>
          <a:p>
            <a:r>
              <a:rPr lang="fr-BE" dirty="0"/>
              <a:t>Agenda </a:t>
            </a:r>
            <a:r>
              <a:rPr lang="fr-BE"/>
              <a:t>item 5 (a)</a:t>
            </a:r>
            <a:endParaRPr lang="fr-FR" dirty="0"/>
          </a:p>
        </p:txBody>
      </p:sp>
      <p:sp>
        <p:nvSpPr>
          <p:cNvPr id="4" name="ZoneTexte 3">
            <a:extLst>
              <a:ext uri="{FF2B5EF4-FFF2-40B4-BE49-F238E27FC236}">
                <a16:creationId xmlns:a16="http://schemas.microsoft.com/office/drawing/2014/main" id="{83161356-6CB8-4DA8-9A6C-0ACECE1A6F2F}"/>
              </a:ext>
            </a:extLst>
          </p:cNvPr>
          <p:cNvSpPr txBox="1"/>
          <p:nvPr/>
        </p:nvSpPr>
        <p:spPr>
          <a:xfrm>
            <a:off x="1619672" y="5334089"/>
            <a:ext cx="5760640" cy="369332"/>
          </a:xfrm>
          <a:prstGeom prst="rect">
            <a:avLst/>
          </a:prstGeom>
          <a:noFill/>
        </p:spPr>
        <p:txBody>
          <a:bodyPr wrap="square" rtlCol="0">
            <a:spAutoFit/>
          </a:bodyPr>
          <a:lstStyle/>
          <a:p>
            <a:pPr algn="ctr"/>
            <a:r>
              <a:rPr lang="fr-BE" dirty="0">
                <a:solidFill>
                  <a:schemeClr val="bg2">
                    <a:lumMod val="75000"/>
                  </a:schemeClr>
                </a:solidFill>
              </a:rPr>
              <a:t>GRBP session 71, </a:t>
            </a:r>
            <a:r>
              <a:rPr lang="fr-BE" dirty="0" err="1">
                <a:solidFill>
                  <a:schemeClr val="bg2">
                    <a:lumMod val="75000"/>
                  </a:schemeClr>
                </a:solidFill>
              </a:rPr>
              <a:t>January</a:t>
            </a:r>
            <a:r>
              <a:rPr lang="fr-BE" dirty="0">
                <a:solidFill>
                  <a:schemeClr val="bg2">
                    <a:lumMod val="75000"/>
                  </a:schemeClr>
                </a:solidFill>
              </a:rPr>
              <a:t> 2020</a:t>
            </a:r>
            <a:endParaRPr lang="fr-FR" dirty="0">
              <a:solidFill>
                <a:schemeClr val="bg2">
                  <a:lumMod val="75000"/>
                </a:schemeClr>
              </a:solidFill>
            </a:endParaRPr>
          </a:p>
        </p:txBody>
      </p:sp>
    </p:spTree>
    <p:extLst>
      <p:ext uri="{BB962C8B-B14F-4D97-AF65-F5344CB8AC3E}">
        <p14:creationId xmlns:p14="http://schemas.microsoft.com/office/powerpoint/2010/main" val="143573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932522"/>
            <a:ext cx="8510966" cy="5016758"/>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GB" dirty="0"/>
              <a:t>The use of wording “moulded” is a technical limitation linked to the technology available at the time of the first issue of the regulations, but now is only one of the various technical solution.</a:t>
            </a:r>
          </a:p>
          <a:p>
            <a:pPr marL="285750" indent="-285750">
              <a:spcBef>
                <a:spcPts val="600"/>
              </a:spcBef>
              <a:spcAft>
                <a:spcPts val="600"/>
              </a:spcAft>
              <a:buFont typeface="Arial" panose="020B0604020202020204" pitchFamily="34" charset="0"/>
              <a:buChar char="•"/>
            </a:pPr>
            <a:r>
              <a:rPr lang="en-GB" dirty="0"/>
              <a:t>The removal of this technical limitation would be advisable following the principle of not stopping the technical innovations.</a:t>
            </a:r>
          </a:p>
          <a:p>
            <a:pPr marL="285750" indent="-285750">
              <a:spcBef>
                <a:spcPts val="600"/>
              </a:spcBef>
              <a:spcAft>
                <a:spcPts val="600"/>
              </a:spcAft>
              <a:buFont typeface="Arial" panose="020B0604020202020204" pitchFamily="34" charset="0"/>
              <a:buChar char="•"/>
            </a:pPr>
            <a:r>
              <a:rPr lang="en-GB" dirty="0">
                <a:solidFill>
                  <a:srgbClr val="000000"/>
                </a:solidFill>
              </a:rPr>
              <a:t>ETRTO proposes to amend the UN regulations on tyres in order to allow tyre marking methods other than moulding by keeping the following criteria:</a:t>
            </a:r>
          </a:p>
          <a:p>
            <a:pPr marL="800100" lvl="1" indent="-342900">
              <a:spcBef>
                <a:spcPts val="600"/>
              </a:spcBef>
              <a:spcAft>
                <a:spcPts val="600"/>
              </a:spcAft>
              <a:buFont typeface="+mj-lt"/>
              <a:buAutoNum type="arabicPeriod"/>
            </a:pPr>
            <a:r>
              <a:rPr lang="en-GB" dirty="0"/>
              <a:t>Any technical solution alternative to the “moulding shall guarantee that the markings on the tyre sidewall is clearly legible and indelible. </a:t>
            </a:r>
          </a:p>
          <a:p>
            <a:pPr marL="800100" lvl="1" indent="-342900">
              <a:spcBef>
                <a:spcPts val="600"/>
              </a:spcBef>
              <a:spcAft>
                <a:spcPts val="600"/>
              </a:spcAft>
              <a:buFont typeface="+mj-lt"/>
              <a:buAutoNum type="arabicPeriod"/>
            </a:pPr>
            <a:r>
              <a:rPr lang="en-GB" dirty="0"/>
              <a:t>It shall be made sure that the marking of the manufacturing date will be done within 24 hours after de-moulding of the tyre (like in 49 CFR 574.5).</a:t>
            </a:r>
          </a:p>
          <a:p>
            <a:pPr marL="342900" lvl="0" indent="-342900">
              <a:spcBef>
                <a:spcPts val="600"/>
              </a:spcBef>
              <a:spcAft>
                <a:spcPts val="600"/>
              </a:spcAft>
              <a:buFont typeface="Arial" panose="020B0604020202020204" pitchFamily="34" charset="0"/>
              <a:buChar char="•"/>
            </a:pPr>
            <a:r>
              <a:rPr lang="en-GB" dirty="0">
                <a:solidFill>
                  <a:srgbClr val="000000"/>
                </a:solidFill>
              </a:rPr>
              <a:t>Once amended the UN regulations on tyres it will be then possible and advisable to propose same requirements at global level to the other main countries not applying them (i.e. US, China and India) by amending the UN GTR 16. </a:t>
            </a:r>
          </a:p>
        </p:txBody>
      </p:sp>
      <p:sp>
        <p:nvSpPr>
          <p:cNvPr id="5" name="Titre 1">
            <a:extLst>
              <a:ext uri="{FF2B5EF4-FFF2-40B4-BE49-F238E27FC236}">
                <a16:creationId xmlns:a16="http://schemas.microsoft.com/office/drawing/2014/main" id="{101112EC-0E29-4C69-8690-1AE5EB226206}"/>
              </a:ext>
            </a:extLst>
          </p:cNvPr>
          <p:cNvSpPr txBox="1">
            <a:spLocks/>
          </p:cNvSpPr>
          <p:nvPr/>
        </p:nvSpPr>
        <p:spPr>
          <a:xfrm>
            <a:off x="309506" y="226057"/>
            <a:ext cx="8524988" cy="538647"/>
          </a:xfrm>
          <a:prstGeom prst="rect">
            <a:avLst/>
          </a:prstGeom>
        </p:spPr>
        <p:txBody>
          <a:bodyPr/>
          <a:lstStyle>
            <a:lvl1pPr algn="l" defTabSz="873125" rtl="0" eaLnBrk="1" fontAlgn="base" hangingPunct="1">
              <a:lnSpc>
                <a:spcPts val="2363"/>
              </a:lnSpc>
              <a:spcBef>
                <a:spcPct val="0"/>
              </a:spcBef>
              <a:spcAft>
                <a:spcPct val="0"/>
              </a:spcAft>
              <a:defRPr sz="2100" b="1">
                <a:solidFill>
                  <a:schemeClr val="tx2"/>
                </a:solidFill>
                <a:latin typeface="+mj-lt"/>
                <a:ea typeface="+mj-ea"/>
                <a:cs typeface="+mj-cs"/>
              </a:defRPr>
            </a:lvl1pPr>
            <a:lvl2pPr algn="l" defTabSz="873125" rtl="0" eaLnBrk="1" fontAlgn="base" hangingPunct="1">
              <a:lnSpc>
                <a:spcPts val="2363"/>
              </a:lnSpc>
              <a:spcBef>
                <a:spcPct val="0"/>
              </a:spcBef>
              <a:spcAft>
                <a:spcPct val="0"/>
              </a:spcAft>
              <a:defRPr sz="2100" b="1">
                <a:solidFill>
                  <a:schemeClr val="tx2"/>
                </a:solidFill>
                <a:latin typeface="Arial" charset="0"/>
              </a:defRPr>
            </a:lvl2pPr>
            <a:lvl3pPr algn="l" defTabSz="873125" rtl="0" eaLnBrk="1" fontAlgn="base" hangingPunct="1">
              <a:lnSpc>
                <a:spcPts val="2363"/>
              </a:lnSpc>
              <a:spcBef>
                <a:spcPct val="0"/>
              </a:spcBef>
              <a:spcAft>
                <a:spcPct val="0"/>
              </a:spcAft>
              <a:defRPr sz="2100" b="1">
                <a:solidFill>
                  <a:schemeClr val="tx2"/>
                </a:solidFill>
                <a:latin typeface="Arial" charset="0"/>
              </a:defRPr>
            </a:lvl3pPr>
            <a:lvl4pPr algn="l" defTabSz="873125" rtl="0" eaLnBrk="1" fontAlgn="base" hangingPunct="1">
              <a:lnSpc>
                <a:spcPts val="2363"/>
              </a:lnSpc>
              <a:spcBef>
                <a:spcPct val="0"/>
              </a:spcBef>
              <a:spcAft>
                <a:spcPct val="0"/>
              </a:spcAft>
              <a:defRPr sz="2100" b="1">
                <a:solidFill>
                  <a:schemeClr val="tx2"/>
                </a:solidFill>
                <a:latin typeface="Arial" charset="0"/>
              </a:defRPr>
            </a:lvl4pPr>
            <a:lvl5pPr algn="l" defTabSz="873125" rtl="0" eaLnBrk="1" fontAlgn="base" hangingPunct="1">
              <a:lnSpc>
                <a:spcPts val="2363"/>
              </a:lnSpc>
              <a:spcBef>
                <a:spcPct val="0"/>
              </a:spcBef>
              <a:spcAft>
                <a:spcPct val="0"/>
              </a:spcAft>
              <a:defRPr sz="2100" b="1">
                <a:solidFill>
                  <a:schemeClr val="tx2"/>
                </a:solidFill>
                <a:latin typeface="Arial" charset="0"/>
              </a:defRPr>
            </a:lvl5pPr>
            <a:lvl6pPr marL="400736" algn="l" defTabSz="873827" rtl="0" eaLnBrk="1" fontAlgn="base" hangingPunct="1">
              <a:lnSpc>
                <a:spcPts val="2367"/>
              </a:lnSpc>
              <a:spcBef>
                <a:spcPct val="0"/>
              </a:spcBef>
              <a:spcAft>
                <a:spcPct val="0"/>
              </a:spcAft>
              <a:defRPr sz="2100" b="1">
                <a:solidFill>
                  <a:schemeClr val="tx2"/>
                </a:solidFill>
                <a:latin typeface="Arial" charset="0"/>
              </a:defRPr>
            </a:lvl6pPr>
            <a:lvl7pPr marL="801472" algn="l" defTabSz="873827" rtl="0" eaLnBrk="1" fontAlgn="base" hangingPunct="1">
              <a:lnSpc>
                <a:spcPts val="2367"/>
              </a:lnSpc>
              <a:spcBef>
                <a:spcPct val="0"/>
              </a:spcBef>
              <a:spcAft>
                <a:spcPct val="0"/>
              </a:spcAft>
              <a:defRPr sz="2100" b="1">
                <a:solidFill>
                  <a:schemeClr val="tx2"/>
                </a:solidFill>
                <a:latin typeface="Arial" charset="0"/>
              </a:defRPr>
            </a:lvl7pPr>
            <a:lvl8pPr marL="1202207" algn="l" defTabSz="873827" rtl="0" eaLnBrk="1" fontAlgn="base" hangingPunct="1">
              <a:lnSpc>
                <a:spcPts val="2367"/>
              </a:lnSpc>
              <a:spcBef>
                <a:spcPct val="0"/>
              </a:spcBef>
              <a:spcAft>
                <a:spcPct val="0"/>
              </a:spcAft>
              <a:defRPr sz="2100" b="1">
                <a:solidFill>
                  <a:schemeClr val="tx2"/>
                </a:solidFill>
                <a:latin typeface="Arial" charset="0"/>
              </a:defRPr>
            </a:lvl8pPr>
            <a:lvl9pPr marL="1602943" algn="l" defTabSz="873827" rtl="0" eaLnBrk="1" fontAlgn="base" hangingPunct="1">
              <a:lnSpc>
                <a:spcPts val="2367"/>
              </a:lnSpc>
              <a:spcBef>
                <a:spcPct val="0"/>
              </a:spcBef>
              <a:spcAft>
                <a:spcPct val="0"/>
              </a:spcAft>
              <a:defRPr sz="2100" b="1">
                <a:solidFill>
                  <a:schemeClr val="tx2"/>
                </a:solidFill>
                <a:latin typeface="Arial" charset="0"/>
              </a:defRPr>
            </a:lvl9pPr>
          </a:lstStyle>
          <a:p>
            <a:r>
              <a:rPr lang="en-US" kern="0" dirty="0"/>
              <a:t>Background</a:t>
            </a:r>
          </a:p>
        </p:txBody>
      </p:sp>
    </p:spTree>
    <p:extLst>
      <p:ext uri="{BB962C8B-B14F-4D97-AF65-F5344CB8AC3E}">
        <p14:creationId xmlns:p14="http://schemas.microsoft.com/office/powerpoint/2010/main" val="58818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101112EC-0E29-4C69-8690-1AE5EB226206}"/>
              </a:ext>
            </a:extLst>
          </p:cNvPr>
          <p:cNvSpPr txBox="1">
            <a:spLocks/>
          </p:cNvSpPr>
          <p:nvPr/>
        </p:nvSpPr>
        <p:spPr>
          <a:xfrm>
            <a:off x="309506" y="226057"/>
            <a:ext cx="8524988" cy="538647"/>
          </a:xfrm>
          <a:prstGeom prst="rect">
            <a:avLst/>
          </a:prstGeom>
        </p:spPr>
        <p:txBody>
          <a:bodyPr/>
          <a:lstStyle>
            <a:lvl1pPr algn="l" defTabSz="873125" rtl="0" eaLnBrk="1" fontAlgn="base" hangingPunct="1">
              <a:lnSpc>
                <a:spcPts val="2363"/>
              </a:lnSpc>
              <a:spcBef>
                <a:spcPct val="0"/>
              </a:spcBef>
              <a:spcAft>
                <a:spcPct val="0"/>
              </a:spcAft>
              <a:defRPr sz="2100" b="1">
                <a:solidFill>
                  <a:schemeClr val="tx2"/>
                </a:solidFill>
                <a:latin typeface="+mj-lt"/>
                <a:ea typeface="+mj-ea"/>
                <a:cs typeface="+mj-cs"/>
              </a:defRPr>
            </a:lvl1pPr>
            <a:lvl2pPr algn="l" defTabSz="873125" rtl="0" eaLnBrk="1" fontAlgn="base" hangingPunct="1">
              <a:lnSpc>
                <a:spcPts val="2363"/>
              </a:lnSpc>
              <a:spcBef>
                <a:spcPct val="0"/>
              </a:spcBef>
              <a:spcAft>
                <a:spcPct val="0"/>
              </a:spcAft>
              <a:defRPr sz="2100" b="1">
                <a:solidFill>
                  <a:schemeClr val="tx2"/>
                </a:solidFill>
                <a:latin typeface="Arial" charset="0"/>
              </a:defRPr>
            </a:lvl2pPr>
            <a:lvl3pPr algn="l" defTabSz="873125" rtl="0" eaLnBrk="1" fontAlgn="base" hangingPunct="1">
              <a:lnSpc>
                <a:spcPts val="2363"/>
              </a:lnSpc>
              <a:spcBef>
                <a:spcPct val="0"/>
              </a:spcBef>
              <a:spcAft>
                <a:spcPct val="0"/>
              </a:spcAft>
              <a:defRPr sz="2100" b="1">
                <a:solidFill>
                  <a:schemeClr val="tx2"/>
                </a:solidFill>
                <a:latin typeface="Arial" charset="0"/>
              </a:defRPr>
            </a:lvl3pPr>
            <a:lvl4pPr algn="l" defTabSz="873125" rtl="0" eaLnBrk="1" fontAlgn="base" hangingPunct="1">
              <a:lnSpc>
                <a:spcPts val="2363"/>
              </a:lnSpc>
              <a:spcBef>
                <a:spcPct val="0"/>
              </a:spcBef>
              <a:spcAft>
                <a:spcPct val="0"/>
              </a:spcAft>
              <a:defRPr sz="2100" b="1">
                <a:solidFill>
                  <a:schemeClr val="tx2"/>
                </a:solidFill>
                <a:latin typeface="Arial" charset="0"/>
              </a:defRPr>
            </a:lvl4pPr>
            <a:lvl5pPr algn="l" defTabSz="873125" rtl="0" eaLnBrk="1" fontAlgn="base" hangingPunct="1">
              <a:lnSpc>
                <a:spcPts val="2363"/>
              </a:lnSpc>
              <a:spcBef>
                <a:spcPct val="0"/>
              </a:spcBef>
              <a:spcAft>
                <a:spcPct val="0"/>
              </a:spcAft>
              <a:defRPr sz="2100" b="1">
                <a:solidFill>
                  <a:schemeClr val="tx2"/>
                </a:solidFill>
                <a:latin typeface="Arial" charset="0"/>
              </a:defRPr>
            </a:lvl5pPr>
            <a:lvl6pPr marL="400736" algn="l" defTabSz="873827" rtl="0" eaLnBrk="1" fontAlgn="base" hangingPunct="1">
              <a:lnSpc>
                <a:spcPts val="2367"/>
              </a:lnSpc>
              <a:spcBef>
                <a:spcPct val="0"/>
              </a:spcBef>
              <a:spcAft>
                <a:spcPct val="0"/>
              </a:spcAft>
              <a:defRPr sz="2100" b="1">
                <a:solidFill>
                  <a:schemeClr val="tx2"/>
                </a:solidFill>
                <a:latin typeface="Arial" charset="0"/>
              </a:defRPr>
            </a:lvl6pPr>
            <a:lvl7pPr marL="801472" algn="l" defTabSz="873827" rtl="0" eaLnBrk="1" fontAlgn="base" hangingPunct="1">
              <a:lnSpc>
                <a:spcPts val="2367"/>
              </a:lnSpc>
              <a:spcBef>
                <a:spcPct val="0"/>
              </a:spcBef>
              <a:spcAft>
                <a:spcPct val="0"/>
              </a:spcAft>
              <a:defRPr sz="2100" b="1">
                <a:solidFill>
                  <a:schemeClr val="tx2"/>
                </a:solidFill>
                <a:latin typeface="Arial" charset="0"/>
              </a:defRPr>
            </a:lvl7pPr>
            <a:lvl8pPr marL="1202207" algn="l" defTabSz="873827" rtl="0" eaLnBrk="1" fontAlgn="base" hangingPunct="1">
              <a:lnSpc>
                <a:spcPts val="2367"/>
              </a:lnSpc>
              <a:spcBef>
                <a:spcPct val="0"/>
              </a:spcBef>
              <a:spcAft>
                <a:spcPct val="0"/>
              </a:spcAft>
              <a:defRPr sz="2100" b="1">
                <a:solidFill>
                  <a:schemeClr val="tx2"/>
                </a:solidFill>
                <a:latin typeface="Arial" charset="0"/>
              </a:defRPr>
            </a:lvl8pPr>
            <a:lvl9pPr marL="1602943" algn="l" defTabSz="873827" rtl="0" eaLnBrk="1" fontAlgn="base" hangingPunct="1">
              <a:lnSpc>
                <a:spcPts val="2367"/>
              </a:lnSpc>
              <a:spcBef>
                <a:spcPct val="0"/>
              </a:spcBef>
              <a:spcAft>
                <a:spcPct val="0"/>
              </a:spcAft>
              <a:defRPr sz="2100" b="1">
                <a:solidFill>
                  <a:schemeClr val="tx2"/>
                </a:solidFill>
                <a:latin typeface="Arial" charset="0"/>
              </a:defRPr>
            </a:lvl9pPr>
          </a:lstStyle>
          <a:p>
            <a:r>
              <a:rPr lang="en-US" kern="0" dirty="0"/>
              <a:t>Proposals for amendment – example on UN R30</a:t>
            </a:r>
          </a:p>
        </p:txBody>
      </p:sp>
      <p:sp>
        <p:nvSpPr>
          <p:cNvPr id="3" name="Rectangle 2">
            <a:extLst>
              <a:ext uri="{FF2B5EF4-FFF2-40B4-BE49-F238E27FC236}">
                <a16:creationId xmlns:a16="http://schemas.microsoft.com/office/drawing/2014/main" id="{EE494214-A913-4768-BDAD-32D20B6E94E0}"/>
              </a:ext>
            </a:extLst>
          </p:cNvPr>
          <p:cNvSpPr/>
          <p:nvPr/>
        </p:nvSpPr>
        <p:spPr>
          <a:xfrm>
            <a:off x="251520" y="980728"/>
            <a:ext cx="8640960" cy="4801314"/>
          </a:xfrm>
          <a:prstGeom prst="rect">
            <a:avLst/>
          </a:prstGeom>
        </p:spPr>
        <p:txBody>
          <a:bodyPr wrap="square">
            <a:spAutoFit/>
          </a:bodyPr>
          <a:lstStyle/>
          <a:p>
            <a:r>
              <a:rPr lang="en-GB" i="1" dirty="0">
                <a:latin typeface="Times New Roman" panose="02020603050405020304" pitchFamily="18" charset="0"/>
              </a:rPr>
              <a:t>Paragraph 3.4., </a:t>
            </a:r>
            <a:r>
              <a:rPr lang="en-GB" dirty="0">
                <a:latin typeface="Times New Roman" panose="02020603050405020304" pitchFamily="18" charset="0"/>
              </a:rPr>
              <a:t>amend to read:</a:t>
            </a:r>
          </a:p>
          <a:p>
            <a:r>
              <a:rPr lang="en-GB" dirty="0">
                <a:latin typeface="TimesNewRomanPSMT"/>
              </a:rPr>
              <a:t>“3.4. The markings referred to in paragraph 3.1 and the approval mark prescribed in paragraph 5.4 of this Regulation shall be </a:t>
            </a:r>
            <a:r>
              <a:rPr lang="en-GB" strike="sngStrike" dirty="0">
                <a:latin typeface="TimesNewRomanPSMT"/>
              </a:rPr>
              <a:t>moulded</a:t>
            </a:r>
            <a:r>
              <a:rPr lang="en-GB" dirty="0">
                <a:latin typeface="TimesNewRomanPSMT"/>
              </a:rPr>
              <a:t> </a:t>
            </a:r>
            <a:r>
              <a:rPr lang="en-GB" b="1" dirty="0">
                <a:latin typeface="TimesNewRomanPS-BoldMT"/>
              </a:rPr>
              <a:t>clearly legible, indelible and raised above or sunk below the tyre surface</a:t>
            </a:r>
            <a:r>
              <a:rPr lang="en-GB" b="1" strike="sngStrike" dirty="0">
                <a:latin typeface="TimesNewRomanPS-BoldMT"/>
              </a:rPr>
              <a:t> </a:t>
            </a:r>
            <a:r>
              <a:rPr lang="en-GB" strike="sngStrike" dirty="0">
                <a:latin typeface="TimesNewRomanPSMT"/>
              </a:rPr>
              <a:t>on to or into the tyres</a:t>
            </a:r>
            <a:r>
              <a:rPr lang="en-GB" dirty="0">
                <a:latin typeface="TimesNewRomanPSMT"/>
              </a:rPr>
              <a:t>. </a:t>
            </a:r>
            <a:r>
              <a:rPr lang="en-GB" strike="sngStrike" dirty="0">
                <a:latin typeface="Times New Roman" panose="02020603050405020304" pitchFamily="18" charset="0"/>
              </a:rPr>
              <a:t>They shall be clearly legible and situated in the lower area of the tyre on at least one of its side walls, except for the inscription mentioned in paragraphs 3.1.1., </a:t>
            </a:r>
            <a:r>
              <a:rPr lang="en-GB" i="1" strike="sngStrike" dirty="0">
                <a:latin typeface="Times New Roman" panose="02020603050405020304" pitchFamily="18" charset="0"/>
              </a:rPr>
              <a:t>3.1.2. and 3.1.12</a:t>
            </a:r>
            <a:r>
              <a:rPr lang="en-GB" strike="sngStrike" dirty="0">
                <a:latin typeface="Times New Roman" panose="02020603050405020304" pitchFamily="18" charset="0"/>
              </a:rPr>
              <a:t>.</a:t>
            </a:r>
            <a:r>
              <a:rPr lang="en-GB" strike="sngStrike" dirty="0">
                <a:latin typeface="TimesNewRomanPSMT"/>
              </a:rPr>
              <a:t>”</a:t>
            </a:r>
          </a:p>
          <a:p>
            <a:endParaRPr lang="en-GB" dirty="0">
              <a:latin typeface="TimesNewRomanPSMT"/>
            </a:endParaRPr>
          </a:p>
          <a:p>
            <a:r>
              <a:rPr lang="en-GB" i="1" dirty="0">
                <a:latin typeface="Times New Roman" panose="02020603050405020304" pitchFamily="18" charset="0"/>
              </a:rPr>
              <a:t>Paragraph 3.4.1., </a:t>
            </a:r>
            <a:r>
              <a:rPr lang="en-GB" dirty="0">
                <a:latin typeface="Times New Roman" panose="02020603050405020304" pitchFamily="18" charset="0"/>
              </a:rPr>
              <a:t>amend to read:</a:t>
            </a:r>
          </a:p>
          <a:p>
            <a:r>
              <a:rPr lang="en-GB" dirty="0">
                <a:latin typeface="TimesNewRomanPSMT"/>
              </a:rPr>
              <a:t>“</a:t>
            </a:r>
            <a:r>
              <a:rPr lang="en-GB" dirty="0">
                <a:latin typeface="Times New Roman" panose="02020603050405020304" pitchFamily="18" charset="0"/>
              </a:rPr>
              <a:t>3.4.1. </a:t>
            </a:r>
            <a:r>
              <a:rPr lang="en-GB" b="1" dirty="0">
                <a:latin typeface="Times New Roman" panose="02020603050405020304" pitchFamily="18" charset="0"/>
              </a:rPr>
              <a:t>The markings shall be situated in the lower area of the tyre on at least one of its side walls, except for the inscriptions mentioned in paragraphs 3.1.1., 3.1.2. and 3.1.12.</a:t>
            </a:r>
          </a:p>
          <a:p>
            <a:r>
              <a:rPr lang="en-GB" dirty="0">
                <a:latin typeface="Times New Roman" panose="02020603050405020304" pitchFamily="18" charset="0"/>
              </a:rPr>
              <a:t>However, for tyres identified by the "tyre to rim fitment configuration" (see para. 2.24.1.), symbol "A" or "U", the markings may be placed anywhere on the outside sidewall of the tyre.</a:t>
            </a:r>
            <a:r>
              <a:rPr lang="en-GB" dirty="0">
                <a:latin typeface="TimesNewRomanPSMT"/>
              </a:rPr>
              <a:t>”</a:t>
            </a:r>
          </a:p>
          <a:p>
            <a:endParaRPr lang="en-GB" dirty="0">
              <a:latin typeface="TimesNewRomanPSMT"/>
            </a:endParaRPr>
          </a:p>
          <a:p>
            <a:r>
              <a:rPr lang="en-GB" i="1" dirty="0">
                <a:latin typeface="Times New Roman" panose="02020603050405020304" pitchFamily="18" charset="0"/>
              </a:rPr>
              <a:t>Insert a new paragraph 3.4.2. </a:t>
            </a:r>
            <a:r>
              <a:rPr lang="en-GB" dirty="0">
                <a:latin typeface="Times New Roman" panose="02020603050405020304" pitchFamily="18" charset="0"/>
              </a:rPr>
              <a:t>to read</a:t>
            </a:r>
          </a:p>
          <a:p>
            <a:r>
              <a:rPr lang="en-GB" dirty="0">
                <a:latin typeface="TimesNewRomanPSMT"/>
              </a:rPr>
              <a:t>“</a:t>
            </a:r>
            <a:r>
              <a:rPr lang="en-GB" b="1" dirty="0">
                <a:latin typeface="TimesNewRomanPS-BoldMT"/>
              </a:rPr>
              <a:t>3.4.2. In the case that the date of manufacture is not moulded, it shall be applied not later than 24 hours after the tyre is removed from the mould.</a:t>
            </a:r>
            <a:r>
              <a:rPr lang="en-GB" dirty="0">
                <a:latin typeface="TimesNewRomanPSMT"/>
              </a:rPr>
              <a:t>”</a:t>
            </a:r>
            <a:endParaRPr lang="en-GB" dirty="0"/>
          </a:p>
        </p:txBody>
      </p:sp>
    </p:spTree>
    <p:extLst>
      <p:ext uri="{BB962C8B-B14F-4D97-AF65-F5344CB8AC3E}">
        <p14:creationId xmlns:p14="http://schemas.microsoft.com/office/powerpoint/2010/main" val="3362352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altLang="en-US"/>
              <a:t>Thank you for your attention.</a:t>
            </a:r>
          </a:p>
        </p:txBody>
      </p:sp>
      <p:sp>
        <p:nvSpPr>
          <p:cNvPr id="6" name="Date Placeholder 5"/>
          <p:cNvSpPr>
            <a:spLocks noGrp="1"/>
          </p:cNvSpPr>
          <p:nvPr>
            <p:ph type="dt" sz="half" idx="2"/>
          </p:nvPr>
        </p:nvSpPr>
        <p:spPr/>
        <p:txBody>
          <a:bodyPr/>
          <a:lstStyle/>
          <a:p>
            <a:r>
              <a:rPr lang="en-US" dirty="0"/>
              <a:t>10.01.2020</a:t>
            </a:r>
            <a:endParaRPr lang="en-GB" dirty="0"/>
          </a:p>
        </p:txBody>
      </p:sp>
    </p:spTree>
    <p:extLst>
      <p:ext uri="{BB962C8B-B14F-4D97-AF65-F5344CB8AC3E}">
        <p14:creationId xmlns:p14="http://schemas.microsoft.com/office/powerpoint/2010/main" val="1851605849"/>
      </p:ext>
    </p:extLst>
  </p:cSld>
  <p:clrMapOvr>
    <a:masterClrMapping/>
  </p:clrMapOvr>
</p:sld>
</file>

<file path=ppt/theme/theme1.xml><?xml version="1.0" encoding="utf-8"?>
<a:theme xmlns:a="http://schemas.openxmlformats.org/drawingml/2006/main" name="Continental_A4">
  <a:themeElements>
    <a:clrScheme name="Continental_A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tinental_A4">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96950" rtl="0" eaLnBrk="1" fontAlgn="base" latinLnBrk="0" hangingPunct="1">
          <a:lnSpc>
            <a:spcPct val="100000"/>
          </a:lnSpc>
          <a:spcBef>
            <a:spcPct val="0"/>
          </a:spcBef>
          <a:spcAft>
            <a:spcPct val="0"/>
          </a:spcAft>
          <a:buClrTx/>
          <a:buSzTx/>
          <a:buFontTx/>
          <a:buNone/>
          <a:tabLst/>
          <a:defRPr kumimoji="0" lang="de-DE" sz="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96950" rtl="0" eaLnBrk="1" fontAlgn="base" latinLnBrk="0" hangingPunct="1">
          <a:lnSpc>
            <a:spcPct val="100000"/>
          </a:lnSpc>
          <a:spcBef>
            <a:spcPct val="0"/>
          </a:spcBef>
          <a:spcAft>
            <a:spcPct val="0"/>
          </a:spcAft>
          <a:buClrTx/>
          <a:buSzTx/>
          <a:buFontTx/>
          <a:buNone/>
          <a:tabLst/>
          <a:defRPr kumimoji="0" lang="de-DE" sz="700" b="0" i="0" u="none" strike="noStrike" cap="none" normalizeH="0" baseline="0" smtClean="0">
            <a:ln>
              <a:noFill/>
            </a:ln>
            <a:solidFill>
              <a:schemeClr val="tx1"/>
            </a:solidFill>
            <a:effectLst/>
            <a:latin typeface="Arial" charset="0"/>
          </a:defRPr>
        </a:defPPr>
      </a:lstStyle>
    </a:lnDef>
  </a:objectDefaults>
  <a:extraClrSchemeLst>
    <a:extraClrScheme>
      <a:clrScheme name="Continental_A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tinental_A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tinental_A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tinental_A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tinental_A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tinental_A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tinental_A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tinental_A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tinental_A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tinental_A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tinental_A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tinental_A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4E4674B-FA71-48F2-8EE0-EF5F43D9AF25}" vid="{7B8527CB-8A1E-4C0E-A006-CD7B7C9118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MASQUE ETRTO LOGO BAS-DROITE-B</Template>
  <TotalTime>101</TotalTime>
  <Words>439</Words>
  <Application>Microsoft Office PowerPoint</Application>
  <PresentationFormat>On-screen Show (4:3)</PresentationFormat>
  <Paragraphs>23</Paragraphs>
  <Slides>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TimesNewRomanPS-BoldMT</vt:lpstr>
      <vt:lpstr>TimesNewRomanPSMT</vt:lpstr>
      <vt:lpstr>Arial</vt:lpstr>
      <vt:lpstr>Calibri</vt:lpstr>
      <vt:lpstr>Times New Roman</vt:lpstr>
      <vt:lpstr>Wingdings</vt:lpstr>
      <vt:lpstr>Continental_A4</vt:lpstr>
      <vt:lpstr>Custom Design</vt:lpstr>
      <vt:lpstr>Proposals for amending tyre marking method in the UN regulations</vt:lpstr>
      <vt:lpstr>PowerPoint Presentation</vt:lpstr>
      <vt:lpstr>PowerPoint Presentation</vt:lpstr>
      <vt:lpstr>Thank you for your attention.</vt:lpstr>
    </vt:vector>
  </TitlesOfParts>
  <Company>Continental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Regulations TAL Meeting 5./6. June 2013  Thomas Becherer</dc:title>
  <dc:creator>Thomas Becherer</dc:creator>
  <cp:lastModifiedBy>Konstantin Glukhenkiy</cp:lastModifiedBy>
  <cp:revision>295</cp:revision>
  <dcterms:created xsi:type="dcterms:W3CDTF">2013-05-07T15:19:39Z</dcterms:created>
  <dcterms:modified xsi:type="dcterms:W3CDTF">2020-01-17T10:53:41Z</dcterms:modified>
</cp:coreProperties>
</file>