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7" r:id="rId5"/>
    <p:sldId id="259" r:id="rId6"/>
    <p:sldId id="258" r:id="rId7"/>
    <p:sldId id="260" r:id="rId8"/>
    <p:sldId id="261" r:id="rId9"/>
    <p:sldId id="262" r:id="rId10"/>
    <p:sldId id="263" r:id="rId11"/>
    <p:sldId id="264" r:id="rId12"/>
  </p:sldIdLst>
  <p:sldSz cx="9144000" cy="6858000" type="screen4x3"/>
  <p:notesSz cx="7315200" cy="96012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9933"/>
    <a:srgbClr val="FF0000"/>
    <a:srgbClr val="00CC00"/>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05580D-7124-4DCD-B2DD-08A49D955AE1}" v="1364" dt="2019-09-20T13:47:52.946"/>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1859" autoAdjust="0"/>
  </p:normalViewPr>
  <p:slideViewPr>
    <p:cSldViewPr>
      <p:cViewPr varScale="1">
        <p:scale>
          <a:sx n="90" d="100"/>
          <a:sy n="90" d="100"/>
        </p:scale>
        <p:origin x="211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168947" cy="480911"/>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4144536" y="0"/>
            <a:ext cx="3168946" cy="480911"/>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731692" y="4560146"/>
            <a:ext cx="5851817" cy="4320462"/>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118743"/>
            <a:ext cx="3168947" cy="480910"/>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4144536" y="9118743"/>
            <a:ext cx="3168946" cy="480910"/>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extLst>
      <p:ext uri="{BB962C8B-B14F-4D97-AF65-F5344CB8AC3E}">
        <p14:creationId xmlns:p14="http://schemas.microsoft.com/office/powerpoint/2010/main" val="161537774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fr-FR"/>
          </a:p>
        </p:txBody>
      </p:sp>
      <p:sp>
        <p:nvSpPr>
          <p:cNvPr id="4" name="Espace réservé de la date 3"/>
          <p:cNvSpPr>
            <a:spLocks noGrp="1"/>
          </p:cNvSpPr>
          <p:nvPr>
            <p:ph type="dt" sz="half" idx="10"/>
          </p:nvPr>
        </p:nvSpPr>
        <p:spPr/>
        <p:txBody>
          <a:bodyPr/>
          <a:lstStyle>
            <a:lvl1pPr>
              <a:defRPr/>
            </a:lvl1pPr>
          </a:lstStyle>
          <a:p>
            <a:r>
              <a:rPr lang="en-US" altLang="ja-JP"/>
              <a:t>GRSG-117</a:t>
            </a:r>
            <a:endParaRPr lang="fr-FR" altLang="ja-JP" dirty="0"/>
          </a:p>
        </p:txBody>
      </p:sp>
      <p:sp>
        <p:nvSpPr>
          <p:cNvPr id="5" name="Espace réservé du pied de page 4"/>
          <p:cNvSpPr>
            <a:spLocks noGrp="1"/>
          </p:cNvSpPr>
          <p:nvPr>
            <p:ph type="ftr" sz="quarter" idx="11"/>
          </p:nvPr>
        </p:nvSpPr>
        <p:spPr/>
        <p:txBody>
          <a:bodyPr/>
          <a:lstStyle>
            <a:lvl1pPr>
              <a:defRPr/>
            </a:lvl1pPr>
          </a:lstStyle>
          <a:p>
            <a:r>
              <a:rPr lang="fr-FR" altLang="ja-JP"/>
              <a:t>R116 – Split for IWVTA</a:t>
            </a:r>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8" name="Image 7">
            <a:extLst>
              <a:ext uri="{FF2B5EF4-FFF2-40B4-BE49-F238E27FC236}">
                <a16:creationId xmlns:a16="http://schemas.microsoft.com/office/drawing/2014/main" id="{DB702179-BB20-4D4E-A8AF-7B99DD8BDF6B}"/>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fr-FR" dirty="0"/>
          </a:p>
        </p:txBody>
      </p:sp>
      <p:sp>
        <p:nvSpPr>
          <p:cNvPr id="3" name="Espace réservé du contenu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
        <p:nvSpPr>
          <p:cNvPr id="7" name="Espace réservé de la date 3"/>
          <p:cNvSpPr>
            <a:spLocks noGrp="1"/>
          </p:cNvSpPr>
          <p:nvPr>
            <p:ph type="dt" sz="half" idx="10"/>
          </p:nvPr>
        </p:nvSpPr>
        <p:spPr>
          <a:xfrm>
            <a:off x="457200" y="6245225"/>
            <a:ext cx="2133600" cy="476250"/>
          </a:xfrm>
        </p:spPr>
        <p:txBody>
          <a:bodyPr/>
          <a:lstStyle>
            <a:lvl1pPr>
              <a:defRPr/>
            </a:lvl1pPr>
          </a:lstStyle>
          <a:p>
            <a:r>
              <a:rPr lang="en-US" altLang="ja-JP"/>
              <a:t>GRSG-117</a:t>
            </a:r>
            <a:endParaRPr lang="fr-FR" altLang="ja-JP" dirty="0"/>
          </a:p>
        </p:txBody>
      </p:sp>
      <p:sp>
        <p:nvSpPr>
          <p:cNvPr id="8" name="Espace réservé du pied de page 4"/>
          <p:cNvSpPr>
            <a:spLocks noGrp="1"/>
          </p:cNvSpPr>
          <p:nvPr>
            <p:ph type="ftr" sz="quarter" idx="11"/>
          </p:nvPr>
        </p:nvSpPr>
        <p:spPr>
          <a:xfrm>
            <a:off x="3124200" y="6245225"/>
            <a:ext cx="2895600" cy="476250"/>
          </a:xfrm>
        </p:spPr>
        <p:txBody>
          <a:bodyPr/>
          <a:lstStyle>
            <a:lvl1pPr>
              <a:defRPr/>
            </a:lvl1pPr>
          </a:lstStyle>
          <a:p>
            <a:r>
              <a:rPr lang="fr-FR" altLang="ja-JP"/>
              <a:t>R116 – Split for IWVTA</a:t>
            </a:r>
            <a:endParaRPr lang="fr-FR"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fr-FR"/>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
        <p:nvSpPr>
          <p:cNvPr id="6" name="Espace réservé de la date 3"/>
          <p:cNvSpPr>
            <a:spLocks noGrp="1"/>
          </p:cNvSpPr>
          <p:nvPr>
            <p:ph type="dt" sz="half" idx="10"/>
          </p:nvPr>
        </p:nvSpPr>
        <p:spPr>
          <a:xfrm>
            <a:off x="457200" y="6245225"/>
            <a:ext cx="2133600" cy="476250"/>
          </a:xfrm>
        </p:spPr>
        <p:txBody>
          <a:bodyPr/>
          <a:lstStyle>
            <a:lvl1pPr>
              <a:defRPr/>
            </a:lvl1pPr>
          </a:lstStyle>
          <a:p>
            <a:r>
              <a:rPr lang="en-US" altLang="ja-JP"/>
              <a:t>GRSG-117</a:t>
            </a:r>
            <a:endParaRPr lang="fr-FR" altLang="ja-JP" dirty="0"/>
          </a:p>
        </p:txBody>
      </p:sp>
      <p:sp>
        <p:nvSpPr>
          <p:cNvPr id="7" name="Espace réservé du pied de page 4"/>
          <p:cNvSpPr>
            <a:spLocks noGrp="1"/>
          </p:cNvSpPr>
          <p:nvPr>
            <p:ph type="ftr" sz="quarter" idx="11"/>
          </p:nvPr>
        </p:nvSpPr>
        <p:spPr>
          <a:xfrm>
            <a:off x="3124200" y="6245225"/>
            <a:ext cx="2895600" cy="476250"/>
          </a:xfrm>
        </p:spPr>
        <p:txBody>
          <a:bodyPr/>
          <a:lstStyle>
            <a:lvl1pPr>
              <a:defRPr/>
            </a:lvl1pPr>
          </a:lstStyle>
          <a:p>
            <a:r>
              <a:rPr lang="fr-FR" altLang="ja-JP"/>
              <a:t>R116 – Split for IWVTA</a:t>
            </a:r>
            <a:endParaRPr lang="fr-FR"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
        <p:nvSpPr>
          <p:cNvPr id="5" name="Espace réservé de la date 3"/>
          <p:cNvSpPr>
            <a:spLocks noGrp="1"/>
          </p:cNvSpPr>
          <p:nvPr>
            <p:ph type="dt" sz="half" idx="10"/>
          </p:nvPr>
        </p:nvSpPr>
        <p:spPr>
          <a:xfrm>
            <a:off x="457200" y="6245225"/>
            <a:ext cx="2133600" cy="476250"/>
          </a:xfrm>
        </p:spPr>
        <p:txBody>
          <a:bodyPr/>
          <a:lstStyle>
            <a:lvl1pPr>
              <a:defRPr/>
            </a:lvl1pPr>
          </a:lstStyle>
          <a:p>
            <a:r>
              <a:rPr lang="en-US" altLang="ja-JP"/>
              <a:t>GRSG-117</a:t>
            </a:r>
            <a:endParaRPr lang="fr-FR" altLang="ja-JP" dirty="0"/>
          </a:p>
        </p:txBody>
      </p:sp>
      <p:sp>
        <p:nvSpPr>
          <p:cNvPr id="6" name="Espace réservé du pied de page 4"/>
          <p:cNvSpPr>
            <a:spLocks noGrp="1"/>
          </p:cNvSpPr>
          <p:nvPr>
            <p:ph type="ftr" sz="quarter" idx="11"/>
          </p:nvPr>
        </p:nvSpPr>
        <p:spPr>
          <a:xfrm>
            <a:off x="3124200" y="6245225"/>
            <a:ext cx="2895600" cy="476250"/>
          </a:xfrm>
        </p:spPr>
        <p:txBody>
          <a:bodyPr/>
          <a:lstStyle>
            <a:lvl1pPr>
              <a:defRPr/>
            </a:lvl1pPr>
          </a:lstStyle>
          <a:p>
            <a:r>
              <a:rPr lang="fr-FR" altLang="ja-JP"/>
              <a:t>R116 – Split for IWVTA</a:t>
            </a:r>
            <a:endParaRPr lang="fr-FR"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r>
              <a:rPr lang="en-US" altLang="ja-JP"/>
              <a:t>19w38-1</a:t>
            </a:r>
            <a:endParaRPr lang="fr-FR"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r>
              <a:rPr lang="fr-FR" altLang="ja-JP"/>
              <a:t>R93 Proposal</a:t>
            </a:r>
            <a:endParaRPr lang="fr-FR" altLang="ja-JP"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8" name="Image 7">
            <a:extLst>
              <a:ext uri="{FF2B5EF4-FFF2-40B4-BE49-F238E27FC236}">
                <a16:creationId xmlns:a16="http://schemas.microsoft.com/office/drawing/2014/main" id="{F077AA37-839A-40B8-BDFD-D116C7EC7C0C}"/>
              </a:ext>
            </a:extLst>
          </p:cNvPr>
          <p:cNvPicPr>
            <a:picLocks noChangeAspect="1"/>
          </p:cNvPicPr>
          <p:nvPr userDrawn="1"/>
        </p:nvPicPr>
        <p:blipFill>
          <a:blip r:embed="rId6"/>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a:t>UN R116</a:t>
            </a:r>
            <a:br>
              <a:rPr lang="de-DE"/>
            </a:br>
            <a:r>
              <a:rPr lang="de-DE" sz="3600"/>
              <a:t>Split for IWVTA / New Regulations</a:t>
            </a:r>
          </a:p>
        </p:txBody>
      </p:sp>
      <p:sp>
        <p:nvSpPr>
          <p:cNvPr id="3" name="Untertitel 2"/>
          <p:cNvSpPr>
            <a:spLocks noGrp="1"/>
          </p:cNvSpPr>
          <p:nvPr>
            <p:ph type="subTitle" idx="1"/>
          </p:nvPr>
        </p:nvSpPr>
        <p:spPr/>
        <p:txBody>
          <a:bodyPr/>
          <a:lstStyle/>
          <a:p>
            <a:r>
              <a:rPr lang="en-US" sz="2400"/>
              <a:t>ECE/TRANS/WP.29/GRSG/2019/22</a:t>
            </a:r>
          </a:p>
          <a:p>
            <a:r>
              <a:rPr lang="en-US" sz="2400"/>
              <a:t>ECE/TRANS/WP.29/GRSG/2019/21</a:t>
            </a:r>
          </a:p>
          <a:p>
            <a:r>
              <a:rPr lang="en-US" sz="2400"/>
              <a:t>ECE/TRANS/WP.29/GRSG/2019/20</a:t>
            </a:r>
            <a:endParaRPr lang="de-DE" sz="2400"/>
          </a:p>
        </p:txBody>
      </p:sp>
      <p:sp>
        <p:nvSpPr>
          <p:cNvPr id="4" name="Datumsplatzhalter 3"/>
          <p:cNvSpPr>
            <a:spLocks noGrp="1"/>
          </p:cNvSpPr>
          <p:nvPr>
            <p:ph type="dt" sz="half" idx="10"/>
          </p:nvPr>
        </p:nvSpPr>
        <p:spPr/>
        <p:txBody>
          <a:bodyPr/>
          <a:lstStyle/>
          <a:p>
            <a:r>
              <a:rPr lang="en-US" altLang="ja-JP"/>
              <a:t>GRSG-117</a:t>
            </a:r>
            <a:endParaRPr lang="fr-FR" altLang="ja-JP" dirty="0"/>
          </a:p>
        </p:txBody>
      </p:sp>
      <p:sp>
        <p:nvSpPr>
          <p:cNvPr id="5" name="Fußzeilenplatzhalter 4"/>
          <p:cNvSpPr>
            <a:spLocks noGrp="1"/>
          </p:cNvSpPr>
          <p:nvPr>
            <p:ph type="ftr" sz="quarter" idx="11"/>
          </p:nvPr>
        </p:nvSpPr>
        <p:spPr/>
        <p:txBody>
          <a:bodyPr/>
          <a:lstStyle/>
          <a:p>
            <a:r>
              <a:rPr lang="fr-FR" altLang="ja-JP"/>
              <a:t>R116 – Split for IWVTA</a:t>
            </a:r>
            <a:endParaRPr lang="fr-FR" altLang="ja-JP" dirty="0"/>
          </a:p>
        </p:txBody>
      </p:sp>
      <p:sp>
        <p:nvSpPr>
          <p:cNvPr id="6" name="Foliennummernplatzhalter 5"/>
          <p:cNvSpPr>
            <a:spLocks noGrp="1"/>
          </p:cNvSpPr>
          <p:nvPr>
            <p:ph type="sldNum" sz="quarter" idx="12"/>
          </p:nvPr>
        </p:nvSpPr>
        <p:spPr/>
        <p:txBody>
          <a:bodyPr/>
          <a:lstStyle/>
          <a:p>
            <a:endParaRPr lang="fr-FR" altLang="ja-JP" dirty="0"/>
          </a:p>
        </p:txBody>
      </p:sp>
      <p:sp>
        <p:nvSpPr>
          <p:cNvPr id="7" name="ZoneTexte 2">
            <a:extLst>
              <a:ext uri="{FF2B5EF4-FFF2-40B4-BE49-F238E27FC236}">
                <a16:creationId xmlns:a16="http://schemas.microsoft.com/office/drawing/2014/main" id="{B24CF4AA-8A81-4D55-A69E-8ACFEE595125}"/>
              </a:ext>
            </a:extLst>
          </p:cNvPr>
          <p:cNvSpPr txBox="1"/>
          <p:nvPr/>
        </p:nvSpPr>
        <p:spPr>
          <a:xfrm>
            <a:off x="6019800" y="260648"/>
            <a:ext cx="3672408" cy="738664"/>
          </a:xfrm>
          <a:prstGeom prst="rect">
            <a:avLst/>
          </a:prstGeom>
          <a:noFill/>
        </p:spPr>
        <p:txBody>
          <a:bodyPr wrap="square" rtlCol="0">
            <a:spAutoFit/>
          </a:bodyPr>
          <a:lstStyle/>
          <a:p>
            <a:r>
              <a:rPr lang="en-US" sz="1400" u="sng" dirty="0"/>
              <a:t>Informal document</a:t>
            </a:r>
            <a:r>
              <a:rPr lang="en-US" sz="1400" dirty="0"/>
              <a:t> </a:t>
            </a:r>
            <a:r>
              <a:rPr lang="en-US" sz="1400" b="1" dirty="0"/>
              <a:t>GRSG-117-29</a:t>
            </a:r>
          </a:p>
          <a:p>
            <a:r>
              <a:rPr lang="en-US" sz="1400" dirty="0"/>
              <a:t>117th GRSG, 8–11 October 2019</a:t>
            </a:r>
          </a:p>
          <a:p>
            <a:r>
              <a:rPr lang="en-US" sz="1400" dirty="0"/>
              <a:t>Agenda item 13</a:t>
            </a:r>
            <a:endParaRPr lang="en-GB" sz="1400" dirty="0"/>
          </a:p>
        </p:txBody>
      </p:sp>
    </p:spTree>
    <p:extLst>
      <p:ext uri="{BB962C8B-B14F-4D97-AF65-F5344CB8AC3E}">
        <p14:creationId xmlns:p14="http://schemas.microsoft.com/office/powerpoint/2010/main" val="36917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hteck 23"/>
          <p:cNvSpPr/>
          <p:nvPr/>
        </p:nvSpPr>
        <p:spPr>
          <a:xfrm>
            <a:off x="3393091" y="379671"/>
            <a:ext cx="2626710" cy="6225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p:cNvSpPr/>
          <p:nvPr/>
        </p:nvSpPr>
        <p:spPr>
          <a:xfrm>
            <a:off x="3437122" y="1292524"/>
            <a:ext cx="2059270" cy="899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p:cNvSpPr/>
          <p:nvPr/>
        </p:nvSpPr>
        <p:spPr>
          <a:xfrm>
            <a:off x="3419873" y="2478554"/>
            <a:ext cx="2076518" cy="6225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3409242" y="3702690"/>
            <a:ext cx="2087149" cy="6225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p:cNvSpPr/>
          <p:nvPr/>
        </p:nvSpPr>
        <p:spPr>
          <a:xfrm>
            <a:off x="150720" y="1330232"/>
            <a:ext cx="3134191" cy="336502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2" name="Foliennummernplatzhalter 1"/>
          <p:cNvSpPr>
            <a:spLocks noGrp="1"/>
          </p:cNvSpPr>
          <p:nvPr>
            <p:ph type="sldNum" sz="quarter" idx="12"/>
          </p:nvPr>
        </p:nvSpPr>
        <p:spPr/>
        <p:txBody>
          <a:bodyPr/>
          <a:lstStyle/>
          <a:p>
            <a:fld id="{D09A974D-1DC4-4C29-960C-4F23E42A2DA2}" type="slidenum">
              <a:rPr lang="ja-JP" altLang="fr-FR" smtClean="0"/>
              <a:pPr/>
              <a:t>2</a:t>
            </a:fld>
            <a:endParaRPr lang="fr-FR" altLang="ja-JP"/>
          </a:p>
        </p:txBody>
      </p:sp>
      <p:sp>
        <p:nvSpPr>
          <p:cNvPr id="3" name="Datumsplatzhalter 2"/>
          <p:cNvSpPr>
            <a:spLocks noGrp="1"/>
          </p:cNvSpPr>
          <p:nvPr>
            <p:ph type="dt" sz="half" idx="10"/>
          </p:nvPr>
        </p:nvSpPr>
        <p:spPr/>
        <p:txBody>
          <a:bodyPr/>
          <a:lstStyle/>
          <a:p>
            <a:r>
              <a:rPr lang="en-US" altLang="ja-JP"/>
              <a:t>GRSG-117</a:t>
            </a:r>
            <a:endParaRPr lang="fr-FR" altLang="ja-JP" dirty="0"/>
          </a:p>
        </p:txBody>
      </p:sp>
      <p:sp>
        <p:nvSpPr>
          <p:cNvPr id="4" name="Fußzeilenplatzhalter 3"/>
          <p:cNvSpPr>
            <a:spLocks noGrp="1"/>
          </p:cNvSpPr>
          <p:nvPr>
            <p:ph type="ftr" sz="quarter" idx="11"/>
          </p:nvPr>
        </p:nvSpPr>
        <p:spPr/>
        <p:txBody>
          <a:bodyPr/>
          <a:lstStyle/>
          <a:p>
            <a:r>
              <a:rPr lang="fr-FR" altLang="ja-JP"/>
              <a:t>R116 – Split for IWVTA</a:t>
            </a:r>
            <a:endParaRPr lang="fr-FR" altLang="ja-JP" dirty="0"/>
          </a:p>
        </p:txBody>
      </p:sp>
      <p:sp>
        <p:nvSpPr>
          <p:cNvPr id="5" name="Textfeld 4"/>
          <p:cNvSpPr txBox="1"/>
          <p:nvPr/>
        </p:nvSpPr>
        <p:spPr>
          <a:xfrm>
            <a:off x="150720" y="1330232"/>
            <a:ext cx="3134191" cy="646331"/>
          </a:xfrm>
          <a:prstGeom prst="rect">
            <a:avLst/>
          </a:prstGeom>
          <a:noFill/>
        </p:spPr>
        <p:txBody>
          <a:bodyPr wrap="none" rtlCol="0">
            <a:spAutoFit/>
          </a:bodyPr>
          <a:lstStyle/>
          <a:p>
            <a:r>
              <a:rPr lang="de-DE"/>
              <a:t>R116 Part 1: </a:t>
            </a:r>
            <a:br>
              <a:rPr lang="de-DE"/>
            </a:br>
            <a:r>
              <a:rPr lang="de-DE"/>
              <a:t>Device for Unauthorized Use</a:t>
            </a:r>
          </a:p>
        </p:txBody>
      </p:sp>
      <p:sp>
        <p:nvSpPr>
          <p:cNvPr id="6" name="Textfeld 5"/>
          <p:cNvSpPr txBox="1"/>
          <p:nvPr/>
        </p:nvSpPr>
        <p:spPr>
          <a:xfrm>
            <a:off x="179512" y="2608254"/>
            <a:ext cx="1809021" cy="646331"/>
          </a:xfrm>
          <a:prstGeom prst="rect">
            <a:avLst/>
          </a:prstGeom>
          <a:noFill/>
        </p:spPr>
        <p:txBody>
          <a:bodyPr wrap="none" rtlCol="0">
            <a:spAutoFit/>
          </a:bodyPr>
          <a:lstStyle/>
          <a:p>
            <a:r>
              <a:rPr lang="de-DE"/>
              <a:t>R116 Part 2&amp;3: </a:t>
            </a:r>
            <a:br>
              <a:rPr lang="de-DE"/>
            </a:br>
            <a:r>
              <a:rPr lang="de-DE"/>
              <a:t>Alarm System</a:t>
            </a:r>
          </a:p>
        </p:txBody>
      </p:sp>
      <p:sp>
        <p:nvSpPr>
          <p:cNvPr id="7" name="Textfeld 6"/>
          <p:cNvSpPr txBox="1"/>
          <p:nvPr/>
        </p:nvSpPr>
        <p:spPr>
          <a:xfrm>
            <a:off x="148488" y="3886276"/>
            <a:ext cx="1526893" cy="646331"/>
          </a:xfrm>
          <a:prstGeom prst="rect">
            <a:avLst/>
          </a:prstGeom>
          <a:noFill/>
        </p:spPr>
        <p:txBody>
          <a:bodyPr wrap="none" rtlCol="0">
            <a:spAutoFit/>
          </a:bodyPr>
          <a:lstStyle/>
          <a:p>
            <a:r>
              <a:rPr lang="de-DE"/>
              <a:t>R116 Part 4: </a:t>
            </a:r>
            <a:br>
              <a:rPr lang="de-DE"/>
            </a:br>
            <a:r>
              <a:rPr lang="de-DE"/>
              <a:t>Immobilizer</a:t>
            </a:r>
          </a:p>
        </p:txBody>
      </p:sp>
      <p:sp>
        <p:nvSpPr>
          <p:cNvPr id="8" name="Textfeld 7"/>
          <p:cNvSpPr txBox="1"/>
          <p:nvPr/>
        </p:nvSpPr>
        <p:spPr>
          <a:xfrm>
            <a:off x="3491880" y="508610"/>
            <a:ext cx="2411366" cy="400110"/>
          </a:xfrm>
          <a:prstGeom prst="rect">
            <a:avLst/>
          </a:prstGeom>
          <a:noFill/>
        </p:spPr>
        <p:txBody>
          <a:bodyPr wrap="none" rtlCol="0">
            <a:spAutoFit/>
          </a:bodyPr>
          <a:lstStyle/>
          <a:p>
            <a:r>
              <a:rPr lang="de-DE" sz="2000" b="1"/>
              <a:t>Original Approach</a:t>
            </a:r>
          </a:p>
        </p:txBody>
      </p:sp>
      <p:sp>
        <p:nvSpPr>
          <p:cNvPr id="9" name="Textfeld 8"/>
          <p:cNvSpPr txBox="1"/>
          <p:nvPr/>
        </p:nvSpPr>
        <p:spPr>
          <a:xfrm>
            <a:off x="3454033" y="1268760"/>
            <a:ext cx="2270095" cy="923330"/>
          </a:xfrm>
          <a:prstGeom prst="rect">
            <a:avLst/>
          </a:prstGeom>
          <a:noFill/>
        </p:spPr>
        <p:txBody>
          <a:bodyPr wrap="square" rtlCol="0">
            <a:spAutoFit/>
          </a:bodyPr>
          <a:lstStyle/>
          <a:p>
            <a:r>
              <a:rPr lang="de-DE" b="1"/>
              <a:t>New Series R116</a:t>
            </a:r>
            <a:r>
              <a:rPr lang="de-DE"/>
              <a:t>: </a:t>
            </a:r>
            <a:br>
              <a:rPr lang="de-DE"/>
            </a:br>
            <a:r>
              <a:rPr lang="de-DE"/>
              <a:t>Device for Unauthorized Use</a:t>
            </a:r>
          </a:p>
        </p:txBody>
      </p:sp>
      <p:sp>
        <p:nvSpPr>
          <p:cNvPr id="10" name="Textfeld 9"/>
          <p:cNvSpPr txBox="1"/>
          <p:nvPr/>
        </p:nvSpPr>
        <p:spPr>
          <a:xfrm>
            <a:off x="3419872" y="2454789"/>
            <a:ext cx="1941557" cy="646331"/>
          </a:xfrm>
          <a:prstGeom prst="rect">
            <a:avLst/>
          </a:prstGeom>
          <a:noFill/>
        </p:spPr>
        <p:txBody>
          <a:bodyPr wrap="none" rtlCol="0">
            <a:spAutoFit/>
          </a:bodyPr>
          <a:lstStyle/>
          <a:p>
            <a:r>
              <a:rPr lang="de-DE"/>
              <a:t>New Regulation: </a:t>
            </a:r>
            <a:br>
              <a:rPr lang="de-DE"/>
            </a:br>
            <a:r>
              <a:rPr lang="de-DE"/>
              <a:t>Alarm System</a:t>
            </a:r>
          </a:p>
        </p:txBody>
      </p:sp>
      <p:sp>
        <p:nvSpPr>
          <p:cNvPr id="11" name="Textfeld 10"/>
          <p:cNvSpPr txBox="1"/>
          <p:nvPr/>
        </p:nvSpPr>
        <p:spPr>
          <a:xfrm>
            <a:off x="3413111" y="3678925"/>
            <a:ext cx="1941557" cy="646331"/>
          </a:xfrm>
          <a:prstGeom prst="rect">
            <a:avLst/>
          </a:prstGeom>
          <a:noFill/>
        </p:spPr>
        <p:txBody>
          <a:bodyPr wrap="none" rtlCol="0">
            <a:spAutoFit/>
          </a:bodyPr>
          <a:lstStyle/>
          <a:p>
            <a:r>
              <a:rPr lang="de-DE"/>
              <a:t>New Regulation: </a:t>
            </a:r>
            <a:br>
              <a:rPr lang="de-DE"/>
            </a:br>
            <a:r>
              <a:rPr lang="de-DE"/>
              <a:t>Immobilizer</a:t>
            </a:r>
          </a:p>
        </p:txBody>
      </p:sp>
      <p:sp>
        <p:nvSpPr>
          <p:cNvPr id="26" name="Textfeld 25"/>
          <p:cNvSpPr txBox="1"/>
          <p:nvPr/>
        </p:nvSpPr>
        <p:spPr>
          <a:xfrm>
            <a:off x="183638" y="4869160"/>
            <a:ext cx="8708842" cy="1323439"/>
          </a:xfrm>
          <a:prstGeom prst="rect">
            <a:avLst/>
          </a:prstGeom>
          <a:noFill/>
        </p:spPr>
        <p:txBody>
          <a:bodyPr wrap="square" rtlCol="0">
            <a:spAutoFit/>
          </a:bodyPr>
          <a:lstStyle/>
          <a:p>
            <a:r>
              <a:rPr lang="de-DE" sz="2000"/>
              <a:t>IWVTA Split is not changing the requirements, but, </a:t>
            </a:r>
            <a:br>
              <a:rPr lang="de-DE" sz="2000"/>
            </a:br>
            <a:r>
              <a:rPr lang="de-DE" sz="2000"/>
              <a:t>How to procede with existing approved component? How to create the new series transitional provisions for UN R116 ?</a:t>
            </a:r>
          </a:p>
          <a:p>
            <a:r>
              <a:rPr lang="de-DE" sz="2000" b="1" u="sng">
                <a:sym typeface="Wingdings" panose="05000000000000000000" pitchFamily="2" charset="2"/>
              </a:rPr>
              <a:t>       </a:t>
            </a:r>
            <a:r>
              <a:rPr lang="de-DE" sz="2000" b="1" u="sng"/>
              <a:t>Conclusion: Easier to handle with three new regulations.</a:t>
            </a:r>
          </a:p>
        </p:txBody>
      </p:sp>
      <p:sp>
        <p:nvSpPr>
          <p:cNvPr id="29" name="Rechteck 28"/>
          <p:cNvSpPr/>
          <p:nvPr/>
        </p:nvSpPr>
        <p:spPr>
          <a:xfrm>
            <a:off x="6132164" y="1302314"/>
            <a:ext cx="2059270" cy="899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p:cNvSpPr/>
          <p:nvPr/>
        </p:nvSpPr>
        <p:spPr>
          <a:xfrm>
            <a:off x="6149075" y="2478554"/>
            <a:ext cx="2076518" cy="6225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sp>
        <p:nvSpPr>
          <p:cNvPr id="31" name="Rechteck 30"/>
          <p:cNvSpPr/>
          <p:nvPr/>
        </p:nvSpPr>
        <p:spPr>
          <a:xfrm>
            <a:off x="6149074" y="3696420"/>
            <a:ext cx="2087149" cy="6225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sp>
        <p:nvSpPr>
          <p:cNvPr id="32" name="Textfeld 31"/>
          <p:cNvSpPr txBox="1"/>
          <p:nvPr/>
        </p:nvSpPr>
        <p:spPr>
          <a:xfrm>
            <a:off x="6149075" y="1278550"/>
            <a:ext cx="2270095"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de-DE" b="1"/>
              <a:t>New Regulation</a:t>
            </a:r>
            <a:r>
              <a:rPr lang="de-DE"/>
              <a:t>: </a:t>
            </a:r>
            <a:br>
              <a:rPr lang="de-DE"/>
            </a:br>
            <a:r>
              <a:rPr lang="de-DE"/>
              <a:t>Device for Unauthorized Use</a:t>
            </a:r>
          </a:p>
        </p:txBody>
      </p:sp>
      <p:sp>
        <p:nvSpPr>
          <p:cNvPr id="33" name="Textfeld 32"/>
          <p:cNvSpPr txBox="1"/>
          <p:nvPr/>
        </p:nvSpPr>
        <p:spPr>
          <a:xfrm>
            <a:off x="6149074" y="2454789"/>
            <a:ext cx="1941557" cy="646331"/>
          </a:xfrm>
          <a:prstGeom prst="rect">
            <a:avLst/>
          </a:prstGeom>
          <a:noFill/>
        </p:spPr>
        <p:txBody>
          <a:bodyPr wrap="none" rtlCol="0">
            <a:spAutoFit/>
          </a:bodyPr>
          <a:lstStyle/>
          <a:p>
            <a:r>
              <a:rPr lang="de-DE"/>
              <a:t>New Regulation: </a:t>
            </a:r>
            <a:br>
              <a:rPr lang="de-DE"/>
            </a:br>
            <a:r>
              <a:rPr lang="de-DE"/>
              <a:t>Alarm System</a:t>
            </a:r>
          </a:p>
        </p:txBody>
      </p:sp>
      <p:sp>
        <p:nvSpPr>
          <p:cNvPr id="34" name="Textfeld 33"/>
          <p:cNvSpPr txBox="1"/>
          <p:nvPr/>
        </p:nvSpPr>
        <p:spPr>
          <a:xfrm>
            <a:off x="6152943" y="3672655"/>
            <a:ext cx="1941557" cy="646331"/>
          </a:xfrm>
          <a:prstGeom prst="rect">
            <a:avLst/>
          </a:prstGeom>
          <a:noFill/>
        </p:spPr>
        <p:txBody>
          <a:bodyPr wrap="none" rtlCol="0">
            <a:spAutoFit/>
          </a:bodyPr>
          <a:lstStyle/>
          <a:p>
            <a:r>
              <a:rPr lang="de-DE"/>
              <a:t>New Regulation: </a:t>
            </a:r>
            <a:br>
              <a:rPr lang="de-DE"/>
            </a:br>
            <a:r>
              <a:rPr lang="de-DE"/>
              <a:t>Immobilizer</a:t>
            </a:r>
          </a:p>
        </p:txBody>
      </p:sp>
      <p:sp>
        <p:nvSpPr>
          <p:cNvPr id="35" name="Rechteck 34"/>
          <p:cNvSpPr/>
          <p:nvPr/>
        </p:nvSpPr>
        <p:spPr>
          <a:xfrm>
            <a:off x="6132744" y="369173"/>
            <a:ext cx="2615720" cy="6225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sp>
        <p:nvSpPr>
          <p:cNvPr id="36" name="Textfeld 35"/>
          <p:cNvSpPr txBox="1"/>
          <p:nvPr/>
        </p:nvSpPr>
        <p:spPr>
          <a:xfrm>
            <a:off x="6132744" y="433730"/>
            <a:ext cx="2544414" cy="400110"/>
          </a:xfrm>
          <a:prstGeom prst="rect">
            <a:avLst/>
          </a:prstGeom>
          <a:noFill/>
        </p:spPr>
        <p:txBody>
          <a:bodyPr wrap="none" rtlCol="0">
            <a:spAutoFit/>
          </a:bodyPr>
          <a:lstStyle/>
          <a:p>
            <a:r>
              <a:rPr lang="de-DE" sz="2000" b="1"/>
              <a:t>Changed Approach</a:t>
            </a:r>
          </a:p>
        </p:txBody>
      </p:sp>
    </p:spTree>
    <p:extLst>
      <p:ext uri="{BB962C8B-B14F-4D97-AF65-F5344CB8AC3E}">
        <p14:creationId xmlns:p14="http://schemas.microsoft.com/office/powerpoint/2010/main" val="2568056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88640"/>
            <a:ext cx="8229600" cy="1143000"/>
          </a:xfrm>
        </p:spPr>
        <p:txBody>
          <a:bodyPr/>
          <a:lstStyle/>
          <a:p>
            <a:r>
              <a:rPr lang="de-DE"/>
              <a:t>Current Theft Protection Regulations</a:t>
            </a:r>
          </a:p>
        </p:txBody>
      </p:sp>
      <p:sp>
        <p:nvSpPr>
          <p:cNvPr id="3" name="Foliennummernplatzhalter 2"/>
          <p:cNvSpPr>
            <a:spLocks noGrp="1"/>
          </p:cNvSpPr>
          <p:nvPr>
            <p:ph type="sldNum" sz="quarter" idx="12"/>
          </p:nvPr>
        </p:nvSpPr>
        <p:spPr/>
        <p:txBody>
          <a:bodyPr/>
          <a:lstStyle/>
          <a:p>
            <a:fld id="{21C2F580-C48E-4C14-8111-BE255E1134ED}" type="slidenum">
              <a:rPr lang="ja-JP" altLang="fr-FR" smtClean="0"/>
              <a:pPr/>
              <a:t>3</a:t>
            </a:fld>
            <a:endParaRPr lang="fr-FR" altLang="ja-JP"/>
          </a:p>
        </p:txBody>
      </p:sp>
      <p:sp>
        <p:nvSpPr>
          <p:cNvPr id="4" name="Datumsplatzhalter 3"/>
          <p:cNvSpPr>
            <a:spLocks noGrp="1"/>
          </p:cNvSpPr>
          <p:nvPr>
            <p:ph type="dt" sz="half" idx="10"/>
          </p:nvPr>
        </p:nvSpPr>
        <p:spPr/>
        <p:txBody>
          <a:bodyPr/>
          <a:lstStyle/>
          <a:p>
            <a:r>
              <a:rPr lang="en-US" altLang="ja-JP"/>
              <a:t>GRSG-117</a:t>
            </a:r>
            <a:endParaRPr lang="fr-FR" altLang="ja-JP" dirty="0"/>
          </a:p>
        </p:txBody>
      </p:sp>
      <p:sp>
        <p:nvSpPr>
          <p:cNvPr id="5" name="Fußzeilenplatzhalter 4"/>
          <p:cNvSpPr>
            <a:spLocks noGrp="1"/>
          </p:cNvSpPr>
          <p:nvPr>
            <p:ph type="ftr" sz="quarter" idx="11"/>
          </p:nvPr>
        </p:nvSpPr>
        <p:spPr/>
        <p:txBody>
          <a:bodyPr/>
          <a:lstStyle/>
          <a:p>
            <a:r>
              <a:rPr lang="fr-FR" altLang="ja-JP"/>
              <a:t>R116 – Split for IWVTA</a:t>
            </a:r>
            <a:endParaRPr lang="fr-FR" altLang="ja-JP" dirty="0"/>
          </a:p>
        </p:txBody>
      </p:sp>
      <p:graphicFrame>
        <p:nvGraphicFramePr>
          <p:cNvPr id="8" name="Tabelle 7"/>
          <p:cNvGraphicFramePr>
            <a:graphicFrameLocks noGrp="1"/>
          </p:cNvGraphicFramePr>
          <p:nvPr>
            <p:extLst>
              <p:ext uri="{D42A27DB-BD31-4B8C-83A1-F6EECF244321}">
                <p14:modId xmlns:p14="http://schemas.microsoft.com/office/powerpoint/2010/main" val="357861922"/>
              </p:ext>
            </p:extLst>
          </p:nvPr>
        </p:nvGraphicFramePr>
        <p:xfrm>
          <a:off x="251523" y="1745357"/>
          <a:ext cx="8435280" cy="4235648"/>
        </p:xfrm>
        <a:graphic>
          <a:graphicData uri="http://schemas.openxmlformats.org/drawingml/2006/table">
            <a:tbl>
              <a:tblPr/>
              <a:tblGrid>
                <a:gridCol w="1368149">
                  <a:extLst>
                    <a:ext uri="{9D8B030D-6E8A-4147-A177-3AD203B41FA5}">
                      <a16:colId xmlns:a16="http://schemas.microsoft.com/office/drawing/2014/main" val="20000"/>
                    </a:ext>
                  </a:extLst>
                </a:gridCol>
                <a:gridCol w="1398328">
                  <a:extLst>
                    <a:ext uri="{9D8B030D-6E8A-4147-A177-3AD203B41FA5}">
                      <a16:colId xmlns:a16="http://schemas.microsoft.com/office/drawing/2014/main" val="20001"/>
                    </a:ext>
                  </a:extLst>
                </a:gridCol>
                <a:gridCol w="809829">
                  <a:extLst>
                    <a:ext uri="{9D8B030D-6E8A-4147-A177-3AD203B41FA5}">
                      <a16:colId xmlns:a16="http://schemas.microsoft.com/office/drawing/2014/main" val="20002"/>
                    </a:ext>
                  </a:extLst>
                </a:gridCol>
                <a:gridCol w="809829">
                  <a:extLst>
                    <a:ext uri="{9D8B030D-6E8A-4147-A177-3AD203B41FA5}">
                      <a16:colId xmlns:a16="http://schemas.microsoft.com/office/drawing/2014/main" val="20003"/>
                    </a:ext>
                  </a:extLst>
                </a:gridCol>
                <a:gridCol w="809829">
                  <a:extLst>
                    <a:ext uri="{9D8B030D-6E8A-4147-A177-3AD203B41FA5}">
                      <a16:colId xmlns:a16="http://schemas.microsoft.com/office/drawing/2014/main" val="20004"/>
                    </a:ext>
                  </a:extLst>
                </a:gridCol>
                <a:gridCol w="809829">
                  <a:extLst>
                    <a:ext uri="{9D8B030D-6E8A-4147-A177-3AD203B41FA5}">
                      <a16:colId xmlns:a16="http://schemas.microsoft.com/office/drawing/2014/main" val="20005"/>
                    </a:ext>
                  </a:extLst>
                </a:gridCol>
                <a:gridCol w="809829">
                  <a:extLst>
                    <a:ext uri="{9D8B030D-6E8A-4147-A177-3AD203B41FA5}">
                      <a16:colId xmlns:a16="http://schemas.microsoft.com/office/drawing/2014/main" val="20006"/>
                    </a:ext>
                  </a:extLst>
                </a:gridCol>
                <a:gridCol w="809829">
                  <a:extLst>
                    <a:ext uri="{9D8B030D-6E8A-4147-A177-3AD203B41FA5}">
                      <a16:colId xmlns:a16="http://schemas.microsoft.com/office/drawing/2014/main" val="20007"/>
                    </a:ext>
                  </a:extLst>
                </a:gridCol>
                <a:gridCol w="809829">
                  <a:extLst>
                    <a:ext uri="{9D8B030D-6E8A-4147-A177-3AD203B41FA5}">
                      <a16:colId xmlns:a16="http://schemas.microsoft.com/office/drawing/2014/main" val="20008"/>
                    </a:ext>
                  </a:extLst>
                </a:gridCol>
              </a:tblGrid>
              <a:tr h="247595">
                <a:tc gridSpan="2">
                  <a:txBody>
                    <a:bodyPr/>
                    <a:lstStyle/>
                    <a:p>
                      <a:pPr algn="ctr" fontAlgn="ctr"/>
                      <a:r>
                        <a:rPr lang="de-DE" sz="1500" b="1" i="0" u="none" strike="noStrike">
                          <a:solidFill>
                            <a:srgbClr val="000000"/>
                          </a:solidFill>
                          <a:effectLst/>
                          <a:latin typeface="Calibri" panose="020F0502020204030204" pitchFamily="34" charset="0"/>
                        </a:rPr>
                        <a:t> </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ctr" fontAlgn="ctr"/>
                      <a:r>
                        <a:rPr lang="de-DE" sz="1000" b="1" i="0" u="none" strike="noStrike">
                          <a:solidFill>
                            <a:srgbClr val="000000"/>
                          </a:solidFill>
                          <a:effectLst/>
                          <a:latin typeface="Calibri" panose="020F0502020204030204" pitchFamily="34" charset="0"/>
                        </a:rPr>
                        <a:t>M1</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1" i="0" u="none" strike="noStrike">
                          <a:solidFill>
                            <a:srgbClr val="000000"/>
                          </a:solidFill>
                          <a:effectLst/>
                          <a:latin typeface="Calibri" panose="020F0502020204030204" pitchFamily="34" charset="0"/>
                        </a:rPr>
                        <a:t>M2</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1" i="0" u="none" strike="noStrike">
                          <a:solidFill>
                            <a:srgbClr val="000000"/>
                          </a:solidFill>
                          <a:effectLst/>
                          <a:latin typeface="Calibri" panose="020F0502020204030204" pitchFamily="34" charset="0"/>
                        </a:rPr>
                        <a:t>M3</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1" i="0" u="none" strike="noStrike">
                          <a:solidFill>
                            <a:srgbClr val="000000"/>
                          </a:solidFill>
                          <a:effectLst/>
                          <a:latin typeface="Calibri" panose="020F0502020204030204" pitchFamily="34" charset="0"/>
                        </a:rPr>
                        <a:t>N1 &lt;= 2t</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1" i="0" u="none" strike="noStrike">
                          <a:solidFill>
                            <a:srgbClr val="000000"/>
                          </a:solidFill>
                          <a:effectLst/>
                          <a:latin typeface="Calibri" panose="020F0502020204030204" pitchFamily="34" charset="0"/>
                        </a:rPr>
                        <a:t>N1 &gt;2t</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1" i="0" u="none" strike="noStrike">
                          <a:solidFill>
                            <a:srgbClr val="000000"/>
                          </a:solidFill>
                          <a:effectLst/>
                          <a:latin typeface="Calibri" panose="020F0502020204030204" pitchFamily="34" charset="0"/>
                        </a:rPr>
                        <a:t>N2</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1" i="0" u="none" strike="noStrike">
                          <a:solidFill>
                            <a:srgbClr val="000000"/>
                          </a:solidFill>
                          <a:effectLst/>
                          <a:latin typeface="Calibri" panose="020F0502020204030204" pitchFamily="34" charset="0"/>
                        </a:rPr>
                        <a:t>N3</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27831">
                <a:tc rowSpan="2">
                  <a:txBody>
                    <a:bodyPr/>
                    <a:lstStyle/>
                    <a:p>
                      <a:pPr algn="ctr" fontAlgn="ctr"/>
                      <a:r>
                        <a:rPr lang="de-DE" sz="1700" b="1" i="0" u="none" strike="noStrike">
                          <a:solidFill>
                            <a:srgbClr val="000000"/>
                          </a:solidFill>
                          <a:effectLst/>
                          <a:latin typeface="Calibri" panose="020F0502020204030204" pitchFamily="34" charset="0"/>
                        </a:rPr>
                        <a:t>Protective Device</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de-DE" sz="1500" b="0" i="0" u="none" strike="noStrike">
                          <a:solidFill>
                            <a:srgbClr val="000000"/>
                          </a:solidFill>
                          <a:effectLst/>
                          <a:latin typeface="Calibri" panose="020F0502020204030204" pitchFamily="34" charset="0"/>
                        </a:rPr>
                        <a:t>UN R18</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Calibri" panose="020F0502020204030204" pitchFamily="34" charset="0"/>
                        </a:rPr>
                        <a:t>-</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de-DE" sz="1000" b="0" i="0" u="none" strike="noStrike">
                          <a:solidFill>
                            <a:srgbClr val="000000"/>
                          </a:solidFill>
                          <a:effectLst/>
                          <a:latin typeface="Calibri" panose="020F0502020204030204" pitchFamily="34" charset="0"/>
                        </a:rPr>
                        <a:t>YES or R116</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de-DE" sz="1000" b="0" i="0" u="none" strike="noStrike">
                          <a:solidFill>
                            <a:srgbClr val="000000"/>
                          </a:solidFill>
                          <a:effectLst/>
                          <a:latin typeface="Calibri" panose="020F0502020204030204" pitchFamily="34" charset="0"/>
                        </a:rPr>
                        <a:t>YES or R116</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de-DE" sz="1000" b="0" i="0" u="none" strike="noStrike">
                          <a:solidFill>
                            <a:srgbClr val="000000"/>
                          </a:solidFill>
                          <a:effectLst/>
                          <a:latin typeface="Calibri" panose="020F0502020204030204" pitchFamily="34" charset="0"/>
                        </a:rPr>
                        <a:t>-</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de-DE" sz="1000" b="0" i="0" u="none" strike="noStrike">
                          <a:solidFill>
                            <a:srgbClr val="000000"/>
                          </a:solidFill>
                          <a:effectLst/>
                          <a:latin typeface="Calibri" panose="020F0502020204030204" pitchFamily="34" charset="0"/>
                        </a:rPr>
                        <a:t>-</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de-DE" sz="1000" b="0" i="0" u="none" strike="noStrike">
                          <a:solidFill>
                            <a:srgbClr val="000000"/>
                          </a:solidFill>
                          <a:effectLst/>
                          <a:latin typeface="Calibri" panose="020F0502020204030204" pitchFamily="34" charset="0"/>
                        </a:rPr>
                        <a:t>YES or R116</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de-DE" sz="1000" b="0" i="0" u="none" strike="noStrike">
                          <a:solidFill>
                            <a:srgbClr val="000000"/>
                          </a:solidFill>
                          <a:effectLst/>
                          <a:latin typeface="Calibri" panose="020F0502020204030204" pitchFamily="34" charset="0"/>
                        </a:rPr>
                        <a:t>YES or R116</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1"/>
                  </a:ext>
                </a:extLst>
              </a:tr>
              <a:tr h="627831">
                <a:tc vMerge="1">
                  <a:txBody>
                    <a:bodyPr/>
                    <a:lstStyle/>
                    <a:p>
                      <a:endParaRPr lang="de-DE"/>
                    </a:p>
                  </a:txBody>
                  <a:tcPr/>
                </a:tc>
                <a:tc>
                  <a:txBody>
                    <a:bodyPr/>
                    <a:lstStyle/>
                    <a:p>
                      <a:pPr algn="l" fontAlgn="ctr"/>
                      <a:r>
                        <a:rPr lang="de-DE" sz="1500" b="0" i="0" u="none" strike="noStrike">
                          <a:solidFill>
                            <a:srgbClr val="000000"/>
                          </a:solidFill>
                          <a:effectLst/>
                          <a:latin typeface="Calibri" panose="020F0502020204030204" pitchFamily="34" charset="0"/>
                        </a:rPr>
                        <a:t>UN R116 (Part I)</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Calibri" panose="020F0502020204030204" pitchFamily="34" charset="0"/>
                        </a:rPr>
                        <a:t>YES</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YES</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de-DE" sz="1000" b="0" i="0" u="none" strike="noStrike">
                          <a:solidFill>
                            <a:srgbClr val="000000"/>
                          </a:solidFill>
                          <a:effectLst/>
                          <a:latin typeface="Calibri" panose="020F0502020204030204" pitchFamily="34" charset="0"/>
                        </a:rPr>
                        <a:t>YES</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2"/>
                  </a:ext>
                </a:extLst>
              </a:tr>
              <a:tr h="601303">
                <a:tc rowSpan="2">
                  <a:txBody>
                    <a:bodyPr/>
                    <a:lstStyle/>
                    <a:p>
                      <a:pPr algn="ctr" fontAlgn="ctr"/>
                      <a:r>
                        <a:rPr lang="de-DE" sz="1700" b="1" i="0" u="none" strike="noStrike">
                          <a:solidFill>
                            <a:srgbClr val="000000"/>
                          </a:solidFill>
                          <a:effectLst/>
                          <a:latin typeface="Calibri" panose="020F0502020204030204" pitchFamily="34" charset="0"/>
                        </a:rPr>
                        <a:t>Alarm System</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de-DE" sz="1500" b="0" i="0" u="none" strike="noStrike">
                          <a:solidFill>
                            <a:srgbClr val="000000"/>
                          </a:solidFill>
                          <a:effectLst/>
                          <a:latin typeface="Calibri" panose="020F0502020204030204" pitchFamily="34" charset="0"/>
                        </a:rPr>
                        <a:t>UN R97</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Calibri" panose="020F0502020204030204" pitchFamily="34" charset="0"/>
                        </a:rPr>
                        <a:t>YES or R116</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YES or R116</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3"/>
                  </a:ext>
                </a:extLst>
              </a:tr>
              <a:tr h="901954">
                <a:tc vMerge="1">
                  <a:txBody>
                    <a:bodyPr/>
                    <a:lstStyle/>
                    <a:p>
                      <a:endParaRPr lang="de-DE"/>
                    </a:p>
                  </a:txBody>
                  <a:tcPr/>
                </a:tc>
                <a:tc>
                  <a:txBody>
                    <a:bodyPr/>
                    <a:lstStyle/>
                    <a:p>
                      <a:pPr algn="l" fontAlgn="ctr"/>
                      <a:r>
                        <a:rPr lang="de-DE" sz="1500" b="0" i="0" u="none" strike="noStrike">
                          <a:solidFill>
                            <a:srgbClr val="000000"/>
                          </a:solidFill>
                          <a:effectLst/>
                          <a:latin typeface="Calibri" panose="020F0502020204030204" pitchFamily="34" charset="0"/>
                        </a:rPr>
                        <a:t>UN R116 (Part III)</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Calibri" panose="020F0502020204030204" pitchFamily="34" charset="0"/>
                        </a:rPr>
                        <a:t>YES</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YES</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4"/>
                  </a:ext>
                </a:extLst>
              </a:tr>
              <a:tr h="627831">
                <a:tc rowSpan="2">
                  <a:txBody>
                    <a:bodyPr/>
                    <a:lstStyle/>
                    <a:p>
                      <a:pPr algn="ctr" fontAlgn="ctr"/>
                      <a:r>
                        <a:rPr lang="de-DE" sz="1700" b="1" i="0" u="none" strike="noStrike">
                          <a:solidFill>
                            <a:srgbClr val="000000"/>
                          </a:solidFill>
                          <a:effectLst/>
                          <a:latin typeface="Calibri" panose="020F0502020204030204" pitchFamily="34" charset="0"/>
                        </a:rPr>
                        <a:t>Immobilizer</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de-DE" sz="1500" b="0" i="0" u="none" strike="noStrike">
                          <a:solidFill>
                            <a:srgbClr val="000000"/>
                          </a:solidFill>
                          <a:effectLst/>
                          <a:latin typeface="Calibri" panose="020F0502020204030204" pitchFamily="34" charset="0"/>
                        </a:rPr>
                        <a:t>UN R97</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Calibri" panose="020F0502020204030204" pitchFamily="34" charset="0"/>
                        </a:rPr>
                        <a:t>YES or R116</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YES or R116</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5"/>
                  </a:ext>
                </a:extLst>
              </a:tr>
              <a:tr h="601303">
                <a:tc vMerge="1">
                  <a:txBody>
                    <a:bodyPr/>
                    <a:lstStyle/>
                    <a:p>
                      <a:endParaRPr lang="de-DE"/>
                    </a:p>
                  </a:txBody>
                  <a:tcPr/>
                </a:tc>
                <a:tc>
                  <a:txBody>
                    <a:bodyPr/>
                    <a:lstStyle/>
                    <a:p>
                      <a:pPr algn="l" fontAlgn="ctr"/>
                      <a:r>
                        <a:rPr lang="de-DE" sz="1500" b="0" i="0" u="none" strike="noStrike">
                          <a:solidFill>
                            <a:srgbClr val="000000"/>
                          </a:solidFill>
                          <a:effectLst/>
                          <a:latin typeface="Calibri" panose="020F0502020204030204" pitchFamily="34" charset="0"/>
                        </a:rPr>
                        <a:t>UN R116 (Part IV)</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Calibri" panose="020F0502020204030204" pitchFamily="34" charset="0"/>
                        </a:rPr>
                        <a:t>YES</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YES</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586182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Future Theft Protection Regulations</a:t>
            </a:r>
          </a:p>
        </p:txBody>
      </p:sp>
      <p:sp>
        <p:nvSpPr>
          <p:cNvPr id="3" name="Foliennummernplatzhalter 2"/>
          <p:cNvSpPr>
            <a:spLocks noGrp="1"/>
          </p:cNvSpPr>
          <p:nvPr>
            <p:ph type="sldNum" sz="quarter" idx="12"/>
          </p:nvPr>
        </p:nvSpPr>
        <p:spPr/>
        <p:txBody>
          <a:bodyPr/>
          <a:lstStyle/>
          <a:p>
            <a:fld id="{21C2F580-C48E-4C14-8111-BE255E1134ED}" type="slidenum">
              <a:rPr lang="ja-JP" altLang="fr-FR" smtClean="0"/>
              <a:pPr/>
              <a:t>4</a:t>
            </a:fld>
            <a:endParaRPr lang="fr-FR" altLang="ja-JP"/>
          </a:p>
        </p:txBody>
      </p:sp>
      <p:sp>
        <p:nvSpPr>
          <p:cNvPr id="4" name="Datumsplatzhalter 3"/>
          <p:cNvSpPr>
            <a:spLocks noGrp="1"/>
          </p:cNvSpPr>
          <p:nvPr>
            <p:ph type="dt" sz="half" idx="10"/>
          </p:nvPr>
        </p:nvSpPr>
        <p:spPr/>
        <p:txBody>
          <a:bodyPr/>
          <a:lstStyle/>
          <a:p>
            <a:r>
              <a:rPr lang="en-US" altLang="ja-JP"/>
              <a:t>GRSG-117</a:t>
            </a:r>
            <a:endParaRPr lang="fr-FR" altLang="ja-JP" dirty="0"/>
          </a:p>
        </p:txBody>
      </p:sp>
      <p:sp>
        <p:nvSpPr>
          <p:cNvPr id="5" name="Fußzeilenplatzhalter 4"/>
          <p:cNvSpPr>
            <a:spLocks noGrp="1"/>
          </p:cNvSpPr>
          <p:nvPr>
            <p:ph type="ftr" sz="quarter" idx="11"/>
          </p:nvPr>
        </p:nvSpPr>
        <p:spPr/>
        <p:txBody>
          <a:bodyPr/>
          <a:lstStyle/>
          <a:p>
            <a:r>
              <a:rPr lang="fr-FR" altLang="ja-JP"/>
              <a:t>R116 – Split for IWVTA</a:t>
            </a:r>
            <a:endParaRPr lang="fr-FR" altLang="ja-JP" dirty="0"/>
          </a:p>
        </p:txBody>
      </p:sp>
      <p:graphicFrame>
        <p:nvGraphicFramePr>
          <p:cNvPr id="6" name="Tabelle 5"/>
          <p:cNvGraphicFramePr>
            <a:graphicFrameLocks noGrp="1"/>
          </p:cNvGraphicFramePr>
          <p:nvPr>
            <p:extLst>
              <p:ext uri="{D42A27DB-BD31-4B8C-83A1-F6EECF244321}">
                <p14:modId xmlns:p14="http://schemas.microsoft.com/office/powerpoint/2010/main" val="1165434274"/>
              </p:ext>
            </p:extLst>
          </p:nvPr>
        </p:nvGraphicFramePr>
        <p:xfrm>
          <a:off x="385191" y="1772816"/>
          <a:ext cx="8435281" cy="3888430"/>
        </p:xfrm>
        <a:graphic>
          <a:graphicData uri="http://schemas.openxmlformats.org/drawingml/2006/table">
            <a:tbl>
              <a:tblPr/>
              <a:tblGrid>
                <a:gridCol w="1307303">
                  <a:extLst>
                    <a:ext uri="{9D8B030D-6E8A-4147-A177-3AD203B41FA5}">
                      <a16:colId xmlns:a16="http://schemas.microsoft.com/office/drawing/2014/main" val="20000"/>
                    </a:ext>
                  </a:extLst>
                </a:gridCol>
                <a:gridCol w="1459175">
                  <a:extLst>
                    <a:ext uri="{9D8B030D-6E8A-4147-A177-3AD203B41FA5}">
                      <a16:colId xmlns:a16="http://schemas.microsoft.com/office/drawing/2014/main" val="20001"/>
                    </a:ext>
                  </a:extLst>
                </a:gridCol>
                <a:gridCol w="809829">
                  <a:extLst>
                    <a:ext uri="{9D8B030D-6E8A-4147-A177-3AD203B41FA5}">
                      <a16:colId xmlns:a16="http://schemas.microsoft.com/office/drawing/2014/main" val="20002"/>
                    </a:ext>
                  </a:extLst>
                </a:gridCol>
                <a:gridCol w="809829">
                  <a:extLst>
                    <a:ext uri="{9D8B030D-6E8A-4147-A177-3AD203B41FA5}">
                      <a16:colId xmlns:a16="http://schemas.microsoft.com/office/drawing/2014/main" val="20003"/>
                    </a:ext>
                  </a:extLst>
                </a:gridCol>
                <a:gridCol w="809829">
                  <a:extLst>
                    <a:ext uri="{9D8B030D-6E8A-4147-A177-3AD203B41FA5}">
                      <a16:colId xmlns:a16="http://schemas.microsoft.com/office/drawing/2014/main" val="20004"/>
                    </a:ext>
                  </a:extLst>
                </a:gridCol>
                <a:gridCol w="809829">
                  <a:extLst>
                    <a:ext uri="{9D8B030D-6E8A-4147-A177-3AD203B41FA5}">
                      <a16:colId xmlns:a16="http://schemas.microsoft.com/office/drawing/2014/main" val="20005"/>
                    </a:ext>
                  </a:extLst>
                </a:gridCol>
                <a:gridCol w="809829">
                  <a:extLst>
                    <a:ext uri="{9D8B030D-6E8A-4147-A177-3AD203B41FA5}">
                      <a16:colId xmlns:a16="http://schemas.microsoft.com/office/drawing/2014/main" val="20006"/>
                    </a:ext>
                  </a:extLst>
                </a:gridCol>
                <a:gridCol w="809829">
                  <a:extLst>
                    <a:ext uri="{9D8B030D-6E8A-4147-A177-3AD203B41FA5}">
                      <a16:colId xmlns:a16="http://schemas.microsoft.com/office/drawing/2014/main" val="20007"/>
                    </a:ext>
                  </a:extLst>
                </a:gridCol>
                <a:gridCol w="809829">
                  <a:extLst>
                    <a:ext uri="{9D8B030D-6E8A-4147-A177-3AD203B41FA5}">
                      <a16:colId xmlns:a16="http://schemas.microsoft.com/office/drawing/2014/main" val="20008"/>
                    </a:ext>
                  </a:extLst>
                </a:gridCol>
              </a:tblGrid>
              <a:tr h="302259">
                <a:tc gridSpan="2">
                  <a:txBody>
                    <a:bodyPr/>
                    <a:lstStyle/>
                    <a:p>
                      <a:pPr algn="ctr" fontAlgn="ctr"/>
                      <a:r>
                        <a:rPr lang="de-DE" sz="1500" b="1" i="0" u="none" strike="noStrike">
                          <a:solidFill>
                            <a:srgbClr val="000000"/>
                          </a:solidFill>
                          <a:effectLst/>
                          <a:latin typeface="Calibri" panose="020F0502020204030204" pitchFamily="34" charset="0"/>
                        </a:rPr>
                        <a:t> </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ctr" fontAlgn="ctr"/>
                      <a:r>
                        <a:rPr lang="de-DE" sz="1000" b="1" i="0" u="none" strike="noStrike">
                          <a:solidFill>
                            <a:srgbClr val="000000"/>
                          </a:solidFill>
                          <a:effectLst/>
                          <a:latin typeface="Calibri" panose="020F0502020204030204" pitchFamily="34" charset="0"/>
                        </a:rPr>
                        <a:t>M1</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1" i="0" u="none" strike="noStrike">
                          <a:solidFill>
                            <a:srgbClr val="000000"/>
                          </a:solidFill>
                          <a:effectLst/>
                          <a:latin typeface="Calibri" panose="020F0502020204030204" pitchFamily="34" charset="0"/>
                        </a:rPr>
                        <a:t>M2</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1" i="0" u="none" strike="noStrike">
                          <a:solidFill>
                            <a:srgbClr val="000000"/>
                          </a:solidFill>
                          <a:effectLst/>
                          <a:latin typeface="Calibri" panose="020F0502020204030204" pitchFamily="34" charset="0"/>
                        </a:rPr>
                        <a:t>M3</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1" i="0" u="none" strike="noStrike">
                          <a:solidFill>
                            <a:srgbClr val="000000"/>
                          </a:solidFill>
                          <a:effectLst/>
                          <a:latin typeface="Calibri" panose="020F0502020204030204" pitchFamily="34" charset="0"/>
                        </a:rPr>
                        <a:t>N1 &lt;= 2t</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1" i="0" u="none" strike="noStrike">
                          <a:solidFill>
                            <a:srgbClr val="000000"/>
                          </a:solidFill>
                          <a:effectLst/>
                          <a:latin typeface="Calibri" panose="020F0502020204030204" pitchFamily="34" charset="0"/>
                        </a:rPr>
                        <a:t>N1 &gt;2t</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1" i="0" u="none" strike="noStrike">
                          <a:solidFill>
                            <a:srgbClr val="000000"/>
                          </a:solidFill>
                          <a:effectLst/>
                          <a:latin typeface="Calibri" panose="020F0502020204030204" pitchFamily="34" charset="0"/>
                        </a:rPr>
                        <a:t>N2</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1" i="0" u="none" strike="noStrike">
                          <a:solidFill>
                            <a:srgbClr val="000000"/>
                          </a:solidFill>
                          <a:effectLst/>
                          <a:latin typeface="Calibri" panose="020F0502020204030204" pitchFamily="34" charset="0"/>
                        </a:rPr>
                        <a:t>N3</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4527">
                <a:tc rowSpan="3">
                  <a:txBody>
                    <a:bodyPr/>
                    <a:lstStyle/>
                    <a:p>
                      <a:pPr algn="ctr" fontAlgn="ctr"/>
                      <a:r>
                        <a:rPr lang="de-DE" sz="1700" b="1" i="0" u="none" strike="noStrike">
                          <a:solidFill>
                            <a:srgbClr val="000000"/>
                          </a:solidFill>
                          <a:effectLst/>
                          <a:latin typeface="Calibri" panose="020F0502020204030204" pitchFamily="34" charset="0"/>
                        </a:rPr>
                        <a:t>Protective Device</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de-DE" sz="1500" b="0" i="0" u="none" strike="noStrike">
                          <a:solidFill>
                            <a:srgbClr val="000000"/>
                          </a:solidFill>
                          <a:effectLst/>
                          <a:latin typeface="Calibri" panose="020F0502020204030204" pitchFamily="34" charset="0"/>
                        </a:rPr>
                        <a:t>UN R18</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Calibri" panose="020F0502020204030204" pitchFamily="34" charset="0"/>
                        </a:rPr>
                        <a:t>-</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alibri" panose="020F0502020204030204" pitchFamily="34" charset="0"/>
                        </a:rPr>
                        <a:t>YES or R116 or </a:t>
                      </a:r>
                      <a:r>
                        <a:rPr lang="en-US" sz="1000" b="0" i="0" u="none" strike="noStrike">
                          <a:solidFill>
                            <a:srgbClr val="FF0000"/>
                          </a:solidFill>
                          <a:effectLst/>
                          <a:latin typeface="Calibri" panose="020F0502020204030204" pitchFamily="34" charset="0"/>
                        </a:rPr>
                        <a:t>New</a:t>
                      </a:r>
                      <a:endParaRPr lang="en-US" sz="1000" b="0" i="0" u="none" strike="noStrike">
                        <a:solidFill>
                          <a:srgbClr val="000000"/>
                        </a:solidFill>
                        <a:effectLst/>
                        <a:latin typeface="Calibri" panose="020F0502020204030204" pitchFamily="34" charset="0"/>
                      </a:endParaRP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000" b="0" i="0" u="none" strike="noStrike">
                          <a:solidFill>
                            <a:srgbClr val="000000"/>
                          </a:solidFill>
                          <a:effectLst/>
                          <a:latin typeface="Calibri" panose="020F0502020204030204" pitchFamily="34" charset="0"/>
                        </a:rPr>
                        <a:t>YES or R116 or </a:t>
                      </a:r>
                      <a:r>
                        <a:rPr lang="en-US" sz="1000" b="0" i="0" u="none" strike="noStrike">
                          <a:solidFill>
                            <a:srgbClr val="FF0000"/>
                          </a:solidFill>
                          <a:effectLst/>
                          <a:latin typeface="Calibri" panose="020F0502020204030204" pitchFamily="34" charset="0"/>
                        </a:rPr>
                        <a:t>New</a:t>
                      </a:r>
                      <a:endParaRPr lang="en-US" sz="1000" b="0" i="0" u="none" strike="noStrike">
                        <a:solidFill>
                          <a:srgbClr val="000000"/>
                        </a:solidFill>
                        <a:effectLst/>
                        <a:latin typeface="Calibri" panose="020F0502020204030204" pitchFamily="34" charset="0"/>
                      </a:endParaRP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de-DE" sz="1000" b="0" i="0" u="none" strike="noStrike">
                          <a:solidFill>
                            <a:srgbClr val="000000"/>
                          </a:solidFill>
                          <a:effectLst/>
                          <a:latin typeface="Calibri" panose="020F0502020204030204" pitchFamily="34" charset="0"/>
                        </a:rPr>
                        <a:t>-</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de-DE" sz="1000" b="0" i="0" u="none" strike="noStrike">
                          <a:solidFill>
                            <a:srgbClr val="000000"/>
                          </a:solidFill>
                          <a:effectLst/>
                          <a:latin typeface="Calibri" panose="020F0502020204030204" pitchFamily="34" charset="0"/>
                        </a:rPr>
                        <a:t>-</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0" i="0" u="none" strike="noStrike">
                          <a:solidFill>
                            <a:srgbClr val="000000"/>
                          </a:solidFill>
                          <a:effectLst/>
                          <a:latin typeface="Calibri" panose="020F0502020204030204" pitchFamily="34" charset="0"/>
                        </a:rPr>
                        <a:t>YES or R116 or </a:t>
                      </a:r>
                      <a:r>
                        <a:rPr lang="en-US" sz="1000" b="0" i="0" u="none" strike="noStrike">
                          <a:solidFill>
                            <a:srgbClr val="FF0000"/>
                          </a:solidFill>
                          <a:effectLst/>
                          <a:latin typeface="Calibri" panose="020F0502020204030204" pitchFamily="34" charset="0"/>
                        </a:rPr>
                        <a:t>New</a:t>
                      </a:r>
                      <a:endParaRPr lang="en-US" sz="1000" b="0" i="0" u="none" strike="noStrike">
                        <a:solidFill>
                          <a:srgbClr val="000000"/>
                        </a:solidFill>
                        <a:effectLst/>
                        <a:latin typeface="Calibri" panose="020F0502020204030204" pitchFamily="34" charset="0"/>
                      </a:endParaRP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000" b="0" i="0" u="none" strike="noStrike">
                          <a:solidFill>
                            <a:srgbClr val="000000"/>
                          </a:solidFill>
                          <a:effectLst/>
                          <a:latin typeface="Calibri" panose="020F0502020204030204" pitchFamily="34" charset="0"/>
                        </a:rPr>
                        <a:t>YES or R116 or </a:t>
                      </a:r>
                      <a:r>
                        <a:rPr lang="en-US" sz="1000" b="0" i="0" u="none" strike="noStrike">
                          <a:solidFill>
                            <a:srgbClr val="FF0000"/>
                          </a:solidFill>
                          <a:effectLst/>
                          <a:latin typeface="Calibri" panose="020F0502020204030204" pitchFamily="34" charset="0"/>
                        </a:rPr>
                        <a:t>New</a:t>
                      </a:r>
                      <a:endParaRPr lang="en-US" sz="1000" b="0" i="0" u="none" strike="noStrike">
                        <a:solidFill>
                          <a:srgbClr val="000000"/>
                        </a:solidFill>
                        <a:effectLst/>
                        <a:latin typeface="Calibri" panose="020F0502020204030204" pitchFamily="34" charset="0"/>
                      </a:endParaRP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1"/>
                  </a:ext>
                </a:extLst>
              </a:tr>
              <a:tr h="302259">
                <a:tc vMerge="1">
                  <a:txBody>
                    <a:bodyPr/>
                    <a:lstStyle/>
                    <a:p>
                      <a:endParaRPr lang="de-DE"/>
                    </a:p>
                  </a:txBody>
                  <a:tcPr/>
                </a:tc>
                <a:tc>
                  <a:txBody>
                    <a:bodyPr/>
                    <a:lstStyle/>
                    <a:p>
                      <a:pPr algn="l" fontAlgn="ctr"/>
                      <a:r>
                        <a:rPr lang="de-DE" sz="1500" b="0" i="0" u="none" strike="noStrike">
                          <a:solidFill>
                            <a:srgbClr val="000000"/>
                          </a:solidFill>
                          <a:effectLst/>
                          <a:latin typeface="Calibri" panose="020F0502020204030204" pitchFamily="34" charset="0"/>
                        </a:rPr>
                        <a:t>UN R116 (Part I)</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Calibri" panose="020F0502020204030204" pitchFamily="34" charset="0"/>
                        </a:rPr>
                        <a:t>YES or </a:t>
                      </a:r>
                      <a:r>
                        <a:rPr lang="de-DE" sz="1000" b="0" i="0" u="none" strike="noStrike">
                          <a:solidFill>
                            <a:srgbClr val="FF0000"/>
                          </a:solidFill>
                          <a:effectLst/>
                          <a:latin typeface="Calibri" panose="020F0502020204030204" pitchFamily="34" charset="0"/>
                        </a:rPr>
                        <a:t>New</a:t>
                      </a:r>
                      <a:endParaRPr lang="de-DE" sz="1000" b="0" i="0" u="none" strike="noStrike">
                        <a:solidFill>
                          <a:srgbClr val="000000"/>
                        </a:solidFill>
                        <a:effectLst/>
                        <a:latin typeface="Calibri" panose="020F0502020204030204" pitchFamily="34" charset="0"/>
                      </a:endParaRP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YES or </a:t>
                      </a:r>
                      <a:r>
                        <a:rPr lang="de-DE" sz="1000" b="0" i="0" u="none" strike="noStrike">
                          <a:solidFill>
                            <a:srgbClr val="FF0000"/>
                          </a:solidFill>
                          <a:effectLst/>
                          <a:latin typeface="Calibri" panose="020F0502020204030204" pitchFamily="34" charset="0"/>
                        </a:rPr>
                        <a:t>New</a:t>
                      </a:r>
                      <a:endParaRPr lang="de-DE" sz="1000" b="0" i="0" u="none" strike="noStrike">
                        <a:solidFill>
                          <a:srgbClr val="000000"/>
                        </a:solidFill>
                        <a:effectLst/>
                        <a:latin typeface="Calibri" panose="020F0502020204030204" pitchFamily="34" charset="0"/>
                      </a:endParaRP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de-DE" sz="1000" b="0" i="0" u="none" strike="noStrike">
                          <a:solidFill>
                            <a:srgbClr val="000000"/>
                          </a:solidFill>
                          <a:effectLst/>
                          <a:latin typeface="Calibri" panose="020F0502020204030204" pitchFamily="34" charset="0"/>
                        </a:rPr>
                        <a:t>YES or </a:t>
                      </a:r>
                      <a:r>
                        <a:rPr lang="de-DE" sz="1000" b="0" i="0" u="none" strike="noStrike">
                          <a:solidFill>
                            <a:srgbClr val="FF0000"/>
                          </a:solidFill>
                          <a:effectLst/>
                          <a:latin typeface="Calibri" panose="020F0502020204030204" pitchFamily="34" charset="0"/>
                        </a:rPr>
                        <a:t>New</a:t>
                      </a:r>
                      <a:endParaRPr lang="de-DE" sz="1000" b="0" i="0" u="none" strike="noStrike">
                        <a:solidFill>
                          <a:srgbClr val="000000"/>
                        </a:solidFill>
                        <a:effectLst/>
                        <a:latin typeface="Calibri" panose="020F0502020204030204" pitchFamily="34" charset="0"/>
                      </a:endParaRP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2"/>
                  </a:ext>
                </a:extLst>
              </a:tr>
              <a:tr h="302259">
                <a:tc vMerge="1">
                  <a:txBody>
                    <a:bodyPr/>
                    <a:lstStyle/>
                    <a:p>
                      <a:endParaRPr lang="de-DE"/>
                    </a:p>
                  </a:txBody>
                  <a:tcPr/>
                </a:tc>
                <a:tc>
                  <a:txBody>
                    <a:bodyPr/>
                    <a:lstStyle/>
                    <a:p>
                      <a:pPr algn="l" fontAlgn="ctr"/>
                      <a:r>
                        <a:rPr lang="de-DE" sz="1500" b="0" i="0" u="none" strike="noStrike">
                          <a:solidFill>
                            <a:srgbClr val="FF0000"/>
                          </a:solidFill>
                          <a:effectLst/>
                          <a:latin typeface="Calibri" panose="020F0502020204030204" pitchFamily="34" charset="0"/>
                        </a:rPr>
                        <a:t>New Regulation</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Calibri" panose="020F0502020204030204" pitchFamily="34" charset="0"/>
                        </a:rPr>
                        <a:t>YES</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YES</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de-DE" sz="1000" b="0" i="0" u="none" strike="noStrike">
                          <a:solidFill>
                            <a:srgbClr val="000000"/>
                          </a:solidFill>
                          <a:effectLst/>
                          <a:latin typeface="Calibri" panose="020F0502020204030204" pitchFamily="34" charset="0"/>
                        </a:rPr>
                        <a:t>YES</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3"/>
                  </a:ext>
                </a:extLst>
              </a:tr>
              <a:tr h="414527">
                <a:tc rowSpan="3">
                  <a:txBody>
                    <a:bodyPr/>
                    <a:lstStyle/>
                    <a:p>
                      <a:pPr algn="ctr" fontAlgn="ctr"/>
                      <a:r>
                        <a:rPr lang="de-DE" sz="1700" b="1" i="0" u="none" strike="noStrike">
                          <a:solidFill>
                            <a:srgbClr val="000000"/>
                          </a:solidFill>
                          <a:effectLst/>
                          <a:latin typeface="Calibri" panose="020F0502020204030204" pitchFamily="34" charset="0"/>
                        </a:rPr>
                        <a:t>Alarm System</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de-DE" sz="1500" b="0" i="0" u="none" strike="noStrike">
                          <a:solidFill>
                            <a:srgbClr val="000000"/>
                          </a:solidFill>
                          <a:effectLst/>
                          <a:latin typeface="Calibri" panose="020F0502020204030204" pitchFamily="34" charset="0"/>
                        </a:rPr>
                        <a:t>UN R97</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YES or R116 or </a:t>
                      </a:r>
                      <a:r>
                        <a:rPr lang="en-US" sz="1000" b="0" i="0" u="none" strike="noStrike">
                          <a:solidFill>
                            <a:srgbClr val="FF0000"/>
                          </a:solidFill>
                          <a:effectLst/>
                          <a:latin typeface="Calibri" panose="020F0502020204030204" pitchFamily="34" charset="0"/>
                        </a:rPr>
                        <a:t>New</a:t>
                      </a:r>
                      <a:endParaRPr lang="en-US" sz="1000" b="0" i="0" u="none" strike="noStrike">
                        <a:solidFill>
                          <a:srgbClr val="000000"/>
                        </a:solidFill>
                        <a:effectLst/>
                        <a:latin typeface="Calibri" panose="020F0502020204030204" pitchFamily="34" charset="0"/>
                      </a:endParaRP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YES or R116 or </a:t>
                      </a:r>
                      <a:r>
                        <a:rPr lang="en-US" sz="1000" b="0" i="0" u="none" strike="noStrike">
                          <a:solidFill>
                            <a:srgbClr val="FF0000"/>
                          </a:solidFill>
                          <a:effectLst/>
                          <a:latin typeface="Calibri" panose="020F0502020204030204" pitchFamily="34" charset="0"/>
                        </a:rPr>
                        <a:t>New</a:t>
                      </a:r>
                      <a:endParaRPr lang="en-US" sz="1000" b="0" i="0" u="none" strike="noStrike">
                        <a:solidFill>
                          <a:srgbClr val="000000"/>
                        </a:solidFill>
                        <a:effectLst/>
                        <a:latin typeface="Calibri" panose="020F0502020204030204" pitchFamily="34" charset="0"/>
                      </a:endParaRP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4"/>
                  </a:ext>
                </a:extLst>
              </a:tr>
              <a:tr h="566777">
                <a:tc vMerge="1">
                  <a:txBody>
                    <a:bodyPr/>
                    <a:lstStyle/>
                    <a:p>
                      <a:endParaRPr lang="de-DE"/>
                    </a:p>
                  </a:txBody>
                  <a:tcPr/>
                </a:tc>
                <a:tc>
                  <a:txBody>
                    <a:bodyPr/>
                    <a:lstStyle/>
                    <a:p>
                      <a:pPr algn="l" fontAlgn="ctr"/>
                      <a:r>
                        <a:rPr lang="de-DE" sz="1500" b="0" i="0" u="none" strike="noStrike">
                          <a:solidFill>
                            <a:srgbClr val="000000"/>
                          </a:solidFill>
                          <a:effectLst/>
                          <a:latin typeface="Calibri" panose="020F0502020204030204" pitchFamily="34" charset="0"/>
                        </a:rPr>
                        <a:t>UN R116 (Part III)</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Calibri" panose="020F0502020204030204" pitchFamily="34" charset="0"/>
                        </a:rPr>
                        <a:t>YES or </a:t>
                      </a:r>
                      <a:r>
                        <a:rPr lang="de-DE" sz="1000" b="0" i="0" u="none" strike="noStrike">
                          <a:solidFill>
                            <a:srgbClr val="FF0000"/>
                          </a:solidFill>
                          <a:effectLst/>
                          <a:latin typeface="Calibri" panose="020F0502020204030204" pitchFamily="34" charset="0"/>
                        </a:rPr>
                        <a:t>New</a:t>
                      </a:r>
                      <a:endParaRPr lang="de-DE" sz="1000" b="0" i="0" u="none" strike="noStrike">
                        <a:solidFill>
                          <a:srgbClr val="000000"/>
                        </a:solidFill>
                        <a:effectLst/>
                        <a:latin typeface="Calibri" panose="020F0502020204030204" pitchFamily="34" charset="0"/>
                      </a:endParaRP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YES or </a:t>
                      </a:r>
                      <a:r>
                        <a:rPr lang="de-DE" sz="1000" b="0" i="0" u="none" strike="noStrike">
                          <a:solidFill>
                            <a:srgbClr val="FF0000"/>
                          </a:solidFill>
                          <a:effectLst/>
                          <a:latin typeface="Calibri" panose="020F0502020204030204" pitchFamily="34" charset="0"/>
                        </a:rPr>
                        <a:t>New</a:t>
                      </a:r>
                      <a:endParaRPr lang="de-DE" sz="1000" b="0" i="0" u="none" strike="noStrike">
                        <a:solidFill>
                          <a:srgbClr val="000000"/>
                        </a:solidFill>
                        <a:effectLst/>
                        <a:latin typeface="Calibri" panose="020F0502020204030204" pitchFamily="34" charset="0"/>
                      </a:endParaRP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5"/>
                  </a:ext>
                </a:extLst>
              </a:tr>
              <a:tr h="302259">
                <a:tc vMerge="1">
                  <a:txBody>
                    <a:bodyPr/>
                    <a:lstStyle/>
                    <a:p>
                      <a:endParaRPr lang="de-DE"/>
                    </a:p>
                  </a:txBody>
                  <a:tcPr/>
                </a:tc>
                <a:tc>
                  <a:txBody>
                    <a:bodyPr/>
                    <a:lstStyle/>
                    <a:p>
                      <a:pPr algn="l" fontAlgn="ctr"/>
                      <a:r>
                        <a:rPr lang="de-DE" sz="1500" b="0" i="0" u="none" strike="noStrike">
                          <a:solidFill>
                            <a:srgbClr val="FF0000"/>
                          </a:solidFill>
                          <a:effectLst/>
                          <a:latin typeface="Calibri" panose="020F0502020204030204" pitchFamily="34" charset="0"/>
                        </a:rPr>
                        <a:t>New Regulation</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Calibri" panose="020F0502020204030204" pitchFamily="34" charset="0"/>
                        </a:rPr>
                        <a:t>YES</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YES</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6"/>
                  </a:ext>
                </a:extLst>
              </a:tr>
              <a:tr h="414527">
                <a:tc rowSpan="3">
                  <a:txBody>
                    <a:bodyPr/>
                    <a:lstStyle/>
                    <a:p>
                      <a:pPr algn="ctr" fontAlgn="ctr"/>
                      <a:r>
                        <a:rPr lang="de-DE" sz="1700" b="1" i="0" u="none" strike="noStrike">
                          <a:solidFill>
                            <a:srgbClr val="000000"/>
                          </a:solidFill>
                          <a:effectLst/>
                          <a:latin typeface="Calibri" panose="020F0502020204030204" pitchFamily="34" charset="0"/>
                        </a:rPr>
                        <a:t>Immobilizer</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de-DE" sz="1500" b="0" i="0" u="none" strike="noStrike">
                          <a:solidFill>
                            <a:srgbClr val="000000"/>
                          </a:solidFill>
                          <a:effectLst/>
                          <a:latin typeface="Calibri" panose="020F0502020204030204" pitchFamily="34" charset="0"/>
                        </a:rPr>
                        <a:t>UN R97</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YES or R116 or </a:t>
                      </a:r>
                      <a:r>
                        <a:rPr lang="en-US" sz="1000" b="0" i="0" u="none" strike="noStrike">
                          <a:solidFill>
                            <a:srgbClr val="FF0000"/>
                          </a:solidFill>
                          <a:effectLst/>
                          <a:latin typeface="Calibri" panose="020F0502020204030204" pitchFamily="34" charset="0"/>
                        </a:rPr>
                        <a:t>New</a:t>
                      </a:r>
                      <a:endParaRPr lang="en-US" sz="1000" b="0" i="0" u="none" strike="noStrike">
                        <a:solidFill>
                          <a:srgbClr val="000000"/>
                        </a:solidFill>
                        <a:effectLst/>
                        <a:latin typeface="Calibri" panose="020F0502020204030204" pitchFamily="34" charset="0"/>
                      </a:endParaRP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00" b="0" i="0" u="none" strike="noStrike">
                          <a:solidFill>
                            <a:srgbClr val="000000"/>
                          </a:solidFill>
                          <a:effectLst/>
                          <a:latin typeface="Calibri" panose="020F0502020204030204" pitchFamily="34" charset="0"/>
                        </a:rPr>
                        <a:t>YES or R116 or </a:t>
                      </a:r>
                      <a:r>
                        <a:rPr lang="en-US" sz="1000" b="0" i="0" u="none" strike="noStrike">
                          <a:solidFill>
                            <a:srgbClr val="FF0000"/>
                          </a:solidFill>
                          <a:effectLst/>
                          <a:latin typeface="Calibri" panose="020F0502020204030204" pitchFamily="34" charset="0"/>
                        </a:rPr>
                        <a:t>New</a:t>
                      </a:r>
                      <a:endParaRPr lang="en-US" sz="1000" b="0" i="0" u="none" strike="noStrike">
                        <a:solidFill>
                          <a:srgbClr val="000000"/>
                        </a:solidFill>
                        <a:effectLst/>
                        <a:latin typeface="Calibri" panose="020F0502020204030204" pitchFamily="34" charset="0"/>
                      </a:endParaRP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7"/>
                  </a:ext>
                </a:extLst>
              </a:tr>
              <a:tr h="566777">
                <a:tc vMerge="1">
                  <a:txBody>
                    <a:bodyPr/>
                    <a:lstStyle/>
                    <a:p>
                      <a:endParaRPr lang="de-DE"/>
                    </a:p>
                  </a:txBody>
                  <a:tcPr/>
                </a:tc>
                <a:tc>
                  <a:txBody>
                    <a:bodyPr/>
                    <a:lstStyle/>
                    <a:p>
                      <a:pPr algn="l" fontAlgn="ctr"/>
                      <a:r>
                        <a:rPr lang="de-DE" sz="1500" b="0" i="0" u="none" strike="noStrike">
                          <a:solidFill>
                            <a:srgbClr val="000000"/>
                          </a:solidFill>
                          <a:effectLst/>
                          <a:latin typeface="Calibri" panose="020F0502020204030204" pitchFamily="34" charset="0"/>
                        </a:rPr>
                        <a:t>UN R116 (Part IV)</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Calibri" panose="020F0502020204030204" pitchFamily="34" charset="0"/>
                        </a:rPr>
                        <a:t>YES or </a:t>
                      </a:r>
                      <a:r>
                        <a:rPr lang="de-DE" sz="1000" b="0" i="0" u="none" strike="noStrike">
                          <a:solidFill>
                            <a:srgbClr val="FF0000"/>
                          </a:solidFill>
                          <a:effectLst/>
                          <a:latin typeface="Calibri" panose="020F0502020204030204" pitchFamily="34" charset="0"/>
                        </a:rPr>
                        <a:t>New</a:t>
                      </a:r>
                      <a:endParaRPr lang="de-DE" sz="1000" b="0" i="0" u="none" strike="noStrike">
                        <a:solidFill>
                          <a:srgbClr val="000000"/>
                        </a:solidFill>
                        <a:effectLst/>
                        <a:latin typeface="Calibri" panose="020F0502020204030204" pitchFamily="34" charset="0"/>
                      </a:endParaRP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YES or </a:t>
                      </a:r>
                      <a:r>
                        <a:rPr lang="de-DE" sz="1000" b="0" i="0" u="none" strike="noStrike">
                          <a:solidFill>
                            <a:srgbClr val="FF0000"/>
                          </a:solidFill>
                          <a:effectLst/>
                          <a:latin typeface="Calibri" panose="020F0502020204030204" pitchFamily="34" charset="0"/>
                        </a:rPr>
                        <a:t>New</a:t>
                      </a:r>
                      <a:endParaRPr lang="de-DE" sz="1000" b="0" i="0" u="none" strike="noStrike">
                        <a:solidFill>
                          <a:srgbClr val="000000"/>
                        </a:solidFill>
                        <a:effectLst/>
                        <a:latin typeface="Calibri" panose="020F0502020204030204" pitchFamily="34" charset="0"/>
                      </a:endParaRP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8"/>
                  </a:ext>
                </a:extLst>
              </a:tr>
              <a:tr h="302259">
                <a:tc vMerge="1">
                  <a:txBody>
                    <a:bodyPr/>
                    <a:lstStyle/>
                    <a:p>
                      <a:endParaRPr lang="de-DE"/>
                    </a:p>
                  </a:txBody>
                  <a:tcPr/>
                </a:tc>
                <a:tc>
                  <a:txBody>
                    <a:bodyPr/>
                    <a:lstStyle/>
                    <a:p>
                      <a:pPr algn="l" fontAlgn="ctr"/>
                      <a:r>
                        <a:rPr lang="de-DE" sz="1500" b="0" i="0" u="none" strike="noStrike">
                          <a:solidFill>
                            <a:srgbClr val="FF0000"/>
                          </a:solidFill>
                          <a:effectLst/>
                          <a:latin typeface="Calibri" panose="020F0502020204030204" pitchFamily="34" charset="0"/>
                        </a:rPr>
                        <a:t>New Regulation</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Calibri" panose="020F0502020204030204" pitchFamily="34" charset="0"/>
                        </a:rPr>
                        <a:t>YES</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YES</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de-DE" sz="1000" b="0" i="0" u="none" strike="noStrike">
                          <a:solidFill>
                            <a:srgbClr val="000000"/>
                          </a:solidFill>
                          <a:effectLst/>
                          <a:latin typeface="Calibri" panose="020F0502020204030204" pitchFamily="34" charset="0"/>
                        </a:rPr>
                        <a:t>If Fitted</a:t>
                      </a:r>
                    </a:p>
                  </a:txBody>
                  <a:tcPr marL="7074" marR="7074" marT="7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9"/>
                  </a:ext>
                </a:extLst>
              </a:tr>
            </a:tbl>
          </a:graphicData>
        </a:graphic>
      </p:graphicFrame>
      <p:sp>
        <p:nvSpPr>
          <p:cNvPr id="7" name="Textfeld 6"/>
          <p:cNvSpPr txBox="1"/>
          <p:nvPr/>
        </p:nvSpPr>
        <p:spPr>
          <a:xfrm>
            <a:off x="385191" y="5867980"/>
            <a:ext cx="6856364" cy="369332"/>
          </a:xfrm>
          <a:prstGeom prst="rect">
            <a:avLst/>
          </a:prstGeom>
          <a:noFill/>
        </p:spPr>
        <p:txBody>
          <a:bodyPr wrap="none" rtlCol="0">
            <a:spAutoFit/>
          </a:bodyPr>
          <a:lstStyle/>
          <a:p>
            <a:r>
              <a:rPr lang="de-DE" b="1">
                <a:sym typeface="Wingdings" panose="05000000000000000000" pitchFamily="2" charset="2"/>
              </a:rPr>
              <a:t> </a:t>
            </a:r>
            <a:r>
              <a:rPr lang="de-DE" b="1"/>
              <a:t>All Regulation remain active. Compatibility up down given.</a:t>
            </a:r>
          </a:p>
        </p:txBody>
      </p:sp>
    </p:spTree>
    <p:extLst>
      <p:ext uri="{BB962C8B-B14F-4D97-AF65-F5344CB8AC3E}">
        <p14:creationId xmlns:p14="http://schemas.microsoft.com/office/powerpoint/2010/main" val="175583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UN R18 Amendment</a:t>
            </a:r>
          </a:p>
        </p:txBody>
      </p:sp>
      <p:sp>
        <p:nvSpPr>
          <p:cNvPr id="3" name="Foliennummernplatzhalter 2"/>
          <p:cNvSpPr>
            <a:spLocks noGrp="1"/>
          </p:cNvSpPr>
          <p:nvPr>
            <p:ph type="sldNum" sz="quarter" idx="12"/>
          </p:nvPr>
        </p:nvSpPr>
        <p:spPr/>
        <p:txBody>
          <a:bodyPr/>
          <a:lstStyle/>
          <a:p>
            <a:fld id="{21C2F580-C48E-4C14-8111-BE255E1134ED}" type="slidenum">
              <a:rPr lang="ja-JP" altLang="fr-FR" smtClean="0"/>
              <a:pPr/>
              <a:t>5</a:t>
            </a:fld>
            <a:endParaRPr lang="fr-FR" altLang="ja-JP"/>
          </a:p>
        </p:txBody>
      </p:sp>
      <p:sp>
        <p:nvSpPr>
          <p:cNvPr id="4" name="Datumsplatzhalter 3"/>
          <p:cNvSpPr>
            <a:spLocks noGrp="1"/>
          </p:cNvSpPr>
          <p:nvPr>
            <p:ph type="dt" sz="half" idx="10"/>
          </p:nvPr>
        </p:nvSpPr>
        <p:spPr/>
        <p:txBody>
          <a:bodyPr/>
          <a:lstStyle/>
          <a:p>
            <a:r>
              <a:rPr lang="en-US" altLang="ja-JP"/>
              <a:t>GRSG-117</a:t>
            </a:r>
            <a:endParaRPr lang="fr-FR" altLang="ja-JP" dirty="0"/>
          </a:p>
        </p:txBody>
      </p:sp>
      <p:sp>
        <p:nvSpPr>
          <p:cNvPr id="5" name="Fußzeilenplatzhalter 4"/>
          <p:cNvSpPr>
            <a:spLocks noGrp="1"/>
          </p:cNvSpPr>
          <p:nvPr>
            <p:ph type="ftr" sz="quarter" idx="11"/>
          </p:nvPr>
        </p:nvSpPr>
        <p:spPr/>
        <p:txBody>
          <a:bodyPr/>
          <a:lstStyle/>
          <a:p>
            <a:r>
              <a:rPr lang="fr-FR" altLang="ja-JP"/>
              <a:t>R116 – Split for IWVTA</a:t>
            </a:r>
            <a:endParaRPr lang="fr-FR" altLang="ja-JP" dirty="0"/>
          </a:p>
        </p:txBody>
      </p:sp>
      <p:sp>
        <p:nvSpPr>
          <p:cNvPr id="6" name="Textfeld 5"/>
          <p:cNvSpPr txBox="1"/>
          <p:nvPr/>
        </p:nvSpPr>
        <p:spPr>
          <a:xfrm>
            <a:off x="647564" y="1988840"/>
            <a:ext cx="7848872" cy="1477328"/>
          </a:xfrm>
          <a:prstGeom prst="rect">
            <a:avLst/>
          </a:prstGeom>
          <a:noFill/>
        </p:spPr>
        <p:txBody>
          <a:bodyPr wrap="square" rtlCol="0">
            <a:spAutoFit/>
          </a:bodyPr>
          <a:lstStyle/>
          <a:p>
            <a:r>
              <a:rPr lang="en-US" b="1"/>
              <a:t>Add paragraph 1.3, to read:</a:t>
            </a:r>
          </a:p>
          <a:p>
            <a:endParaRPr lang="en-US"/>
          </a:p>
          <a:p>
            <a:r>
              <a:rPr lang="en-US"/>
              <a:t>1.3. Vehicles approved in accordance with the provisions of Regulation No. (New Regulation on Unauthorized Use) are deemed to comply with this Regulation.</a:t>
            </a:r>
            <a:endParaRPr lang="de-DE"/>
          </a:p>
        </p:txBody>
      </p:sp>
    </p:spTree>
    <p:extLst>
      <p:ext uri="{BB962C8B-B14F-4D97-AF65-F5344CB8AC3E}">
        <p14:creationId xmlns:p14="http://schemas.microsoft.com/office/powerpoint/2010/main" val="3887914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UN R97 Amendment</a:t>
            </a:r>
          </a:p>
        </p:txBody>
      </p:sp>
      <p:sp>
        <p:nvSpPr>
          <p:cNvPr id="3" name="Foliennummernplatzhalter 2"/>
          <p:cNvSpPr>
            <a:spLocks noGrp="1"/>
          </p:cNvSpPr>
          <p:nvPr>
            <p:ph type="sldNum" sz="quarter" idx="12"/>
          </p:nvPr>
        </p:nvSpPr>
        <p:spPr/>
        <p:txBody>
          <a:bodyPr/>
          <a:lstStyle/>
          <a:p>
            <a:fld id="{21C2F580-C48E-4C14-8111-BE255E1134ED}" type="slidenum">
              <a:rPr lang="ja-JP" altLang="fr-FR" smtClean="0"/>
              <a:pPr/>
              <a:t>6</a:t>
            </a:fld>
            <a:endParaRPr lang="fr-FR" altLang="ja-JP"/>
          </a:p>
        </p:txBody>
      </p:sp>
      <p:sp>
        <p:nvSpPr>
          <p:cNvPr id="4" name="Datumsplatzhalter 3"/>
          <p:cNvSpPr>
            <a:spLocks noGrp="1"/>
          </p:cNvSpPr>
          <p:nvPr>
            <p:ph type="dt" sz="half" idx="10"/>
          </p:nvPr>
        </p:nvSpPr>
        <p:spPr/>
        <p:txBody>
          <a:bodyPr/>
          <a:lstStyle/>
          <a:p>
            <a:r>
              <a:rPr lang="en-US" altLang="ja-JP"/>
              <a:t>GRSG-117</a:t>
            </a:r>
            <a:endParaRPr lang="fr-FR" altLang="ja-JP" dirty="0"/>
          </a:p>
        </p:txBody>
      </p:sp>
      <p:sp>
        <p:nvSpPr>
          <p:cNvPr id="5" name="Fußzeilenplatzhalter 4"/>
          <p:cNvSpPr>
            <a:spLocks noGrp="1"/>
          </p:cNvSpPr>
          <p:nvPr>
            <p:ph type="ftr" sz="quarter" idx="11"/>
          </p:nvPr>
        </p:nvSpPr>
        <p:spPr/>
        <p:txBody>
          <a:bodyPr/>
          <a:lstStyle/>
          <a:p>
            <a:r>
              <a:rPr lang="fr-FR" altLang="ja-JP"/>
              <a:t>R116 – Split for IWVTA</a:t>
            </a:r>
            <a:endParaRPr lang="fr-FR" altLang="ja-JP" dirty="0"/>
          </a:p>
        </p:txBody>
      </p:sp>
      <p:sp>
        <p:nvSpPr>
          <p:cNvPr id="6" name="Textfeld 5"/>
          <p:cNvSpPr txBox="1"/>
          <p:nvPr/>
        </p:nvSpPr>
        <p:spPr>
          <a:xfrm>
            <a:off x="647564" y="1988840"/>
            <a:ext cx="7848872" cy="2031325"/>
          </a:xfrm>
          <a:prstGeom prst="rect">
            <a:avLst/>
          </a:prstGeom>
          <a:noFill/>
        </p:spPr>
        <p:txBody>
          <a:bodyPr wrap="square" rtlCol="0">
            <a:spAutoFit/>
          </a:bodyPr>
          <a:lstStyle/>
          <a:p>
            <a:r>
              <a:rPr lang="en-US" b="1"/>
              <a:t>Add paragraph 1.5, to read:</a:t>
            </a:r>
          </a:p>
          <a:p>
            <a:endParaRPr lang="en-US"/>
          </a:p>
          <a:p>
            <a:r>
              <a:rPr lang="en-US"/>
              <a:t>1.5. Vehicles approved in accordance with the provisions of Regulation No. (Alarm System) are deemed to comply with Part II of this Regulation. Vehicles approved in accordance with the provisions of Regulation No. (Immobilizer) are deemed to comply with Part III of this Regulation.</a:t>
            </a:r>
            <a:endParaRPr lang="de-DE"/>
          </a:p>
        </p:txBody>
      </p:sp>
    </p:spTree>
    <p:extLst>
      <p:ext uri="{BB962C8B-B14F-4D97-AF65-F5344CB8AC3E}">
        <p14:creationId xmlns:p14="http://schemas.microsoft.com/office/powerpoint/2010/main" val="2010905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UN R116 Amendment</a:t>
            </a:r>
          </a:p>
        </p:txBody>
      </p:sp>
      <p:sp>
        <p:nvSpPr>
          <p:cNvPr id="3" name="Foliennummernplatzhalter 2"/>
          <p:cNvSpPr>
            <a:spLocks noGrp="1"/>
          </p:cNvSpPr>
          <p:nvPr>
            <p:ph type="sldNum" sz="quarter" idx="12"/>
          </p:nvPr>
        </p:nvSpPr>
        <p:spPr/>
        <p:txBody>
          <a:bodyPr/>
          <a:lstStyle/>
          <a:p>
            <a:fld id="{21C2F580-C48E-4C14-8111-BE255E1134ED}" type="slidenum">
              <a:rPr lang="ja-JP" altLang="fr-FR" smtClean="0"/>
              <a:pPr/>
              <a:t>7</a:t>
            </a:fld>
            <a:endParaRPr lang="fr-FR" altLang="ja-JP"/>
          </a:p>
        </p:txBody>
      </p:sp>
      <p:sp>
        <p:nvSpPr>
          <p:cNvPr id="4" name="Datumsplatzhalter 3"/>
          <p:cNvSpPr>
            <a:spLocks noGrp="1"/>
          </p:cNvSpPr>
          <p:nvPr>
            <p:ph type="dt" sz="half" idx="10"/>
          </p:nvPr>
        </p:nvSpPr>
        <p:spPr/>
        <p:txBody>
          <a:bodyPr/>
          <a:lstStyle/>
          <a:p>
            <a:r>
              <a:rPr lang="en-US" altLang="ja-JP"/>
              <a:t>GRSG-117</a:t>
            </a:r>
            <a:endParaRPr lang="fr-FR" altLang="ja-JP" dirty="0"/>
          </a:p>
        </p:txBody>
      </p:sp>
      <p:sp>
        <p:nvSpPr>
          <p:cNvPr id="5" name="Fußzeilenplatzhalter 4"/>
          <p:cNvSpPr>
            <a:spLocks noGrp="1"/>
          </p:cNvSpPr>
          <p:nvPr>
            <p:ph type="ftr" sz="quarter" idx="11"/>
          </p:nvPr>
        </p:nvSpPr>
        <p:spPr/>
        <p:txBody>
          <a:bodyPr/>
          <a:lstStyle/>
          <a:p>
            <a:r>
              <a:rPr lang="fr-FR" altLang="ja-JP"/>
              <a:t>R116 – Split for IWVTA</a:t>
            </a:r>
            <a:endParaRPr lang="fr-FR" altLang="ja-JP" dirty="0"/>
          </a:p>
        </p:txBody>
      </p:sp>
      <p:sp>
        <p:nvSpPr>
          <p:cNvPr id="6" name="Textfeld 5"/>
          <p:cNvSpPr txBox="1"/>
          <p:nvPr/>
        </p:nvSpPr>
        <p:spPr>
          <a:xfrm>
            <a:off x="647564" y="1988840"/>
            <a:ext cx="7848872" cy="2585323"/>
          </a:xfrm>
          <a:prstGeom prst="rect">
            <a:avLst/>
          </a:prstGeom>
          <a:noFill/>
        </p:spPr>
        <p:txBody>
          <a:bodyPr wrap="square" rtlCol="0">
            <a:spAutoFit/>
          </a:bodyPr>
          <a:lstStyle/>
          <a:p>
            <a:r>
              <a:rPr lang="en-US" b="1"/>
              <a:t>Add paragraph 1.10, to read:</a:t>
            </a:r>
          </a:p>
          <a:p>
            <a:endParaRPr lang="en-US"/>
          </a:p>
          <a:p>
            <a:r>
              <a:rPr lang="en-US"/>
              <a:t>1.10. Vehicles approved in accordance with the provisions of Regulation No. (New Regulation on Unauthorized Use) are deemed to comply with Part I of this Regulation. Vehicles approved in accordance with the provisions of Regulation No. (Alarm System) are deemed to comply with Part III of this Regulation. Vehicles approved in accordance with the provisions of Regulation No. (Immobilizer) are deemed to comply with Part IV of this Regulation.</a:t>
            </a:r>
            <a:endParaRPr lang="de-DE"/>
          </a:p>
        </p:txBody>
      </p:sp>
    </p:spTree>
    <p:extLst>
      <p:ext uri="{BB962C8B-B14F-4D97-AF65-F5344CB8AC3E}">
        <p14:creationId xmlns:p14="http://schemas.microsoft.com/office/powerpoint/2010/main" val="88873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D09A974D-1DC4-4C29-960C-4F23E42A2DA2}" type="slidenum">
              <a:rPr lang="ja-JP" altLang="fr-FR" smtClean="0"/>
              <a:pPr/>
              <a:t>8</a:t>
            </a:fld>
            <a:endParaRPr lang="fr-FR" altLang="ja-JP"/>
          </a:p>
        </p:txBody>
      </p:sp>
      <p:sp>
        <p:nvSpPr>
          <p:cNvPr id="3" name="Datumsplatzhalter 2"/>
          <p:cNvSpPr>
            <a:spLocks noGrp="1"/>
          </p:cNvSpPr>
          <p:nvPr>
            <p:ph type="dt" sz="half" idx="10"/>
          </p:nvPr>
        </p:nvSpPr>
        <p:spPr/>
        <p:txBody>
          <a:bodyPr/>
          <a:lstStyle/>
          <a:p>
            <a:r>
              <a:rPr lang="en-US" altLang="ja-JP"/>
              <a:t>GRSG-117</a:t>
            </a:r>
            <a:endParaRPr lang="fr-FR" altLang="ja-JP" dirty="0"/>
          </a:p>
        </p:txBody>
      </p:sp>
      <p:sp>
        <p:nvSpPr>
          <p:cNvPr id="4" name="Fußzeilenplatzhalter 3"/>
          <p:cNvSpPr>
            <a:spLocks noGrp="1"/>
          </p:cNvSpPr>
          <p:nvPr>
            <p:ph type="ftr" sz="quarter" idx="11"/>
          </p:nvPr>
        </p:nvSpPr>
        <p:spPr/>
        <p:txBody>
          <a:bodyPr/>
          <a:lstStyle/>
          <a:p>
            <a:r>
              <a:rPr lang="fr-FR" altLang="ja-JP"/>
              <a:t>R116 – Split for IWVTA</a:t>
            </a:r>
            <a:endParaRPr lang="fr-FR" altLang="ja-JP" dirty="0"/>
          </a:p>
        </p:txBody>
      </p:sp>
      <p:sp>
        <p:nvSpPr>
          <p:cNvPr id="5" name="Textfeld 4"/>
          <p:cNvSpPr txBox="1"/>
          <p:nvPr/>
        </p:nvSpPr>
        <p:spPr>
          <a:xfrm>
            <a:off x="3275856" y="3212976"/>
            <a:ext cx="2621295" cy="369332"/>
          </a:xfrm>
          <a:prstGeom prst="rect">
            <a:avLst/>
          </a:prstGeom>
          <a:noFill/>
        </p:spPr>
        <p:txBody>
          <a:bodyPr wrap="none" rtlCol="0">
            <a:spAutoFit/>
          </a:bodyPr>
          <a:lstStyle/>
          <a:p>
            <a:r>
              <a:rPr lang="de-DE"/>
              <a:t>Comments / Additions ?</a:t>
            </a:r>
          </a:p>
        </p:txBody>
      </p:sp>
    </p:spTree>
    <p:extLst>
      <p:ext uri="{BB962C8B-B14F-4D97-AF65-F5344CB8AC3E}">
        <p14:creationId xmlns:p14="http://schemas.microsoft.com/office/powerpoint/2010/main" val="1993900875"/>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id="{41F3EA33-912A-4903-8CCA-99FF488B0193}" vid="{C303C125-C101-4B8B-B005-6DF588CFC6F5}"/>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0C608AE3715945941373D51407D095" ma:contentTypeVersion="11" ma:contentTypeDescription="Create a new document." ma:contentTypeScope="" ma:versionID="321db9996bc232e0e089607b5d98d70d">
  <xsd:schema xmlns:xsd="http://www.w3.org/2001/XMLSchema" xmlns:xs="http://www.w3.org/2001/XMLSchema" xmlns:p="http://schemas.microsoft.com/office/2006/metadata/properties" xmlns:ns3="9c1adf8a-cc10-442c-9800-bba0a2b70547" xmlns:ns4="ea9afa9d-546b-4ade-a932-d80c01b023e3" targetNamespace="http://schemas.microsoft.com/office/2006/metadata/properties" ma:root="true" ma:fieldsID="bcc0cccc69663970c8ef2233b5c480ac" ns3:_="" ns4:_="">
    <xsd:import namespace="9c1adf8a-cc10-442c-9800-bba0a2b70547"/>
    <xsd:import namespace="ea9afa9d-546b-4ade-a932-d80c01b023e3"/>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1adf8a-cc10-442c-9800-bba0a2b705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a9afa9d-546b-4ade-a932-d80c01b023e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B203E3-ACCA-4F8F-8898-98D9C28FD3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1adf8a-cc10-442c-9800-bba0a2b70547"/>
    <ds:schemaRef ds:uri="ea9afa9d-546b-4ade-a932-d80c01b023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B29C69-CA4E-421A-9BD5-9CB099140FF6}">
  <ds:schemaRefs>
    <ds:schemaRef ds:uri="9c1adf8a-cc10-442c-9800-bba0a2b70547"/>
    <ds:schemaRef ds:uri="http://schemas.microsoft.com/office/infopath/2007/PartnerControls"/>
    <ds:schemaRef ds:uri="http://www.w3.org/XML/1998/namespace"/>
    <ds:schemaRef ds:uri="http://purl.org/dc/elements/1.1/"/>
    <ds:schemaRef ds:uri="http://schemas.microsoft.com/office/2006/documentManagement/types"/>
    <ds:schemaRef ds:uri="ea9afa9d-546b-4ade-a932-d80c01b023e3"/>
    <ds:schemaRef ds:uri="http://schemas.microsoft.com/office/2006/metadata/properties"/>
    <ds:schemaRef ds:uri="http://schemas.openxmlformats.org/package/2006/metadata/core-properties"/>
    <ds:schemaRef ds:uri="http://purl.org/dc/dcmitype/"/>
    <ds:schemaRef ds:uri="http://purl.org/dc/terms/"/>
  </ds:schemaRefs>
</ds:datastoreItem>
</file>

<file path=customXml/itemProps3.xml><?xml version="1.0" encoding="utf-8"?>
<ds:datastoreItem xmlns:ds="http://schemas.openxmlformats.org/officeDocument/2006/customXml" ds:itemID="{26D1BA72-7A8B-4A2B-B82D-24C18E9ED2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OICA PP template (standard)</Template>
  <TotalTime>0</TotalTime>
  <Words>548</Words>
  <Application>Microsoft Office PowerPoint</Application>
  <PresentationFormat>On-screen Show (4:3)</PresentationFormat>
  <Paragraphs>201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New</vt:lpstr>
      <vt:lpstr>Wingdings</vt:lpstr>
      <vt:lpstr>Masque présentation OICA</vt:lpstr>
      <vt:lpstr>UN R116 Split for IWVTA / New Regulations</vt:lpstr>
      <vt:lpstr>PowerPoint Presentation</vt:lpstr>
      <vt:lpstr>Current Theft Protection Regulations</vt:lpstr>
      <vt:lpstr>Future Theft Protection Regulations</vt:lpstr>
      <vt:lpstr>UN R18 Amendment</vt:lpstr>
      <vt:lpstr>UN R97 Amendment</vt:lpstr>
      <vt:lpstr>UN R116 Amendment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Pelletier Karine</dc:creator>
  <cp:lastModifiedBy>Francois E. Guichard</cp:lastModifiedBy>
  <cp:revision>51</cp:revision>
  <dcterms:created xsi:type="dcterms:W3CDTF">2019-09-16T12:40:19Z</dcterms:created>
  <dcterms:modified xsi:type="dcterms:W3CDTF">2019-10-04T16:57:04Z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0x010100EB0C608AE3715945941373D51407D095</vt:lpwstr>
  </property>
</Properties>
</file>