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374" r:id="rId2"/>
    <p:sldId id="370" r:id="rId3"/>
    <p:sldId id="371" r:id="rId4"/>
    <p:sldId id="372" r:id="rId5"/>
    <p:sldId id="373" r:id="rId6"/>
  </p:sldIdLst>
  <p:sldSz cx="12179300" cy="68580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cois E. Gucihard" initials="F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C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9D9DA"/>
          </a:solidFill>
        </a:fill>
      </a:tcStyle>
    </a:wholeTbl>
    <a:band2H>
      <a:tcTxStyle/>
      <a:tcStyle>
        <a:tcBdr/>
        <a:fill>
          <a:solidFill>
            <a:srgbClr val="EDEDE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6E6E7"/>
          </a:solidFill>
        </a:fill>
      </a:tcStyle>
    </a:wholeTbl>
    <a:band2H>
      <a:tcTxStyle/>
      <a:tcStyle>
        <a:tcBdr/>
        <a:fill>
          <a:solidFill>
            <a:srgbClr val="F3F3F3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816" y="54"/>
      </p:cViewPr>
      <p:guideLst>
        <p:guide orient="horz" pos="2160"/>
        <p:guide pos="38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/>
          </p:nvPr>
        </p:nvSpPr>
        <p:spPr>
          <a:xfrm>
            <a:off x="93663" y="744538"/>
            <a:ext cx="6610350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2" name="Shape 162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34802266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600"/>
      </a:spcBef>
      <a:defRPr sz="1100">
        <a:latin typeface="+mn-lt"/>
        <a:ea typeface="+mn-ea"/>
        <a:cs typeface="+mn-cs"/>
        <a:sym typeface="Arial"/>
      </a:defRPr>
    </a:lvl1pPr>
    <a:lvl2pPr indent="228600" latinLnBrk="0">
      <a:spcBef>
        <a:spcPts val="600"/>
      </a:spcBef>
      <a:defRPr sz="1100">
        <a:latin typeface="+mn-lt"/>
        <a:ea typeface="+mn-ea"/>
        <a:cs typeface="+mn-cs"/>
        <a:sym typeface="Arial"/>
      </a:defRPr>
    </a:lvl2pPr>
    <a:lvl3pPr indent="457200" latinLnBrk="0">
      <a:spcBef>
        <a:spcPts val="600"/>
      </a:spcBef>
      <a:defRPr sz="1100">
        <a:latin typeface="+mn-lt"/>
        <a:ea typeface="+mn-ea"/>
        <a:cs typeface="+mn-cs"/>
        <a:sym typeface="Arial"/>
      </a:defRPr>
    </a:lvl3pPr>
    <a:lvl4pPr indent="685800" latinLnBrk="0">
      <a:spcBef>
        <a:spcPts val="600"/>
      </a:spcBef>
      <a:defRPr sz="1100">
        <a:latin typeface="+mn-lt"/>
        <a:ea typeface="+mn-ea"/>
        <a:cs typeface="+mn-cs"/>
        <a:sym typeface="Arial"/>
      </a:defRPr>
    </a:lvl4pPr>
    <a:lvl5pPr indent="914400" latinLnBrk="0">
      <a:spcBef>
        <a:spcPts val="600"/>
      </a:spcBef>
      <a:defRPr sz="1100">
        <a:latin typeface="+mn-lt"/>
        <a:ea typeface="+mn-ea"/>
        <a:cs typeface="+mn-cs"/>
        <a:sym typeface="Arial"/>
      </a:defRPr>
    </a:lvl5pPr>
    <a:lvl6pPr indent="1143000" latinLnBrk="0">
      <a:spcBef>
        <a:spcPts val="600"/>
      </a:spcBef>
      <a:defRPr sz="1100">
        <a:latin typeface="+mn-lt"/>
        <a:ea typeface="+mn-ea"/>
        <a:cs typeface="+mn-cs"/>
        <a:sym typeface="Arial"/>
      </a:defRPr>
    </a:lvl6pPr>
    <a:lvl7pPr indent="1371600" latinLnBrk="0">
      <a:spcBef>
        <a:spcPts val="600"/>
      </a:spcBef>
      <a:defRPr sz="1100">
        <a:latin typeface="+mn-lt"/>
        <a:ea typeface="+mn-ea"/>
        <a:cs typeface="+mn-cs"/>
        <a:sym typeface="Arial"/>
      </a:defRPr>
    </a:lvl7pPr>
    <a:lvl8pPr indent="1600200" latinLnBrk="0">
      <a:spcBef>
        <a:spcPts val="600"/>
      </a:spcBef>
      <a:defRPr sz="1100">
        <a:latin typeface="+mn-lt"/>
        <a:ea typeface="+mn-ea"/>
        <a:cs typeface="+mn-cs"/>
        <a:sym typeface="Arial"/>
      </a:defRPr>
    </a:lvl8pPr>
    <a:lvl9pPr indent="1828800" latinLnBrk="0">
      <a:spcBef>
        <a:spcPts val="600"/>
      </a:spcBef>
      <a:defRPr sz="11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 with Pictur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rgbClr val="000000">
              <a:alpha val="40000"/>
            </a:srgbClr>
          </a:solidFill>
          <a:ln w="1905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pPr algn="ctr">
              <a:lnSpc>
                <a:spcPct val="90000"/>
              </a:lnSpc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609440" y="2763520"/>
            <a:ext cx="9141620" cy="1554481"/>
          </a:xfrm>
          <a:prstGeom prst="rect">
            <a:avLst/>
          </a:prstGeom>
        </p:spPr>
        <p:txBody>
          <a:bodyPr/>
          <a:lstStyle>
            <a:lvl1pPr>
              <a:defRPr sz="5000" spc="-100">
                <a:solidFill>
                  <a:srgbClr val="FFFFFF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sz="quarter" idx="1"/>
          </p:nvPr>
        </p:nvSpPr>
        <p:spPr>
          <a:xfrm>
            <a:off x="609440" y="4419600"/>
            <a:ext cx="9141620" cy="11887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buSzTx/>
              <a:buFontTx/>
              <a:buNone/>
              <a:defRPr>
                <a:solidFill>
                  <a:srgbClr val="FFFFFF"/>
                </a:solidFill>
              </a:defRPr>
            </a:lvl1pPr>
            <a:lvl2pPr marL="0" indent="457200">
              <a:spcBef>
                <a:spcPts val="600"/>
              </a:spcBef>
              <a:buSzTx/>
              <a:buFontTx/>
              <a:buNone/>
              <a:defRPr>
                <a:solidFill>
                  <a:srgbClr val="FFFFFF"/>
                </a:solidFill>
              </a:defRPr>
            </a:lvl2pPr>
            <a:lvl3pPr marL="0" indent="914400">
              <a:spcBef>
                <a:spcPts val="600"/>
              </a:spcBef>
              <a:buSzTx/>
              <a:buFontTx/>
              <a:buNone/>
              <a:defRPr>
                <a:solidFill>
                  <a:srgbClr val="FFFFFF"/>
                </a:solidFill>
              </a:defRPr>
            </a:lvl3pPr>
            <a:lvl4pPr marL="0" indent="1371600">
              <a:spcBef>
                <a:spcPts val="600"/>
              </a:spcBef>
              <a:buSzTx/>
              <a:buFontTx/>
              <a:buNone/>
              <a:defRPr>
                <a:solidFill>
                  <a:srgbClr val="FFFFFF"/>
                </a:solidFill>
              </a:defRPr>
            </a:lvl4pPr>
            <a:lvl5pPr marL="0" indent="1828800">
              <a:spcBef>
                <a:spcPts val="600"/>
              </a:spcBef>
              <a:buSzTx/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pic>
        <p:nvPicPr>
          <p:cNvPr id="16" name="image4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367959" y="5867400"/>
            <a:ext cx="2593854" cy="795530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Shape 1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hree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xfrm>
            <a:off x="609440" y="304800"/>
            <a:ext cx="10969944" cy="762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t>Texte du titre</a:t>
            </a:r>
          </a:p>
        </p:txBody>
      </p:sp>
      <p:sp>
        <p:nvSpPr>
          <p:cNvPr id="132" name="Shape 132"/>
          <p:cNvSpPr>
            <a:spLocks noGrp="1"/>
          </p:cNvSpPr>
          <p:nvPr>
            <p:ph type="pic" sz="quarter" idx="13"/>
          </p:nvPr>
        </p:nvSpPr>
        <p:spPr>
          <a:xfrm>
            <a:off x="609440" y="1295400"/>
            <a:ext cx="3412873" cy="2743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3" name="Shape 133"/>
          <p:cNvSpPr>
            <a:spLocks noGrp="1"/>
          </p:cNvSpPr>
          <p:nvPr>
            <p:ph type="body" sz="quarter" idx="1"/>
          </p:nvPr>
        </p:nvSpPr>
        <p:spPr>
          <a:xfrm>
            <a:off x="609440" y="4211392"/>
            <a:ext cx="3412873" cy="1884609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buSzTx/>
              <a:buFontTx/>
              <a:buNone/>
              <a:defRPr sz="1600"/>
            </a:lvl1pPr>
            <a:lvl2pPr marL="0" indent="457200">
              <a:spcBef>
                <a:spcPts val="600"/>
              </a:spcBef>
              <a:buSzTx/>
              <a:buFontTx/>
              <a:buNone/>
              <a:defRPr sz="1600"/>
            </a:lvl2pPr>
            <a:lvl3pPr marL="0" indent="914400">
              <a:spcBef>
                <a:spcPts val="600"/>
              </a:spcBef>
              <a:buSzTx/>
              <a:buFontTx/>
              <a:buNone/>
              <a:defRPr sz="1600"/>
            </a:lvl3pPr>
            <a:lvl4pPr marL="0" indent="1371600">
              <a:spcBef>
                <a:spcPts val="600"/>
              </a:spcBef>
              <a:buSzTx/>
              <a:buFontTx/>
              <a:buNone/>
              <a:defRPr sz="1600"/>
            </a:lvl4pPr>
            <a:lvl5pPr marL="0" indent="1828800">
              <a:spcBef>
                <a:spcPts val="600"/>
              </a:spcBef>
              <a:buSzTx/>
              <a:buFontTx/>
              <a:buNone/>
              <a:defRPr sz="16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134" name="Shape 134"/>
          <p:cNvSpPr>
            <a:spLocks noGrp="1"/>
          </p:cNvSpPr>
          <p:nvPr>
            <p:ph type="pic" sz="quarter" idx="14"/>
          </p:nvPr>
        </p:nvSpPr>
        <p:spPr>
          <a:xfrm>
            <a:off x="4387977" y="1295400"/>
            <a:ext cx="3412872" cy="2743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pic" sz="quarter" idx="15"/>
          </p:nvPr>
        </p:nvSpPr>
        <p:spPr>
          <a:xfrm>
            <a:off x="8166513" y="1295400"/>
            <a:ext cx="3412872" cy="2743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6"/>
          </p:nvPr>
        </p:nvSpPr>
        <p:spPr>
          <a:xfrm>
            <a:off x="4387977" y="4211392"/>
            <a:ext cx="3412871" cy="1884609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600"/>
              </a:spcBef>
              <a:buSzTx/>
              <a:buFontTx/>
              <a:buNone/>
              <a:defRPr sz="1600"/>
            </a:pPr>
            <a:endParaRPr/>
          </a:p>
        </p:txBody>
      </p:sp>
      <p:sp>
        <p:nvSpPr>
          <p:cNvPr id="137" name="Shape 137"/>
          <p:cNvSpPr>
            <a:spLocks noGrp="1"/>
          </p:cNvSpPr>
          <p:nvPr>
            <p:ph type="body" sz="quarter" idx="17"/>
          </p:nvPr>
        </p:nvSpPr>
        <p:spPr>
          <a:xfrm>
            <a:off x="8166513" y="4211392"/>
            <a:ext cx="3412871" cy="1884609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600"/>
              </a:spcBef>
              <a:buSzTx/>
              <a:buFontTx/>
              <a:buNone/>
              <a:defRPr sz="1600"/>
            </a:pPr>
            <a:endParaRPr/>
          </a:p>
        </p:txBody>
      </p:sp>
      <p:sp>
        <p:nvSpPr>
          <p:cNvPr id="138" name="Shape 13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/>
          </p:cNvSpPr>
          <p:nvPr>
            <p:ph type="title"/>
          </p:nvPr>
        </p:nvSpPr>
        <p:spPr>
          <a:xfrm>
            <a:off x="10567712" y="304800"/>
            <a:ext cx="1011673" cy="5791201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146" name="Shape 146"/>
          <p:cNvSpPr>
            <a:spLocks noGrp="1"/>
          </p:cNvSpPr>
          <p:nvPr>
            <p:ph type="body" idx="1"/>
          </p:nvPr>
        </p:nvSpPr>
        <p:spPr>
          <a:xfrm>
            <a:off x="609440" y="304800"/>
            <a:ext cx="9649488" cy="5791201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147" name="Shape 1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155" name="Shape 15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sz="quarter" idx="1"/>
          </p:nvPr>
        </p:nvSpPr>
        <p:spPr>
          <a:xfrm>
            <a:off x="609440" y="1133855"/>
            <a:ext cx="10969944" cy="27432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18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SzTx/>
              <a:buFontTx/>
              <a:buNone/>
              <a:defRPr sz="18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SzTx/>
              <a:buFontTx/>
              <a:buNone/>
              <a:defRPr sz="18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SzTx/>
              <a:buFontTx/>
              <a:buNone/>
              <a:defRPr sz="18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SzTx/>
              <a:buFontTx/>
              <a:buNone/>
              <a:defRPr sz="1800">
                <a:solidFill>
                  <a:schemeClr val="accent1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54" name="Shape 5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Subtitle, 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xfrm>
            <a:off x="211610" y="6478523"/>
            <a:ext cx="358414" cy="350663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body" sz="quarter" idx="1"/>
          </p:nvPr>
        </p:nvSpPr>
        <p:spPr>
          <a:xfrm>
            <a:off x="609440" y="1133855"/>
            <a:ext cx="10969944" cy="27432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18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SzTx/>
              <a:buFontTx/>
              <a:buNone/>
              <a:defRPr sz="18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SzTx/>
              <a:buFontTx/>
              <a:buNone/>
              <a:defRPr sz="18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SzTx/>
              <a:buFontTx/>
              <a:buNone/>
              <a:defRPr sz="18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SzTx/>
              <a:buFontTx/>
              <a:buNone/>
              <a:defRPr sz="1800">
                <a:solidFill>
                  <a:schemeClr val="accent1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64" name="Shape 64"/>
          <p:cNvSpPr>
            <a:spLocks noGrp="1"/>
          </p:cNvSpPr>
          <p:nvPr>
            <p:ph type="body" sz="quarter" idx="13"/>
          </p:nvPr>
        </p:nvSpPr>
        <p:spPr>
          <a:xfrm>
            <a:off x="609441" y="1661890"/>
            <a:ext cx="10969943" cy="274321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FontTx/>
              <a:buNone/>
              <a:defRPr sz="18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type="title"/>
          </p:nvPr>
        </p:nvSpPr>
        <p:spPr>
          <a:xfrm>
            <a:off x="609440" y="304800"/>
            <a:ext cx="10969944" cy="762000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80" name="Shape 80"/>
          <p:cNvSpPr>
            <a:spLocks noGrp="1"/>
          </p:cNvSpPr>
          <p:nvPr>
            <p:ph type="body" sz="half" idx="1"/>
          </p:nvPr>
        </p:nvSpPr>
        <p:spPr>
          <a:xfrm>
            <a:off x="609440" y="1295400"/>
            <a:ext cx="5314329" cy="4800601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81" name="Shape 8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/>
          </p:cNvSpPr>
          <p:nvPr>
            <p:ph type="title"/>
          </p:nvPr>
        </p:nvSpPr>
        <p:spPr>
          <a:xfrm>
            <a:off x="609440" y="304800"/>
            <a:ext cx="10969944" cy="762000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89" name="Shape 89"/>
          <p:cNvSpPr>
            <a:spLocks noGrp="1"/>
          </p:cNvSpPr>
          <p:nvPr>
            <p:ph type="body" sz="quarter" idx="1"/>
          </p:nvPr>
        </p:nvSpPr>
        <p:spPr>
          <a:xfrm>
            <a:off x="609440" y="1295400"/>
            <a:ext cx="3412873" cy="4800600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90" name="Shape 90"/>
          <p:cNvSpPr>
            <a:spLocks noGrp="1"/>
          </p:cNvSpPr>
          <p:nvPr>
            <p:ph type="body" sz="quarter" idx="13"/>
          </p:nvPr>
        </p:nvSpPr>
        <p:spPr>
          <a:xfrm>
            <a:off x="4387977" y="1295400"/>
            <a:ext cx="3412871" cy="48006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1" name="Shape 91"/>
          <p:cNvSpPr>
            <a:spLocks noGrp="1"/>
          </p:cNvSpPr>
          <p:nvPr>
            <p:ph type="body" sz="quarter" idx="14"/>
          </p:nvPr>
        </p:nvSpPr>
        <p:spPr>
          <a:xfrm>
            <a:off x="8166513" y="1295400"/>
            <a:ext cx="3412871" cy="48006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/>
          </p:cNvSpPr>
          <p:nvPr>
            <p:ph type="title"/>
          </p:nvPr>
        </p:nvSpPr>
        <p:spPr>
          <a:xfrm>
            <a:off x="609440" y="304800"/>
            <a:ext cx="10969944" cy="762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t>Texte du titre</a:t>
            </a:r>
          </a:p>
        </p:txBody>
      </p:sp>
      <p:sp>
        <p:nvSpPr>
          <p:cNvPr id="100" name="Shape 100"/>
          <p:cNvSpPr>
            <a:spLocks noGrp="1"/>
          </p:cNvSpPr>
          <p:nvPr>
            <p:ph type="body" idx="1"/>
          </p:nvPr>
        </p:nvSpPr>
        <p:spPr>
          <a:xfrm>
            <a:off x="609440" y="1295400"/>
            <a:ext cx="7618017" cy="4800601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 marL="434340" indent="-205739">
              <a:defRPr sz="1800"/>
            </a:lvl2pPr>
            <a:lvl3pPr marL="587828" indent="-176348">
              <a:defRPr sz="1800"/>
            </a:lvl3pPr>
            <a:lvl4pPr marL="800100" indent="-205740">
              <a:defRPr sz="1800"/>
            </a:lvl4pPr>
            <a:lvl5pPr marL="937260" indent="-205740">
              <a:defRPr sz="1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101" name="Shape 101"/>
          <p:cNvSpPr>
            <a:spLocks noGrp="1"/>
          </p:cNvSpPr>
          <p:nvPr>
            <p:ph type="body" sz="quarter" idx="13"/>
          </p:nvPr>
        </p:nvSpPr>
        <p:spPr>
          <a:xfrm>
            <a:off x="8532177" y="1295400"/>
            <a:ext cx="3047207" cy="4800600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600"/>
              </a:spcBef>
              <a:buSzTx/>
              <a:buFontTx/>
              <a:buNone/>
              <a:defRPr sz="1800"/>
            </a:pPr>
            <a:endParaRPr/>
          </a:p>
        </p:txBody>
      </p:sp>
      <p:sp>
        <p:nvSpPr>
          <p:cNvPr id="102" name="Shape 10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/>
          </p:cNvSpPr>
          <p:nvPr>
            <p:ph type="title"/>
          </p:nvPr>
        </p:nvSpPr>
        <p:spPr>
          <a:xfrm>
            <a:off x="609440" y="304800"/>
            <a:ext cx="10969944" cy="762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t>Texte du titre</a:t>
            </a:r>
          </a:p>
        </p:txBody>
      </p:sp>
      <p:sp>
        <p:nvSpPr>
          <p:cNvPr id="110" name="Shape 110"/>
          <p:cNvSpPr>
            <a:spLocks noGrp="1"/>
          </p:cNvSpPr>
          <p:nvPr>
            <p:ph type="pic" sz="half" idx="13"/>
          </p:nvPr>
        </p:nvSpPr>
        <p:spPr>
          <a:xfrm>
            <a:off x="609440" y="1295400"/>
            <a:ext cx="6703856" cy="4800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half" idx="1"/>
          </p:nvPr>
        </p:nvSpPr>
        <p:spPr>
          <a:xfrm>
            <a:off x="7678959" y="1295400"/>
            <a:ext cx="3900425" cy="4800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buSzTx/>
              <a:buFontTx/>
              <a:buNone/>
              <a:defRPr sz="1800"/>
            </a:lvl1pPr>
            <a:lvl2pPr marL="0" indent="457200">
              <a:spcBef>
                <a:spcPts val="600"/>
              </a:spcBef>
              <a:buSzTx/>
              <a:buFontTx/>
              <a:buNone/>
              <a:defRPr sz="1800"/>
            </a:lvl2pPr>
            <a:lvl3pPr marL="0" indent="914400">
              <a:spcBef>
                <a:spcPts val="600"/>
              </a:spcBef>
              <a:buSzTx/>
              <a:buFontTx/>
              <a:buNone/>
              <a:defRPr sz="1800"/>
            </a:lvl3pPr>
            <a:lvl4pPr marL="0" indent="1371600">
              <a:spcBef>
                <a:spcPts val="600"/>
              </a:spcBef>
              <a:buSzTx/>
              <a:buFontTx/>
              <a:buNone/>
              <a:defRPr sz="1800"/>
            </a:lvl4pPr>
            <a:lvl5pPr marL="0" indent="1828800">
              <a:spcBef>
                <a:spcPts val="600"/>
              </a:spcBef>
              <a:buSzTx/>
              <a:buFontTx/>
              <a:buNone/>
              <a:defRPr sz="1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112" name="Shape 112"/>
          <p:cNvSpPr>
            <a:spLocks noGrp="1"/>
          </p:cNvSpPr>
          <p:nvPr>
            <p:ph type="sldNum" sz="quarter" idx="2"/>
          </p:nvPr>
        </p:nvSpPr>
        <p:spPr>
          <a:xfrm>
            <a:off x="211610" y="6478523"/>
            <a:ext cx="358414" cy="350663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title"/>
          </p:nvPr>
        </p:nvSpPr>
        <p:spPr>
          <a:xfrm>
            <a:off x="609440" y="304800"/>
            <a:ext cx="10969944" cy="762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t>Texte du titre</a:t>
            </a:r>
          </a:p>
        </p:txBody>
      </p:sp>
      <p:sp>
        <p:nvSpPr>
          <p:cNvPr id="120" name="Shape 120"/>
          <p:cNvSpPr>
            <a:spLocks noGrp="1"/>
          </p:cNvSpPr>
          <p:nvPr>
            <p:ph type="pic" sz="half" idx="13"/>
          </p:nvPr>
        </p:nvSpPr>
        <p:spPr>
          <a:xfrm>
            <a:off x="609440" y="1295400"/>
            <a:ext cx="5314329" cy="3505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1" name="Shape 121"/>
          <p:cNvSpPr>
            <a:spLocks noGrp="1"/>
          </p:cNvSpPr>
          <p:nvPr>
            <p:ph type="pic" sz="half" idx="14"/>
          </p:nvPr>
        </p:nvSpPr>
        <p:spPr>
          <a:xfrm>
            <a:off x="6265055" y="1295400"/>
            <a:ext cx="5314329" cy="3505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2" name="Shape 122"/>
          <p:cNvSpPr>
            <a:spLocks noGrp="1"/>
          </p:cNvSpPr>
          <p:nvPr>
            <p:ph type="body" sz="quarter" idx="1"/>
          </p:nvPr>
        </p:nvSpPr>
        <p:spPr>
          <a:xfrm>
            <a:off x="609440" y="4953000"/>
            <a:ext cx="5314329" cy="113049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buSzTx/>
              <a:buFontTx/>
              <a:buNone/>
              <a:defRPr sz="1800"/>
            </a:lvl1pPr>
            <a:lvl2pPr marL="0" indent="457200">
              <a:spcBef>
                <a:spcPts val="600"/>
              </a:spcBef>
              <a:buSzTx/>
              <a:buFontTx/>
              <a:buNone/>
              <a:defRPr sz="1800"/>
            </a:lvl2pPr>
            <a:lvl3pPr marL="0" indent="914400">
              <a:spcBef>
                <a:spcPts val="600"/>
              </a:spcBef>
              <a:buSzTx/>
              <a:buFontTx/>
              <a:buNone/>
              <a:defRPr sz="1800"/>
            </a:lvl3pPr>
            <a:lvl4pPr marL="0" indent="1371600">
              <a:spcBef>
                <a:spcPts val="600"/>
              </a:spcBef>
              <a:buSzTx/>
              <a:buFontTx/>
              <a:buNone/>
              <a:defRPr sz="1800"/>
            </a:lvl4pPr>
            <a:lvl5pPr marL="0" indent="1828800">
              <a:spcBef>
                <a:spcPts val="600"/>
              </a:spcBef>
              <a:buSzTx/>
              <a:buFontTx/>
              <a:buNone/>
              <a:defRPr sz="1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123" name="Shape 123"/>
          <p:cNvSpPr>
            <a:spLocks noGrp="1"/>
          </p:cNvSpPr>
          <p:nvPr>
            <p:ph type="body" sz="quarter" idx="15"/>
          </p:nvPr>
        </p:nvSpPr>
        <p:spPr>
          <a:xfrm>
            <a:off x="6265055" y="4953000"/>
            <a:ext cx="5314329" cy="1130491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600"/>
              </a:spcBef>
              <a:buSzTx/>
              <a:buFontTx/>
              <a:buNone/>
              <a:defRPr sz="1800"/>
            </a:pPr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gi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10361611" y="4876800"/>
            <a:ext cx="1600201" cy="1666875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609439" y="304800"/>
            <a:ext cx="10280809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lIns="0" tIns="0" rIns="0" bIns="0" anchor="b">
            <a:normAutofit/>
          </a:bodyPr>
          <a:lstStyle/>
          <a:p>
            <a:r>
              <a:t>Texte du titre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609440" y="1295400"/>
            <a:ext cx="10969944" cy="480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5886661" y="6172200"/>
            <a:ext cx="2841838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7" name="TextBox 6"/>
          <p:cNvSpPr txBox="1"/>
          <p:nvPr/>
        </p:nvSpPr>
        <p:spPr>
          <a:xfrm>
            <a:off x="0" y="6741700"/>
            <a:ext cx="538609" cy="1231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CH" sz="800" b="0" i="0" u="none" strike="noStrike" cap="none" spc="0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F. Guichard</a:t>
            </a:r>
            <a:endParaRPr kumimoji="0" lang="en-US" sz="800" b="0" i="0" u="none" strike="noStrike" cap="none" spc="0" normalizeH="0" baseline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50" b="23810"/>
          <a:stretch/>
        </p:blipFill>
        <p:spPr bwMode="auto">
          <a:xfrm>
            <a:off x="10890249" y="228601"/>
            <a:ext cx="122396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182879" marR="0" indent="-182879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Tx/>
        <a:buSzPct val="100000"/>
        <a:buFont typeface="Helvetica"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411480" marR="0" indent="-182879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Tx/>
        <a:buSzPct val="80000"/>
        <a:buFont typeface="Helvetica"/>
        <a:buChar char="–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563880" marR="0" indent="-152400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Tx/>
        <a:buSzPct val="100000"/>
        <a:buFont typeface="Helvetica"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822959" marR="0" indent="-228599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Tx/>
        <a:buSzPct val="80000"/>
        <a:buFont typeface="Helvetica"/>
        <a:buChar char="–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960119" marR="0" indent="-228599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Tx/>
        <a:buSzPct val="100000"/>
        <a:buFont typeface="Helvetica"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1143000" marR="0" indent="-228600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Tx/>
        <a:buSzPct val="80000"/>
        <a:buFont typeface="Helvetica"/>
        <a:buChar char="–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1280160" marR="0" indent="-228600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Tx/>
        <a:buSzPct val="100000"/>
        <a:buFont typeface="Helvetica"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1463040" marR="0" indent="-228600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Tx/>
        <a:buSzPct val="80000"/>
        <a:buFont typeface="Helvetica"/>
        <a:buChar char="–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1645920" marR="0" indent="-228600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Tx/>
        <a:buSzPct val="100000"/>
        <a:buFont typeface="Helvetica"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94984D7-191E-4783-B25D-CDE4C5D60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0" y="2362200"/>
            <a:ext cx="10280809" cy="838200"/>
          </a:xfrm>
        </p:spPr>
        <p:txBody>
          <a:bodyPr/>
          <a:lstStyle/>
          <a:p>
            <a:r>
              <a:rPr lang="fr-CH" dirty="0"/>
              <a:t>WP.29 and GRVA </a:t>
            </a:r>
            <a:r>
              <a:rPr lang="fr-CH" dirty="0" err="1"/>
              <a:t>activities</a:t>
            </a:r>
            <a:r>
              <a:rPr lang="fr-CH" dirty="0"/>
              <a:t> on </a:t>
            </a:r>
            <a:r>
              <a:rPr lang="fr-CH" dirty="0" err="1"/>
              <a:t>Automated</a:t>
            </a:r>
            <a:r>
              <a:rPr lang="fr-CH" dirty="0"/>
              <a:t> </a:t>
            </a:r>
            <a:r>
              <a:rPr lang="fr-CH" dirty="0" err="1"/>
              <a:t>Vehicles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17C110-161D-4CEC-87CB-66E866D5C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440" y="3429000"/>
            <a:ext cx="10969944" cy="2667001"/>
          </a:xfrm>
        </p:spPr>
        <p:txBody>
          <a:bodyPr/>
          <a:lstStyle/>
          <a:p>
            <a:pPr marL="0" indent="0">
              <a:buNone/>
            </a:pPr>
            <a:r>
              <a:rPr lang="fr-CH" dirty="0"/>
              <a:t>Francois Guichard</a:t>
            </a:r>
          </a:p>
          <a:p>
            <a:pPr marL="0" indent="0">
              <a:buNone/>
            </a:pPr>
            <a:r>
              <a:rPr lang="fr-CH" dirty="0" err="1"/>
              <a:t>Secretary</a:t>
            </a:r>
            <a:r>
              <a:rPr lang="fr-CH" dirty="0"/>
              <a:t> of GRVA</a:t>
            </a:r>
          </a:p>
          <a:p>
            <a:pPr marL="0" indent="0">
              <a:buNone/>
            </a:pPr>
            <a:r>
              <a:rPr lang="fr-CH" dirty="0"/>
              <a:t>03 April 2018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02FD83-0EDB-4EBB-9B41-AD252EE9EAE9}"/>
              </a:ext>
            </a:extLst>
          </p:cNvPr>
          <p:cNvSpPr txBox="1"/>
          <p:nvPr/>
        </p:nvSpPr>
        <p:spPr>
          <a:xfrm>
            <a:off x="7004050" y="300334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Informal document</a:t>
            </a:r>
            <a:r>
              <a:rPr lang="en-GB" dirty="0"/>
              <a:t> GRSG-116-45</a:t>
            </a:r>
          </a:p>
          <a:p>
            <a:r>
              <a:rPr lang="pt-BR" dirty="0"/>
              <a:t>(116th GRSG, 1-5 April 2019</a:t>
            </a:r>
            <a:endParaRPr lang="en-GB" dirty="0"/>
          </a:p>
          <a:p>
            <a:r>
              <a:rPr lang="pt-BR" dirty="0"/>
              <a:t>Agenda item 18.)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276743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88929-3AD3-4A9F-81B3-70E32FEC5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/>
              <a:t>GRVA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CD9F5-340C-4D97-99BB-EB1009C1B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438" y="1295400"/>
            <a:ext cx="7690011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GRVA is the Working Party on </a:t>
            </a:r>
            <a:br>
              <a:rPr lang="en-US" dirty="0"/>
            </a:br>
            <a:r>
              <a:rPr lang="en-US" dirty="0"/>
              <a:t>Automated/Autonomous and Connected Vehicles</a:t>
            </a:r>
          </a:p>
          <a:p>
            <a:pPr lvl="1"/>
            <a:r>
              <a:rPr lang="en-US" dirty="0"/>
              <a:t>Established in June 2018</a:t>
            </a:r>
          </a:p>
          <a:p>
            <a:pPr lvl="1"/>
            <a:r>
              <a:rPr lang="en-US" dirty="0"/>
              <a:t>First session in September 2018</a:t>
            </a:r>
          </a:p>
          <a:p>
            <a:endParaRPr lang="en-US" dirty="0"/>
          </a:p>
          <a:p>
            <a:r>
              <a:rPr lang="en-US" dirty="0"/>
              <a:t>Bureau for 2019:</a:t>
            </a:r>
          </a:p>
          <a:p>
            <a:pPr lvl="1"/>
            <a:r>
              <a:rPr lang="en-US" dirty="0"/>
              <a:t>Chair: United Kingdom</a:t>
            </a:r>
          </a:p>
          <a:p>
            <a:pPr lvl="1"/>
            <a:r>
              <a:rPr lang="en-US" dirty="0"/>
              <a:t>Vice-chairs: China, Japan</a:t>
            </a:r>
          </a:p>
          <a:p>
            <a:endParaRPr lang="en-US" dirty="0"/>
          </a:p>
          <a:p>
            <a:r>
              <a:rPr lang="en-US" dirty="0"/>
              <a:t>Develop provisions for:</a:t>
            </a:r>
          </a:p>
          <a:p>
            <a:pPr lvl="1"/>
            <a:r>
              <a:rPr lang="en-US" dirty="0"/>
              <a:t>Automation</a:t>
            </a:r>
          </a:p>
          <a:p>
            <a:pPr lvl="1"/>
            <a:r>
              <a:rPr lang="en-US" dirty="0"/>
              <a:t>ADAS ([impacting the dynamics of vehicles])</a:t>
            </a:r>
          </a:p>
          <a:p>
            <a:pPr lvl="1"/>
            <a:r>
              <a:rPr lang="en-US" dirty="0"/>
              <a:t>Active safety</a:t>
            </a:r>
          </a:p>
          <a:p>
            <a:pPr lvl="1"/>
            <a:r>
              <a:rPr lang="en-US" dirty="0"/>
              <a:t>Dynamics of vehicles</a:t>
            </a:r>
          </a:p>
          <a:p>
            <a:pPr lvl="1"/>
            <a:r>
              <a:rPr lang="en-US" dirty="0"/>
              <a:t>Connectivity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3DF538-D813-46F4-B2EB-AC0AAB419A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850" y="1708534"/>
            <a:ext cx="3809341" cy="28570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6133339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FF5F8-E0F7-4E8C-A7EA-A4D54E947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 err="1"/>
              <a:t>Priorities</a:t>
            </a:r>
            <a:r>
              <a:rPr lang="fr-CH" dirty="0"/>
              <a:t> </a:t>
            </a:r>
            <a:r>
              <a:rPr lang="fr-CH" dirty="0" err="1"/>
              <a:t>defined</a:t>
            </a:r>
            <a:r>
              <a:rPr lang="fr-CH" dirty="0"/>
              <a:t> by WP.29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E685FC-9FCF-41C8-85EF-E67BC4C4D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440" y="1828800"/>
            <a:ext cx="10969944" cy="42672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See ECE/TRANS/WP29/2019/2 (adopted in March 2019)</a:t>
            </a:r>
            <a:br>
              <a:rPr lang="en-US" dirty="0"/>
            </a:br>
            <a:endParaRPr lang="en-US" dirty="0"/>
          </a:p>
          <a:p>
            <a:r>
              <a:rPr lang="en-US" dirty="0"/>
              <a:t>Framework document for automated and autonomous vehicles (WP.29)</a:t>
            </a:r>
            <a:br>
              <a:rPr lang="en-US" dirty="0"/>
            </a:br>
            <a:endParaRPr lang="en-US" dirty="0"/>
          </a:p>
          <a:p>
            <a:r>
              <a:rPr lang="en-US" dirty="0"/>
              <a:t>Functional requirements (GRVA)</a:t>
            </a:r>
            <a:br>
              <a:rPr lang="en-US" dirty="0"/>
            </a:br>
            <a:endParaRPr lang="en-US" dirty="0"/>
          </a:p>
          <a:p>
            <a:r>
              <a:rPr lang="en-US" dirty="0"/>
              <a:t>New assessment test method (GRVA)</a:t>
            </a:r>
            <a:br>
              <a:rPr lang="en-US" dirty="0"/>
            </a:br>
            <a:endParaRPr lang="en-US" dirty="0"/>
          </a:p>
          <a:p>
            <a:r>
              <a:rPr lang="en-US" dirty="0"/>
              <a:t>Cyber security and software updates (GRVA)</a:t>
            </a:r>
            <a:br>
              <a:rPr lang="en-US" dirty="0"/>
            </a:br>
            <a:endParaRPr lang="en-US" dirty="0"/>
          </a:p>
          <a:p>
            <a:r>
              <a:rPr lang="en-US" dirty="0"/>
              <a:t>DSSAD (GRVA then GRSG)</a:t>
            </a:r>
          </a:p>
          <a:p>
            <a:endParaRPr lang="en-US" dirty="0"/>
          </a:p>
          <a:p>
            <a:r>
              <a:rPr lang="en-US" dirty="0"/>
              <a:t>EDR (GRSG) </a:t>
            </a:r>
          </a:p>
        </p:txBody>
      </p:sp>
    </p:spTree>
    <p:extLst>
      <p:ext uri="{BB962C8B-B14F-4D97-AF65-F5344CB8AC3E}">
        <p14:creationId xmlns:p14="http://schemas.microsoft.com/office/powerpoint/2010/main" val="228241177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1A7F1-FA11-42E7-BEB1-A50D4BF49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39" y="152400"/>
            <a:ext cx="10280809" cy="838200"/>
          </a:xfrm>
        </p:spPr>
        <p:txBody>
          <a:bodyPr/>
          <a:lstStyle/>
          <a:p>
            <a:r>
              <a:rPr lang="en-US" dirty="0"/>
              <a:t>Ongoing activities - highlights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A5EB9E-D340-4D76-9125-45243274F5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440" y="1143000"/>
            <a:ext cx="10969944" cy="5715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Vehicle automation:</a:t>
            </a:r>
          </a:p>
          <a:p>
            <a:pPr lvl="1"/>
            <a:r>
              <a:rPr lang="en-US" dirty="0"/>
              <a:t> Automated Lane Keeping Systems (Levels 3 [and  4], tbc.)</a:t>
            </a:r>
          </a:p>
          <a:p>
            <a:pPr lvl="2"/>
            <a:r>
              <a:rPr lang="en-US" dirty="0"/>
              <a:t>Specific ALKS requirements</a:t>
            </a:r>
          </a:p>
          <a:p>
            <a:pPr lvl="2"/>
            <a:r>
              <a:rPr lang="en-US" dirty="0"/>
              <a:t>CEL Annex</a:t>
            </a:r>
          </a:p>
          <a:p>
            <a:pPr lvl="2"/>
            <a:r>
              <a:rPr lang="en-US" dirty="0"/>
              <a:t>DSSAD</a:t>
            </a:r>
          </a:p>
          <a:p>
            <a:pPr lvl="1"/>
            <a:endParaRPr lang="en-US" dirty="0"/>
          </a:p>
          <a:p>
            <a:r>
              <a:rPr lang="en-US" dirty="0"/>
              <a:t>ADAS:</a:t>
            </a:r>
          </a:p>
          <a:p>
            <a:pPr lvl="1"/>
            <a:r>
              <a:rPr lang="en-US" dirty="0"/>
              <a:t>Automatically Commanded Steering Function (assisted lane change Level 2) – ACSF of Cat. C – 2 step interface</a:t>
            </a:r>
          </a:p>
          <a:p>
            <a:pPr lvl="1"/>
            <a:endParaRPr lang="en-US" dirty="0"/>
          </a:p>
          <a:p>
            <a:r>
              <a:rPr lang="en-US" dirty="0"/>
              <a:t>Active safety:</a:t>
            </a:r>
          </a:p>
          <a:p>
            <a:pPr lvl="1"/>
            <a:r>
              <a:rPr lang="en-US" dirty="0"/>
              <a:t>Advanced Emergency Braking (AEB) systems (car, pedestrian, bicycles)</a:t>
            </a:r>
          </a:p>
          <a:p>
            <a:pPr lvl="1"/>
            <a:r>
              <a:rPr lang="en-US" dirty="0"/>
              <a:t>Remote controlled maneuvering</a:t>
            </a:r>
          </a:p>
          <a:p>
            <a:pPr lvl="1"/>
            <a:r>
              <a:rPr lang="en-US" dirty="0"/>
              <a:t>UN Regulation No. 13 (Discussion regarding EVs and Endurance brake test Type II-A)</a:t>
            </a:r>
          </a:p>
          <a:p>
            <a:pPr lvl="1"/>
            <a:r>
              <a:rPr lang="en-US" dirty="0"/>
              <a:t>UN Regulation No. 90</a:t>
            </a:r>
          </a:p>
          <a:p>
            <a:endParaRPr lang="en-US" dirty="0"/>
          </a:p>
          <a:p>
            <a:r>
              <a:rPr lang="en-US" dirty="0"/>
              <a:t>Cyber security and (OTA) software updates</a:t>
            </a:r>
          </a:p>
          <a:p>
            <a:endParaRPr lang="en-US" dirty="0"/>
          </a:p>
          <a:p>
            <a:r>
              <a:rPr lang="en-US" dirty="0"/>
              <a:t>Ongoing discussion: structure of the IWGs and their </a:t>
            </a:r>
            <a:r>
              <a:rPr lang="en-US" dirty="0" err="1"/>
              <a:t>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03754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A6268-578A-4F99-A74A-41F69D263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Discussion at WP.29 in March 2019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CB06F2-B293-4662-8A58-A4EB38050A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  <a:p>
            <a:pPr marL="0" indent="0">
              <a:buNone/>
            </a:pPr>
            <a:r>
              <a:rPr lang="fr-CH" dirty="0" err="1"/>
              <a:t>See</a:t>
            </a:r>
            <a:r>
              <a:rPr lang="fr-CH" dirty="0"/>
              <a:t> W</a:t>
            </a:r>
            <a:r>
              <a:rPr lang="en-GB" dirty="0"/>
              <a:t>P.29-177-19</a:t>
            </a:r>
          </a:p>
          <a:p>
            <a:endParaRPr lang="fr-CH" dirty="0"/>
          </a:p>
          <a:p>
            <a:pPr lvl="1"/>
            <a:r>
              <a:rPr lang="fr-CH" dirty="0"/>
              <a:t>D</a:t>
            </a:r>
            <a:r>
              <a:rPr lang="en-GB" dirty="0"/>
              <a:t>raft proposal for a framework document</a:t>
            </a:r>
          </a:p>
          <a:p>
            <a:pPr lvl="2"/>
            <a:r>
              <a:rPr lang="fr-CH" dirty="0" err="1"/>
              <a:t>Working</a:t>
            </a:r>
            <a:r>
              <a:rPr lang="fr-CH" dirty="0"/>
              <a:t> </a:t>
            </a:r>
            <a:r>
              <a:rPr lang="fr-CH" dirty="0" err="1"/>
              <a:t>principle</a:t>
            </a:r>
            <a:endParaRPr lang="fr-CH" dirty="0"/>
          </a:p>
          <a:p>
            <a:pPr lvl="2"/>
            <a:r>
              <a:rPr lang="fr-CH" dirty="0"/>
              <a:t>AV </a:t>
            </a:r>
            <a:r>
              <a:rPr lang="fr-CH" dirty="0" err="1"/>
              <a:t>principles</a:t>
            </a:r>
            <a:endParaRPr lang="fr-CH" dirty="0"/>
          </a:p>
          <a:p>
            <a:pPr lvl="2"/>
            <a:r>
              <a:rPr lang="fr-CH" dirty="0" err="1"/>
              <a:t>Safety</a:t>
            </a:r>
            <a:r>
              <a:rPr lang="fr-CH" dirty="0"/>
              <a:t> vision</a:t>
            </a:r>
          </a:p>
          <a:p>
            <a:pPr lvl="3"/>
            <a:r>
              <a:rPr lang="en-US" dirty="0"/>
              <a:t>“an automated vehicles shall not cause any non-tolerable risk”</a:t>
            </a:r>
          </a:p>
          <a:p>
            <a:pPr lvl="2"/>
            <a:r>
              <a:rPr lang="en-US" dirty="0"/>
              <a:t>Key elements</a:t>
            </a:r>
          </a:p>
          <a:p>
            <a:pPr lvl="2"/>
            <a:endParaRPr lang="en-US" dirty="0"/>
          </a:p>
          <a:p>
            <a:pPr lvl="1"/>
            <a:r>
              <a:rPr lang="fr-CH" dirty="0" err="1"/>
              <a:t>Further</a:t>
            </a:r>
            <a:r>
              <a:rPr lang="fr-CH" dirty="0"/>
              <a:t> discussion at the June 2019 session of WP.29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44365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UNECE_standard">
  <a:themeElements>
    <a:clrScheme name="UNECE_standard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A2E6D"/>
      </a:accent1>
      <a:accent2>
        <a:srgbClr val="A73B30"/>
      </a:accent2>
      <a:accent3>
        <a:srgbClr val="87898B"/>
      </a:accent3>
      <a:accent4>
        <a:srgbClr val="89ACEF"/>
      </a:accent4>
      <a:accent5>
        <a:srgbClr val="C88A86"/>
      </a:accent5>
      <a:accent6>
        <a:srgbClr val="B9B8BB"/>
      </a:accent6>
      <a:hlink>
        <a:srgbClr val="0000FF"/>
      </a:hlink>
      <a:folHlink>
        <a:srgbClr val="FF00FF"/>
      </a:folHlink>
    </a:clrScheme>
    <a:fontScheme name="UNECE_standard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UNECE_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UNECE_standard">
  <a:themeElements>
    <a:clrScheme name="UNECE_standard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A2E6D"/>
      </a:accent1>
      <a:accent2>
        <a:srgbClr val="A73B30"/>
      </a:accent2>
      <a:accent3>
        <a:srgbClr val="87898B"/>
      </a:accent3>
      <a:accent4>
        <a:srgbClr val="89ACEF"/>
      </a:accent4>
      <a:accent5>
        <a:srgbClr val="C88A86"/>
      </a:accent5>
      <a:accent6>
        <a:srgbClr val="B9B8BB"/>
      </a:accent6>
      <a:hlink>
        <a:srgbClr val="0000FF"/>
      </a:hlink>
      <a:folHlink>
        <a:srgbClr val="FF00FF"/>
      </a:folHlink>
    </a:clrScheme>
    <a:fontScheme name="UNECE_standard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UNECE_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4382</TotalTime>
  <Words>215</Words>
  <Application>Microsoft Office PowerPoint</Application>
  <PresentationFormat>Custom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Helvetica</vt:lpstr>
      <vt:lpstr>UNECE_standard</vt:lpstr>
      <vt:lpstr>WP.29 and GRVA activities on Automated Vehicles</vt:lpstr>
      <vt:lpstr>GRVA</vt:lpstr>
      <vt:lpstr>Priorities defined by WP.29</vt:lpstr>
      <vt:lpstr>Ongoing activities - highlights</vt:lpstr>
      <vt:lpstr>Discussion at WP.29 in March 2019</vt:lpstr>
    </vt:vector>
  </TitlesOfParts>
  <Manager>Francois GUICHARD</Manager>
  <Company>UNECE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FISITA World Automotive Summit</dc:title>
  <dc:subject>Sustainable transport</dc:subject>
  <dc:creator>Francois E Guichard</dc:creator>
  <cp:keywords>Automated Driving;Connected cars;cyber security;OTA;WLTP;RDE;pollution;emissions;CO2;GHG</cp:keywords>
  <cp:lastModifiedBy>Romain Hubert</cp:lastModifiedBy>
  <cp:revision>235</cp:revision>
  <cp:lastPrinted>2017-05-24T13:05:27Z</cp:lastPrinted>
  <dcterms:created xsi:type="dcterms:W3CDTF">2017-10-31T19:56:50Z</dcterms:created>
  <dcterms:modified xsi:type="dcterms:W3CDTF">2019-04-03T16:23:11Z</dcterms:modified>
</cp:coreProperties>
</file>