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16" r:id="rId3"/>
    <p:sldId id="333" r:id="rId4"/>
    <p:sldId id="321" r:id="rId5"/>
    <p:sldId id="303" r:id="rId6"/>
    <p:sldId id="314" r:id="rId7"/>
    <p:sldId id="336" r:id="rId8"/>
    <p:sldId id="337" r:id="rId9"/>
    <p:sldId id="300" r:id="rId10"/>
    <p:sldId id="332" r:id="rId11"/>
    <p:sldId id="334" r:id="rId12"/>
    <p:sldId id="338" r:id="rId13"/>
    <p:sldId id="339" r:id="rId14"/>
    <p:sldId id="343" r:id="rId15"/>
    <p:sldId id="335" r:id="rId16"/>
    <p:sldId id="306" r:id="rId17"/>
    <p:sldId id="307" r:id="rId18"/>
    <p:sldId id="340" r:id="rId19"/>
    <p:sldId id="341" r:id="rId20"/>
    <p:sldId id="342" r:id="rId21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>
          <p15:clr>
            <a:srgbClr val="A4A3A4"/>
          </p15:clr>
        </p15:guide>
        <p15:guide id="2" pos="13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C00000"/>
    <a:srgbClr val="CFBA3D"/>
    <a:srgbClr val="4F81BD"/>
    <a:srgbClr val="385D8A"/>
    <a:srgbClr val="FFFF5D"/>
    <a:srgbClr val="FFFFFF"/>
    <a:srgbClr val="00B0F0"/>
    <a:srgbClr val="FCD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714" y="101"/>
      </p:cViewPr>
      <p:guideLst>
        <p:guide orient="horz" pos="4201"/>
        <p:guide pos="13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17061-29D0-42DA-837C-1ADC46FB4778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E66AF-0F9C-4791-B29F-24A818E422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27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2815-3348-4212-928D-79D1F17B4929}" type="datetime1">
              <a:rPr lang="en-US" smtClean="0"/>
              <a:pPr/>
              <a:t>22-Oct-19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A65-2318-4174-8B10-9722A79B079A}" type="datetime1">
              <a:rPr lang="en-US" smtClean="0"/>
              <a:pPr/>
              <a:t>22-Oct-19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5D7-8D87-4C88-B4AF-77A42D3C1328}" type="datetime1">
              <a:rPr lang="en-US" smtClean="0"/>
              <a:pPr/>
              <a:t>22-Oct-19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EC76-66CF-4D99-A8B6-06C74675CD9B}" type="datetime1">
              <a:rPr lang="en-US" smtClean="0"/>
              <a:pPr/>
              <a:t>22-Oct-19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68DE-3BE5-422C-A8B3-1BD3E41DB926}" type="datetime1">
              <a:rPr lang="en-US" smtClean="0"/>
              <a:pPr/>
              <a:t>22-Oct-19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58FA-EB56-4EE0-9BFD-98D4B9CCB4CC}" type="datetime1">
              <a:rPr lang="en-US" smtClean="0"/>
              <a:pPr/>
              <a:t>22-Oct-19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C04-EC3D-4E6B-AD81-1DF37B27759C}" type="datetime1">
              <a:rPr lang="en-US" smtClean="0"/>
              <a:pPr/>
              <a:t>22-Oct-19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8EA0-E1EB-4B20-A35C-ADCCA5729635}" type="datetime1">
              <a:rPr lang="en-US" smtClean="0"/>
              <a:pPr/>
              <a:t>22-Oct-19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AD76-A556-4523-8570-450EB627BD62}" type="datetime1">
              <a:rPr lang="en-US" smtClean="0"/>
              <a:pPr/>
              <a:t>22-Oct-19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C706-E577-4CF8-9FF3-F25BC2587FD3}" type="datetime1">
              <a:rPr lang="en-US" smtClean="0"/>
              <a:pPr/>
              <a:t>22-Oct-19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8015-AB84-41BA-BA3F-C04550702BEF}" type="datetime1">
              <a:rPr lang="en-US" smtClean="0"/>
              <a:pPr/>
              <a:t>22-Oct-19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E576E-2E5B-475B-BA25-0A925A8EC6B3}" type="datetime1">
              <a:rPr lang="en-US" smtClean="0"/>
              <a:pPr/>
              <a:t>22-Oct-19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rgbClr val="002060"/>
                </a:solidFill>
              </a:rPr>
              <a:pPr algn="ctr"/>
              <a:t>1</a:t>
            </a:fld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73080" y="312783"/>
            <a:ext cx="37354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Informal document GRE-82-39 </a:t>
            </a:r>
          </a:p>
          <a:p>
            <a:r>
              <a:rPr lang="en-GB" dirty="0"/>
              <a:t>(82</a:t>
            </a:r>
            <a:r>
              <a:rPr lang="en-GB" baseline="30000" dirty="0"/>
              <a:t>nd</a:t>
            </a:r>
            <a:r>
              <a:rPr lang="en-GB" dirty="0"/>
              <a:t> GRE, 22-25 October 2019, </a:t>
            </a:r>
          </a:p>
          <a:p>
            <a:r>
              <a:rPr lang="en-GB" dirty="0"/>
              <a:t>agenda </a:t>
            </a:r>
            <a:r>
              <a:rPr lang="en-GB"/>
              <a:t>item 4)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76545" y="4154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 Transmitted by IWG SLR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64568" y="1853059"/>
            <a:ext cx="7772400" cy="1145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Simplification of the UN Lighting and Light-</a:t>
            </a:r>
            <a:r>
              <a:rPr kumimoji="0" lang="en-US" alt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signalling</a:t>
            </a: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 Regulations</a:t>
            </a:r>
            <a:endParaRPr kumimoji="0" lang="it-IT" alt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76536" y="4077072"/>
            <a:ext cx="8280920" cy="122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b="1" kern="0" dirty="0">
                <a:solidFill>
                  <a:srgbClr val="FF0000"/>
                </a:solidFill>
                <a:latin typeface="Tahoma"/>
              </a:rPr>
              <a:t>Progress report on the </a:t>
            </a:r>
          </a:p>
          <a:p>
            <a:pPr eaLnBrk="1" hangingPunct="1"/>
            <a:r>
              <a:rPr lang="en-US" altLang="en-US" b="1" kern="0" dirty="0">
                <a:solidFill>
                  <a:srgbClr val="FF0000"/>
                </a:solidFill>
                <a:latin typeface="Tahoma"/>
              </a:rPr>
              <a:t>Stage 2 / Step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3B6534FE-06CA-4B0A-897F-DD8D8E4A41F8}"/>
              </a:ext>
            </a:extLst>
          </p:cNvPr>
          <p:cNvSpPr txBox="1">
            <a:spLocks/>
          </p:cNvSpPr>
          <p:nvPr/>
        </p:nvSpPr>
        <p:spPr>
          <a:xfrm>
            <a:off x="1092852" y="1463503"/>
            <a:ext cx="1126795" cy="250069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solidFill>
                  <a:srgbClr val="385D8A"/>
                </a:solidFill>
              </a:rPr>
              <a:t>YESTERDAY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576BB26-E690-4EA9-9BFA-EBEEFD75F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6710" y="2535624"/>
            <a:ext cx="1062889" cy="1170130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</p:pic>
      <p:sp>
        <p:nvSpPr>
          <p:cNvPr id="6" name="ZoneTexte 6">
            <a:extLst>
              <a:ext uri="{FF2B5EF4-FFF2-40B4-BE49-F238E27FC236}">
                <a16:creationId xmlns:a16="http://schemas.microsoft.com/office/drawing/2014/main" id="{4EDA78B4-7CAF-411D-8F43-59361D099029}"/>
              </a:ext>
            </a:extLst>
          </p:cNvPr>
          <p:cNvSpPr txBox="1"/>
          <p:nvPr/>
        </p:nvSpPr>
        <p:spPr>
          <a:xfrm>
            <a:off x="1446440" y="1938859"/>
            <a:ext cx="1813702" cy="4166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7" dirty="0"/>
              <a:t>R112 Class A</a:t>
            </a:r>
          </a:p>
          <a:p>
            <a:r>
              <a:rPr lang="en-US" sz="1137" dirty="0"/>
              <a:t>          Class B</a:t>
            </a:r>
          </a:p>
          <a:p>
            <a:r>
              <a:rPr lang="en-US" sz="1137" dirty="0"/>
              <a:t>          Class AR        </a:t>
            </a:r>
          </a:p>
          <a:p>
            <a:r>
              <a:rPr lang="en-US" sz="1137" dirty="0"/>
              <a:t>          Class BR</a:t>
            </a:r>
          </a:p>
          <a:p>
            <a:r>
              <a:rPr lang="en-US" sz="1137" dirty="0"/>
              <a:t>R98    Class DC</a:t>
            </a:r>
          </a:p>
          <a:p>
            <a:r>
              <a:rPr lang="en-US" sz="1137" dirty="0"/>
              <a:t>           Class DR</a:t>
            </a:r>
          </a:p>
          <a:p>
            <a:r>
              <a:rPr lang="en-US" sz="1137" dirty="0"/>
              <a:t>R123 Class C</a:t>
            </a:r>
          </a:p>
          <a:p>
            <a:r>
              <a:rPr lang="en-US" sz="1137" dirty="0"/>
              <a:t>          Class E</a:t>
            </a:r>
          </a:p>
          <a:p>
            <a:r>
              <a:rPr lang="en-US" sz="1137" dirty="0"/>
              <a:t>          Class V</a:t>
            </a:r>
          </a:p>
          <a:p>
            <a:r>
              <a:rPr lang="en-US" sz="1137" dirty="0"/>
              <a:t>          Class W</a:t>
            </a:r>
          </a:p>
          <a:p>
            <a:r>
              <a:rPr lang="en-US" sz="1137" dirty="0"/>
              <a:t>          Class XR</a:t>
            </a:r>
          </a:p>
          <a:p>
            <a:r>
              <a:rPr lang="en-US" sz="1137" dirty="0"/>
              <a:t>          ADB </a:t>
            </a:r>
          </a:p>
          <a:p>
            <a:r>
              <a:rPr lang="en-US" sz="1137" dirty="0"/>
              <a:t>R113  Class AS</a:t>
            </a:r>
          </a:p>
          <a:p>
            <a:r>
              <a:rPr lang="en-US" sz="1137" dirty="0"/>
              <a:t>          Class BS</a:t>
            </a:r>
          </a:p>
          <a:p>
            <a:r>
              <a:rPr lang="en-US" sz="1137" dirty="0"/>
              <a:t>          Class CS</a:t>
            </a:r>
          </a:p>
          <a:p>
            <a:r>
              <a:rPr lang="en-US" sz="1137" dirty="0"/>
              <a:t>           Class DS</a:t>
            </a:r>
          </a:p>
          <a:p>
            <a:r>
              <a:rPr lang="en-US" sz="1137" dirty="0"/>
              <a:t>           Class ES</a:t>
            </a:r>
          </a:p>
          <a:p>
            <a:r>
              <a:rPr lang="en-US" sz="1137" dirty="0"/>
              <a:t>           Class R-BS</a:t>
            </a:r>
          </a:p>
          <a:p>
            <a:r>
              <a:rPr lang="en-US" sz="1137" dirty="0"/>
              <a:t>           Class R-CS</a:t>
            </a:r>
          </a:p>
          <a:p>
            <a:r>
              <a:rPr lang="en-US" sz="1137" dirty="0"/>
              <a:t>           Class R- DS</a:t>
            </a:r>
          </a:p>
          <a:p>
            <a:r>
              <a:rPr lang="en-US" sz="1137" dirty="0"/>
              <a:t>           Class R- ES</a:t>
            </a:r>
          </a:p>
          <a:p>
            <a:r>
              <a:rPr lang="en-US" sz="1137" dirty="0"/>
              <a:t>R19     Class B- F3</a:t>
            </a:r>
          </a:p>
          <a:p>
            <a:r>
              <a:rPr lang="en-US" sz="1137" dirty="0"/>
              <a:t>R119    Class K</a:t>
            </a:r>
            <a:r>
              <a:rPr lang="en-US" sz="1462" dirty="0"/>
              <a:t>    </a:t>
            </a:r>
          </a:p>
        </p:txBody>
      </p:sp>
      <p:sp>
        <p:nvSpPr>
          <p:cNvPr id="8" name="ZoneTexte 43">
            <a:extLst>
              <a:ext uri="{FF2B5EF4-FFF2-40B4-BE49-F238E27FC236}">
                <a16:creationId xmlns:a16="http://schemas.microsoft.com/office/drawing/2014/main" id="{CD8C8DC9-DA8E-4628-AFA8-1F783F479DAD}"/>
              </a:ext>
            </a:extLst>
          </p:cNvPr>
          <p:cNvSpPr txBox="1"/>
          <p:nvPr/>
        </p:nvSpPr>
        <p:spPr>
          <a:xfrm>
            <a:off x="6487268" y="5536678"/>
            <a:ext cx="2164741" cy="767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2" dirty="0"/>
              <a:t>TC4-45   SAE J2829 </a:t>
            </a:r>
          </a:p>
          <a:p>
            <a:pPr algn="ctr"/>
            <a:r>
              <a:rPr lang="en-US" sz="1462" dirty="0"/>
              <a:t>Expertise of Optical engineers</a:t>
            </a:r>
          </a:p>
        </p:txBody>
      </p:sp>
      <p:sp>
        <p:nvSpPr>
          <p:cNvPr id="9" name="Ellipse 44">
            <a:extLst>
              <a:ext uri="{FF2B5EF4-FFF2-40B4-BE49-F238E27FC236}">
                <a16:creationId xmlns:a16="http://schemas.microsoft.com/office/drawing/2014/main" id="{99E621F1-C2D6-4E1A-8346-F97E330B5C7E}"/>
              </a:ext>
            </a:extLst>
          </p:cNvPr>
          <p:cNvSpPr/>
          <p:nvPr/>
        </p:nvSpPr>
        <p:spPr>
          <a:xfrm>
            <a:off x="6563919" y="5516106"/>
            <a:ext cx="1966226" cy="7414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10" name="Flèche droite 45">
            <a:extLst>
              <a:ext uri="{FF2B5EF4-FFF2-40B4-BE49-F238E27FC236}">
                <a16:creationId xmlns:a16="http://schemas.microsoft.com/office/drawing/2014/main" id="{B3F6A885-9CB2-4856-8BA0-4CE4F18D4F61}"/>
              </a:ext>
            </a:extLst>
          </p:cNvPr>
          <p:cNvSpPr/>
          <p:nvPr/>
        </p:nvSpPr>
        <p:spPr>
          <a:xfrm rot="16200000">
            <a:off x="7172109" y="5048054"/>
            <a:ext cx="702078" cy="2340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901C1591-E3F8-458E-8622-686EC301A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5216" y="2886664"/>
            <a:ext cx="1126814" cy="1577539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</p:pic>
      <p:sp>
        <p:nvSpPr>
          <p:cNvPr id="12" name="ZoneTexte 54">
            <a:extLst>
              <a:ext uri="{FF2B5EF4-FFF2-40B4-BE49-F238E27FC236}">
                <a16:creationId xmlns:a16="http://schemas.microsoft.com/office/drawing/2014/main" id="{3EA5B37C-3735-445E-88F0-A32225D6DD1C}"/>
              </a:ext>
            </a:extLst>
          </p:cNvPr>
          <p:cNvSpPr txBox="1"/>
          <p:nvPr/>
        </p:nvSpPr>
        <p:spPr>
          <a:xfrm rot="5400000">
            <a:off x="881573" y="4359457"/>
            <a:ext cx="314510" cy="317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2" dirty="0"/>
              <a:t>…</a:t>
            </a:r>
          </a:p>
        </p:txBody>
      </p:sp>
      <p:cxnSp>
        <p:nvCxnSpPr>
          <p:cNvPr id="13" name="Connecteur droit avec flèche 18">
            <a:extLst>
              <a:ext uri="{FF2B5EF4-FFF2-40B4-BE49-F238E27FC236}">
                <a16:creationId xmlns:a16="http://schemas.microsoft.com/office/drawing/2014/main" id="{DC56C3BD-9ED7-4774-B375-52FAFD7E255A}"/>
              </a:ext>
            </a:extLst>
          </p:cNvPr>
          <p:cNvCxnSpPr>
            <a:cxnSpLocks/>
          </p:cNvCxnSpPr>
          <p:nvPr/>
        </p:nvCxnSpPr>
        <p:spPr>
          <a:xfrm flipV="1">
            <a:off x="4448614" y="4609034"/>
            <a:ext cx="1936556" cy="1635609"/>
          </a:xfrm>
          <a:prstGeom prst="straightConnector1">
            <a:avLst/>
          </a:prstGeom>
          <a:ln w="19050">
            <a:solidFill>
              <a:srgbClr val="0066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à coins arrondis 36">
            <a:extLst>
              <a:ext uri="{FF2B5EF4-FFF2-40B4-BE49-F238E27FC236}">
                <a16:creationId xmlns:a16="http://schemas.microsoft.com/office/drawing/2014/main" id="{51C55AEF-B7FE-4972-98C5-CF02D6692407}"/>
              </a:ext>
            </a:extLst>
          </p:cNvPr>
          <p:cNvSpPr/>
          <p:nvPr/>
        </p:nvSpPr>
        <p:spPr>
          <a:xfrm>
            <a:off x="1419110" y="1950559"/>
            <a:ext cx="1521169" cy="4329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15" name="Rectangle à coins arrondis 37">
            <a:extLst>
              <a:ext uri="{FF2B5EF4-FFF2-40B4-BE49-F238E27FC236}">
                <a16:creationId xmlns:a16="http://schemas.microsoft.com/office/drawing/2014/main" id="{4E521FDF-3087-4370-9D6C-ED8C64344445}"/>
              </a:ext>
            </a:extLst>
          </p:cNvPr>
          <p:cNvSpPr/>
          <p:nvPr/>
        </p:nvSpPr>
        <p:spPr>
          <a:xfrm>
            <a:off x="3697099" y="1870594"/>
            <a:ext cx="1528047" cy="44679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16" name="Rectangle 38">
            <a:extLst>
              <a:ext uri="{FF2B5EF4-FFF2-40B4-BE49-F238E27FC236}">
                <a16:creationId xmlns:a16="http://schemas.microsoft.com/office/drawing/2014/main" id="{816F48F1-D4CB-48AC-A7C4-29AA0CD71489}"/>
              </a:ext>
            </a:extLst>
          </p:cNvPr>
          <p:cNvSpPr/>
          <p:nvPr/>
        </p:nvSpPr>
        <p:spPr>
          <a:xfrm>
            <a:off x="3814112" y="1950559"/>
            <a:ext cx="1345650" cy="4467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Class A</a:t>
            </a:r>
          </a:p>
          <a:p>
            <a:r>
              <a:rPr lang="en-US" sz="1300" dirty="0"/>
              <a:t>Class B</a:t>
            </a:r>
          </a:p>
          <a:p>
            <a:r>
              <a:rPr lang="en-US" sz="1300" dirty="0"/>
              <a:t>Class AR        </a:t>
            </a:r>
          </a:p>
          <a:p>
            <a:r>
              <a:rPr lang="en-US" sz="1300" dirty="0"/>
              <a:t>Class BR</a:t>
            </a:r>
          </a:p>
          <a:p>
            <a:r>
              <a:rPr lang="en-US" sz="1300" dirty="0"/>
              <a:t>Class DC</a:t>
            </a:r>
          </a:p>
          <a:p>
            <a:r>
              <a:rPr lang="en-US" sz="1300" dirty="0"/>
              <a:t>Class DR</a:t>
            </a:r>
          </a:p>
          <a:p>
            <a:r>
              <a:rPr lang="en-US" sz="1300" dirty="0"/>
              <a:t>Class C</a:t>
            </a:r>
          </a:p>
          <a:p>
            <a:r>
              <a:rPr lang="en-US" sz="1300" dirty="0"/>
              <a:t>Class E</a:t>
            </a:r>
          </a:p>
          <a:p>
            <a:r>
              <a:rPr lang="en-US" sz="1300" dirty="0"/>
              <a:t>Class V</a:t>
            </a:r>
          </a:p>
          <a:p>
            <a:r>
              <a:rPr lang="en-US" sz="1300" dirty="0"/>
              <a:t>Class W</a:t>
            </a:r>
          </a:p>
          <a:p>
            <a:r>
              <a:rPr lang="en-US" sz="1300" dirty="0"/>
              <a:t>Class XR</a:t>
            </a:r>
          </a:p>
          <a:p>
            <a:r>
              <a:rPr lang="en-US" sz="1300" dirty="0"/>
              <a:t> ADB </a:t>
            </a:r>
          </a:p>
          <a:p>
            <a:r>
              <a:rPr lang="en-US" sz="1137" dirty="0"/>
              <a:t>Class AS</a:t>
            </a:r>
          </a:p>
          <a:p>
            <a:r>
              <a:rPr lang="en-US" sz="1137" dirty="0"/>
              <a:t>Class BS</a:t>
            </a:r>
          </a:p>
          <a:p>
            <a:r>
              <a:rPr lang="en-US" sz="1137" dirty="0"/>
              <a:t>Class CS</a:t>
            </a:r>
          </a:p>
          <a:p>
            <a:r>
              <a:rPr lang="en-US" sz="1137" dirty="0"/>
              <a:t>Class DS</a:t>
            </a:r>
          </a:p>
          <a:p>
            <a:r>
              <a:rPr lang="en-US" sz="1137" dirty="0"/>
              <a:t>Class ES</a:t>
            </a:r>
          </a:p>
          <a:p>
            <a:r>
              <a:rPr lang="en-US" sz="1137" dirty="0"/>
              <a:t>Class R-BS</a:t>
            </a:r>
          </a:p>
          <a:p>
            <a:r>
              <a:rPr lang="en-US" sz="1137" dirty="0"/>
              <a:t>Class R-CS</a:t>
            </a:r>
          </a:p>
          <a:p>
            <a:r>
              <a:rPr lang="en-US" sz="1137" dirty="0"/>
              <a:t>Class R- DS</a:t>
            </a:r>
          </a:p>
          <a:p>
            <a:r>
              <a:rPr lang="en-US" sz="1137" dirty="0"/>
              <a:t>Class R- ES</a:t>
            </a:r>
          </a:p>
          <a:p>
            <a:r>
              <a:rPr lang="en-US" sz="1300" dirty="0"/>
              <a:t>Class F3</a:t>
            </a:r>
          </a:p>
          <a:p>
            <a:r>
              <a:rPr lang="en-US" sz="1300" dirty="0"/>
              <a:t>Class K</a:t>
            </a:r>
          </a:p>
        </p:txBody>
      </p:sp>
      <p:sp>
        <p:nvSpPr>
          <p:cNvPr id="17" name="Rectangle à coins arrondis 48">
            <a:extLst>
              <a:ext uri="{FF2B5EF4-FFF2-40B4-BE49-F238E27FC236}">
                <a16:creationId xmlns:a16="http://schemas.microsoft.com/office/drawing/2014/main" id="{C570F2D4-E7A8-40E3-80AE-840C8961CC42}"/>
              </a:ext>
            </a:extLst>
          </p:cNvPr>
          <p:cNvSpPr/>
          <p:nvPr/>
        </p:nvSpPr>
        <p:spPr>
          <a:xfrm>
            <a:off x="5978853" y="2026289"/>
            <a:ext cx="3393377" cy="27516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19" name="Rectangle à coins arrondis 100">
            <a:extLst>
              <a:ext uri="{FF2B5EF4-FFF2-40B4-BE49-F238E27FC236}">
                <a16:creationId xmlns:a16="http://schemas.microsoft.com/office/drawing/2014/main" id="{995735C3-86B4-4B17-BDF1-58A898CA4045}"/>
              </a:ext>
            </a:extLst>
          </p:cNvPr>
          <p:cNvSpPr/>
          <p:nvPr/>
        </p:nvSpPr>
        <p:spPr>
          <a:xfrm>
            <a:off x="3814112" y="4388841"/>
            <a:ext cx="819091" cy="1540161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cxnSp>
        <p:nvCxnSpPr>
          <p:cNvPr id="20" name="Connecteur droit avec flèche 49">
            <a:extLst>
              <a:ext uri="{FF2B5EF4-FFF2-40B4-BE49-F238E27FC236}">
                <a16:creationId xmlns:a16="http://schemas.microsoft.com/office/drawing/2014/main" id="{01B08014-9B6A-486A-B131-D893D9B91F81}"/>
              </a:ext>
            </a:extLst>
          </p:cNvPr>
          <p:cNvCxnSpPr>
            <a:cxnSpLocks/>
          </p:cNvCxnSpPr>
          <p:nvPr/>
        </p:nvCxnSpPr>
        <p:spPr>
          <a:xfrm flipV="1">
            <a:off x="4500569" y="4388841"/>
            <a:ext cx="1884601" cy="1628141"/>
          </a:xfrm>
          <a:prstGeom prst="straightConnector1">
            <a:avLst/>
          </a:prstGeom>
          <a:ln w="19050">
            <a:solidFill>
              <a:srgbClr val="FF66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èche droite 103">
            <a:extLst>
              <a:ext uri="{FF2B5EF4-FFF2-40B4-BE49-F238E27FC236}">
                <a16:creationId xmlns:a16="http://schemas.microsoft.com/office/drawing/2014/main" id="{D6DE4DF4-BE1A-4600-9D5D-C746B5EFE405}"/>
              </a:ext>
            </a:extLst>
          </p:cNvPr>
          <p:cNvSpPr/>
          <p:nvPr/>
        </p:nvSpPr>
        <p:spPr>
          <a:xfrm>
            <a:off x="3022821" y="3881274"/>
            <a:ext cx="538852" cy="234026"/>
          </a:xfrm>
          <a:prstGeom prst="right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23" name="Flèche droite 104">
            <a:extLst>
              <a:ext uri="{FF2B5EF4-FFF2-40B4-BE49-F238E27FC236}">
                <a16:creationId xmlns:a16="http://schemas.microsoft.com/office/drawing/2014/main" id="{77198F13-B98B-4614-9F63-0FA5F1F20178}"/>
              </a:ext>
            </a:extLst>
          </p:cNvPr>
          <p:cNvSpPr/>
          <p:nvPr/>
        </p:nvSpPr>
        <p:spPr>
          <a:xfrm>
            <a:off x="4698040" y="2574492"/>
            <a:ext cx="1191063" cy="234026"/>
          </a:xfrm>
          <a:prstGeom prst="rightArrow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25" name="ZoneTexte 108">
            <a:extLst>
              <a:ext uri="{FF2B5EF4-FFF2-40B4-BE49-F238E27FC236}">
                <a16:creationId xmlns:a16="http://schemas.microsoft.com/office/drawing/2014/main" id="{6F1A7F15-7A94-44D3-AF15-9A75DD3A0ED1}"/>
              </a:ext>
            </a:extLst>
          </p:cNvPr>
          <p:cNvSpPr txBox="1"/>
          <p:nvPr/>
        </p:nvSpPr>
        <p:spPr>
          <a:xfrm>
            <a:off x="7909569" y="4834601"/>
            <a:ext cx="1528047" cy="542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62" dirty="0"/>
              <a:t>1 Regulation</a:t>
            </a:r>
          </a:p>
          <a:p>
            <a:r>
              <a:rPr lang="en-US" sz="1462" dirty="0"/>
              <a:t>16 Beam patterns</a:t>
            </a:r>
          </a:p>
        </p:txBody>
      </p:sp>
      <p:sp>
        <p:nvSpPr>
          <p:cNvPr id="26" name="ZoneTexte 109">
            <a:extLst>
              <a:ext uri="{FF2B5EF4-FFF2-40B4-BE49-F238E27FC236}">
                <a16:creationId xmlns:a16="http://schemas.microsoft.com/office/drawing/2014/main" id="{F2609420-4EDB-4BD0-94FA-7DC91B363B99}"/>
              </a:ext>
            </a:extLst>
          </p:cNvPr>
          <p:cNvSpPr txBox="1"/>
          <p:nvPr/>
        </p:nvSpPr>
        <p:spPr>
          <a:xfrm>
            <a:off x="128203" y="4875884"/>
            <a:ext cx="1528047" cy="542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62" dirty="0"/>
              <a:t> 6 Regulations</a:t>
            </a:r>
          </a:p>
          <a:p>
            <a:r>
              <a:rPr lang="en-US" sz="1462" dirty="0"/>
              <a:t>24 Beam patterns</a:t>
            </a:r>
          </a:p>
        </p:txBody>
      </p:sp>
      <p:sp>
        <p:nvSpPr>
          <p:cNvPr id="28" name="Accolade fermante 46">
            <a:extLst>
              <a:ext uri="{FF2B5EF4-FFF2-40B4-BE49-F238E27FC236}">
                <a16:creationId xmlns:a16="http://schemas.microsoft.com/office/drawing/2014/main" id="{5975BFEC-1375-4860-8D33-A1871AD35624}"/>
              </a:ext>
            </a:extLst>
          </p:cNvPr>
          <p:cNvSpPr/>
          <p:nvPr/>
        </p:nvSpPr>
        <p:spPr>
          <a:xfrm flipH="1">
            <a:off x="6033120" y="2142445"/>
            <a:ext cx="352050" cy="1153378"/>
          </a:xfrm>
          <a:prstGeom prst="righ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cxnSp>
        <p:nvCxnSpPr>
          <p:cNvPr id="29" name="Connecteur droit avec flèche 51">
            <a:extLst>
              <a:ext uri="{FF2B5EF4-FFF2-40B4-BE49-F238E27FC236}">
                <a16:creationId xmlns:a16="http://schemas.microsoft.com/office/drawing/2014/main" id="{16F51EB8-01ED-4BF9-BC0A-12DE103C8A8E}"/>
              </a:ext>
            </a:extLst>
          </p:cNvPr>
          <p:cNvCxnSpPr>
            <a:cxnSpLocks/>
            <a:endCxn id="37" idx="1"/>
          </p:cNvCxnSpPr>
          <p:nvPr/>
        </p:nvCxnSpPr>
        <p:spPr>
          <a:xfrm flipV="1">
            <a:off x="4328931" y="3397916"/>
            <a:ext cx="2001890" cy="890626"/>
          </a:xfrm>
          <a:prstGeom prst="curvedConnector3">
            <a:avLst>
              <a:gd name="adj1" fmla="val 50000"/>
            </a:avLst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CD30AB39-68BC-48A9-8646-1635C54B10F7}"/>
              </a:ext>
            </a:extLst>
          </p:cNvPr>
          <p:cNvCxnSpPr/>
          <p:nvPr/>
        </p:nvCxnSpPr>
        <p:spPr>
          <a:xfrm>
            <a:off x="3260142" y="1308885"/>
            <a:ext cx="0" cy="499511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A1A241CC-75B9-49E7-9B6F-4E0757C5CCE2}"/>
              </a:ext>
            </a:extLst>
          </p:cNvPr>
          <p:cNvCxnSpPr/>
          <p:nvPr/>
        </p:nvCxnSpPr>
        <p:spPr>
          <a:xfrm>
            <a:off x="5682036" y="1355146"/>
            <a:ext cx="0" cy="499511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107">
            <a:extLst>
              <a:ext uri="{FF2B5EF4-FFF2-40B4-BE49-F238E27FC236}">
                <a16:creationId xmlns:a16="http://schemas.microsoft.com/office/drawing/2014/main" id="{30CDCF8D-336D-484D-A392-F740EA9F0C0E}"/>
              </a:ext>
            </a:extLst>
          </p:cNvPr>
          <p:cNvSpPr txBox="1"/>
          <p:nvPr/>
        </p:nvSpPr>
        <p:spPr>
          <a:xfrm>
            <a:off x="4908706" y="6064612"/>
            <a:ext cx="1528047" cy="542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62" dirty="0"/>
              <a:t> 1 Regulation</a:t>
            </a:r>
          </a:p>
          <a:p>
            <a:r>
              <a:rPr lang="en-US" sz="1462" dirty="0"/>
              <a:t>23 Beam patterns</a:t>
            </a:r>
          </a:p>
        </p:txBody>
      </p:sp>
      <p:sp>
        <p:nvSpPr>
          <p:cNvPr id="33" name="Espace réservé du contenu 2">
            <a:extLst>
              <a:ext uri="{FF2B5EF4-FFF2-40B4-BE49-F238E27FC236}">
                <a16:creationId xmlns:a16="http://schemas.microsoft.com/office/drawing/2014/main" id="{6B50B884-F003-4813-AF9C-D7EB1376C58D}"/>
              </a:ext>
            </a:extLst>
          </p:cNvPr>
          <p:cNvSpPr txBox="1">
            <a:spLocks/>
          </p:cNvSpPr>
          <p:nvPr/>
        </p:nvSpPr>
        <p:spPr>
          <a:xfrm>
            <a:off x="3396790" y="1460578"/>
            <a:ext cx="2341818" cy="250069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solidFill>
                  <a:srgbClr val="385D8A"/>
                </a:solidFill>
              </a:rPr>
              <a:t>TODAY (RID “Stage 1”)</a:t>
            </a:r>
          </a:p>
        </p:txBody>
      </p:sp>
      <p:sp>
        <p:nvSpPr>
          <p:cNvPr id="34" name="Espace réservé du contenu 2">
            <a:extLst>
              <a:ext uri="{FF2B5EF4-FFF2-40B4-BE49-F238E27FC236}">
                <a16:creationId xmlns:a16="http://schemas.microsoft.com/office/drawing/2014/main" id="{5E5984CD-B172-4D88-9E05-0BE53910EF79}"/>
              </a:ext>
            </a:extLst>
          </p:cNvPr>
          <p:cNvSpPr txBox="1">
            <a:spLocks/>
          </p:cNvSpPr>
          <p:nvPr/>
        </p:nvSpPr>
        <p:spPr>
          <a:xfrm>
            <a:off x="6532218" y="1457179"/>
            <a:ext cx="2560609" cy="250069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solidFill>
                  <a:srgbClr val="385D8A"/>
                </a:solidFill>
              </a:rPr>
              <a:t>TOMORROW (RID “Stage 2”)</a:t>
            </a:r>
          </a:p>
        </p:txBody>
      </p:sp>
      <p:sp>
        <p:nvSpPr>
          <p:cNvPr id="36" name="Accolade fermante 33">
            <a:extLst>
              <a:ext uri="{FF2B5EF4-FFF2-40B4-BE49-F238E27FC236}">
                <a16:creationId xmlns:a16="http://schemas.microsoft.com/office/drawing/2014/main" id="{41D31C92-627D-4B18-9460-6303EDADA280}"/>
              </a:ext>
            </a:extLst>
          </p:cNvPr>
          <p:cNvSpPr/>
          <p:nvPr/>
        </p:nvSpPr>
        <p:spPr>
          <a:xfrm flipH="1">
            <a:off x="6075661" y="3544856"/>
            <a:ext cx="317499" cy="557049"/>
          </a:xfrm>
          <a:prstGeom prst="rightBrace">
            <a:avLst>
              <a:gd name="adj1" fmla="val 14132"/>
              <a:gd name="adj2" fmla="val 48065"/>
            </a:avLst>
          </a:prstGeom>
          <a:noFill/>
          <a:ln w="19050">
            <a:solidFill>
              <a:srgbClr val="FAB5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38" name="Fumetto: rettangolo con angoli arrotondati 37">
            <a:extLst>
              <a:ext uri="{FF2B5EF4-FFF2-40B4-BE49-F238E27FC236}">
                <a16:creationId xmlns:a16="http://schemas.microsoft.com/office/drawing/2014/main" id="{56329C45-3A89-4F74-BFFB-94DAA99DD081}"/>
              </a:ext>
            </a:extLst>
          </p:cNvPr>
          <p:cNvSpPr/>
          <p:nvPr/>
        </p:nvSpPr>
        <p:spPr>
          <a:xfrm>
            <a:off x="4120585" y="980728"/>
            <a:ext cx="2560607" cy="360040"/>
          </a:xfrm>
          <a:prstGeom prst="wedgeRoundRectCallout">
            <a:avLst>
              <a:gd name="adj1" fmla="val 663"/>
              <a:gd name="adj2" fmla="val 12789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WP.29/2018/158/Rev.1 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7" name="ZoneTexte 8">
            <a:extLst>
              <a:ext uri="{FF2B5EF4-FFF2-40B4-BE49-F238E27FC236}">
                <a16:creationId xmlns:a16="http://schemas.microsoft.com/office/drawing/2014/main" id="{C922AC41-7A63-4F4F-8C36-F7206166CE33}"/>
              </a:ext>
            </a:extLst>
          </p:cNvPr>
          <p:cNvSpPr txBox="1"/>
          <p:nvPr/>
        </p:nvSpPr>
        <p:spPr>
          <a:xfrm>
            <a:off x="6330821" y="2051393"/>
            <a:ext cx="2825432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Basic /”C” Passing beam</a:t>
            </a:r>
          </a:p>
          <a:p>
            <a:r>
              <a:rPr lang="en-US" sz="1300" dirty="0"/>
              <a:t>Low speed /”V” Passing beam</a:t>
            </a:r>
          </a:p>
          <a:p>
            <a:r>
              <a:rPr lang="en-US" sz="1300" dirty="0"/>
              <a:t>Motorway/”E”  Passing beam</a:t>
            </a:r>
          </a:p>
          <a:p>
            <a:r>
              <a:rPr lang="en-US" sz="1300" dirty="0"/>
              <a:t>Adverse weather/”W”  passing beam</a:t>
            </a:r>
          </a:p>
          <a:p>
            <a:r>
              <a:rPr lang="en-US" sz="1300" dirty="0"/>
              <a:t>Basic Driving beam</a:t>
            </a:r>
          </a:p>
          <a:p>
            <a:r>
              <a:rPr lang="en-US" sz="1300" dirty="0"/>
              <a:t>Low speed Driving beam</a:t>
            </a:r>
          </a:p>
          <a:p>
            <a:r>
              <a:rPr lang="en-US" sz="1300" dirty="0"/>
              <a:t>ADB </a:t>
            </a:r>
          </a:p>
          <a:p>
            <a:r>
              <a:rPr lang="en-US" sz="1300" dirty="0"/>
              <a:t>AS, BS for mopeds</a:t>
            </a:r>
          </a:p>
          <a:p>
            <a:r>
              <a:rPr lang="en-US" sz="1300" dirty="0"/>
              <a:t>CS, DS for motorbikes  </a:t>
            </a:r>
          </a:p>
          <a:p>
            <a:r>
              <a:rPr lang="en-US" sz="1300" dirty="0"/>
              <a:t>Secondary driving beams  (2 wheelers)  </a:t>
            </a:r>
          </a:p>
          <a:p>
            <a:r>
              <a:rPr lang="en-US" sz="1300" dirty="0"/>
              <a:t>Auxiliary driving beam</a:t>
            </a:r>
          </a:p>
          <a:p>
            <a:r>
              <a:rPr lang="en-US" sz="1300" dirty="0"/>
              <a:t>Fog beam</a:t>
            </a:r>
          </a:p>
          <a:p>
            <a:r>
              <a:rPr lang="en-US" sz="1300" dirty="0"/>
              <a:t>Cornering beam</a:t>
            </a:r>
          </a:p>
        </p:txBody>
      </p:sp>
      <p:sp>
        <p:nvSpPr>
          <p:cNvPr id="40" name="Rectangle à coins arrondis 100">
            <a:extLst>
              <a:ext uri="{FF2B5EF4-FFF2-40B4-BE49-F238E27FC236}">
                <a16:creationId xmlns:a16="http://schemas.microsoft.com/office/drawing/2014/main" id="{35979CF3-860F-41F6-BE4F-74DBB5B00388}"/>
              </a:ext>
            </a:extLst>
          </p:cNvPr>
          <p:cNvSpPr/>
          <p:nvPr/>
        </p:nvSpPr>
        <p:spPr>
          <a:xfrm>
            <a:off x="3812709" y="1950560"/>
            <a:ext cx="819091" cy="22455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41" name="Flèche droite 104">
            <a:extLst>
              <a:ext uri="{FF2B5EF4-FFF2-40B4-BE49-F238E27FC236}">
                <a16:creationId xmlns:a16="http://schemas.microsoft.com/office/drawing/2014/main" id="{4897B5D8-7938-4969-B22B-2FC17001DDC5}"/>
              </a:ext>
            </a:extLst>
          </p:cNvPr>
          <p:cNvSpPr/>
          <p:nvPr/>
        </p:nvSpPr>
        <p:spPr>
          <a:xfrm rot="19934040">
            <a:off x="4652575" y="4173723"/>
            <a:ext cx="1488440" cy="234026"/>
          </a:xfrm>
          <a:prstGeom prst="rightArrow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42" name="Titel 1">
            <a:extLst>
              <a:ext uri="{FF2B5EF4-FFF2-40B4-BE49-F238E27FC236}">
                <a16:creationId xmlns:a16="http://schemas.microsoft.com/office/drawing/2014/main" id="{71294DE2-3DCE-4300-966A-F06BA38E9C03}"/>
              </a:ext>
            </a:extLst>
          </p:cNvPr>
          <p:cNvSpPr txBox="1">
            <a:spLocks/>
          </p:cNvSpPr>
          <p:nvPr/>
        </p:nvSpPr>
        <p:spPr>
          <a:xfrm>
            <a:off x="891540" y="260648"/>
            <a:ext cx="8172450" cy="5997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Stage II – Regulation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No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 149</a:t>
            </a:r>
          </a:p>
        </p:txBody>
      </p:sp>
    </p:spTree>
    <p:extLst>
      <p:ext uri="{BB962C8B-B14F-4D97-AF65-F5344CB8AC3E}">
        <p14:creationId xmlns:p14="http://schemas.microsoft.com/office/powerpoint/2010/main" val="419736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 animBg="1"/>
      <p:bldP spid="10" grpId="0" animBg="1"/>
      <p:bldP spid="12" grpId="0"/>
      <p:bldP spid="14" grpId="0" animBg="1"/>
      <p:bldP spid="15" grpId="0" animBg="1"/>
      <p:bldP spid="16" grpId="0"/>
      <p:bldP spid="17" grpId="0" animBg="1"/>
      <p:bldP spid="19" grpId="0" animBg="1"/>
      <p:bldP spid="22" grpId="0" animBg="1"/>
      <p:bldP spid="23" grpId="0" animBg="1"/>
      <p:bldP spid="25" grpId="0" animBg="1"/>
      <p:bldP spid="26" grpId="0" animBg="1"/>
      <p:bldP spid="28" grpId="0" animBg="1"/>
      <p:bldP spid="24" grpId="0" animBg="1"/>
      <p:bldP spid="33" grpId="0"/>
      <p:bldP spid="34" grpId="0"/>
      <p:bldP spid="36" grpId="0" animBg="1"/>
      <p:bldP spid="38" grpId="0" animBg="1"/>
      <p:bldP spid="37" grpId="0"/>
      <p:bldP spid="40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828D1103-076C-4B11-99C4-50317E5A2FEC}"/>
              </a:ext>
            </a:extLst>
          </p:cNvPr>
          <p:cNvSpPr/>
          <p:nvPr/>
        </p:nvSpPr>
        <p:spPr>
          <a:xfrm>
            <a:off x="495300" y="18864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II – Regulation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149</a:t>
            </a:r>
          </a:p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735A91B0-0E0C-4814-8320-E72F217F9EE8}"/>
              </a:ext>
            </a:extLst>
          </p:cNvPr>
          <p:cNvGrpSpPr/>
          <p:nvPr/>
        </p:nvGrpSpPr>
        <p:grpSpPr>
          <a:xfrm>
            <a:off x="344488" y="2276872"/>
            <a:ext cx="9217024" cy="523220"/>
            <a:chOff x="344488" y="2276872"/>
            <a:chExt cx="9217024" cy="523220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F2B8F3D1-DF9F-4B31-BAD4-CC4D2031FECB}"/>
                </a:ext>
              </a:extLst>
            </p:cNvPr>
            <p:cNvSpPr/>
            <p:nvPr/>
          </p:nvSpPr>
          <p:spPr>
            <a:xfrm>
              <a:off x="344488" y="2276872"/>
              <a:ext cx="2016224" cy="5232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Front Fog Lamp &amp; </a:t>
              </a:r>
            </a:p>
            <a:p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Cornering Lamps</a:t>
              </a:r>
              <a:endParaRPr lang="it-IT" sz="1400" b="1" dirty="0"/>
            </a:p>
          </p:txBody>
        </p:sp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D5F67C19-A5B5-4A98-9051-63EE2229C4B2}"/>
                </a:ext>
              </a:extLst>
            </p:cNvPr>
            <p:cNvSpPr/>
            <p:nvPr/>
          </p:nvSpPr>
          <p:spPr>
            <a:xfrm>
              <a:off x="2360712" y="2276872"/>
              <a:ext cx="4464116" cy="5232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Alignment of type approval and CoP requirements (FFL)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Increase of the minimum performance (CL)</a:t>
              </a:r>
              <a:endParaRPr lang="it-IT" sz="1400" dirty="0"/>
            </a:p>
          </p:txBody>
        </p:sp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23E4E2ED-70DB-4AC0-8219-55FB29BF9243}"/>
                </a:ext>
              </a:extLst>
            </p:cNvPr>
            <p:cNvSpPr/>
            <p:nvPr/>
          </p:nvSpPr>
          <p:spPr>
            <a:xfrm>
              <a:off x="6825208" y="2276872"/>
              <a:ext cx="2736304" cy="5232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Par. 5.5 and 5.6.</a:t>
              </a:r>
            </a:p>
            <a:p>
              <a:endParaRPr lang="it-IT" sz="1400" dirty="0"/>
            </a:p>
          </p:txBody>
        </p:sp>
      </p:grp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6C9AF115-52B7-48C0-A393-245E9F8AFCF5}"/>
              </a:ext>
            </a:extLst>
          </p:cNvPr>
          <p:cNvGrpSpPr/>
          <p:nvPr/>
        </p:nvGrpSpPr>
        <p:grpSpPr>
          <a:xfrm>
            <a:off x="344108" y="2924944"/>
            <a:ext cx="9217024" cy="954107"/>
            <a:chOff x="344108" y="2924944"/>
            <a:chExt cx="9217024" cy="954107"/>
          </a:xfrm>
        </p:grpSpPr>
        <p:sp>
          <p:nvSpPr>
            <p:cNvPr id="12" name="Rettangolo 11">
              <a:extLst>
                <a:ext uri="{FF2B5EF4-FFF2-40B4-BE49-F238E27FC236}">
                  <a16:creationId xmlns:a16="http://schemas.microsoft.com/office/drawing/2014/main" id="{17BFC13D-6A26-477C-AB3C-3F379D5F0665}"/>
                </a:ext>
              </a:extLst>
            </p:cNvPr>
            <p:cNvSpPr/>
            <p:nvPr/>
          </p:nvSpPr>
          <p:spPr>
            <a:xfrm>
              <a:off x="344108" y="2924944"/>
              <a:ext cx="2016224" cy="95410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Passing beams</a:t>
              </a:r>
            </a:p>
            <a:p>
              <a:r>
                <a:rPr lang="en-US" sz="1400" b="1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Symm</a:t>
              </a:r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. passing beam</a:t>
              </a:r>
            </a:p>
            <a:p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Driving beams</a:t>
              </a:r>
            </a:p>
            <a:p>
              <a:endParaRPr lang="it-IT" sz="1400" dirty="0"/>
            </a:p>
          </p:txBody>
        </p:sp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41838218-1697-4BE7-8160-3C8668F9705A}"/>
                </a:ext>
              </a:extLst>
            </p:cNvPr>
            <p:cNvSpPr/>
            <p:nvPr/>
          </p:nvSpPr>
          <p:spPr>
            <a:xfrm>
              <a:off x="2360332" y="2924944"/>
              <a:ext cx="4464116" cy="95410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Reduction of the number of beams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Improvement of performance requirements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Technology neutral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System approach</a:t>
              </a:r>
              <a:endParaRPr lang="it-IT" sz="14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" name="Rettangolo 13">
              <a:extLst>
                <a:ext uri="{FF2B5EF4-FFF2-40B4-BE49-F238E27FC236}">
                  <a16:creationId xmlns:a16="http://schemas.microsoft.com/office/drawing/2014/main" id="{CA40AF25-871F-4DBA-A2A5-62C1DB89ECE2}"/>
                </a:ext>
              </a:extLst>
            </p:cNvPr>
            <p:cNvSpPr/>
            <p:nvPr/>
          </p:nvSpPr>
          <p:spPr>
            <a:xfrm>
              <a:off x="6824828" y="2924944"/>
              <a:ext cx="2736304" cy="95410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Par. 5.2. and 5.3.</a:t>
              </a:r>
            </a:p>
            <a:p>
              <a:r>
                <a:rPr lang="fr-FR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Par. 5.4.</a:t>
              </a:r>
            </a:p>
            <a:p>
              <a:r>
                <a:rPr lang="fr-FR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Par. 5.1.</a:t>
              </a:r>
            </a:p>
            <a:p>
              <a:endParaRPr lang="it-IT" sz="1400" dirty="0"/>
            </a:p>
          </p:txBody>
        </p:sp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6C13F6C1-6B1C-4CA7-AEE1-FC0C921B6047}"/>
              </a:ext>
            </a:extLst>
          </p:cNvPr>
          <p:cNvGrpSpPr/>
          <p:nvPr/>
        </p:nvGrpSpPr>
        <p:grpSpPr>
          <a:xfrm>
            <a:off x="344108" y="1844824"/>
            <a:ext cx="9217024" cy="307777"/>
            <a:chOff x="344108" y="1844824"/>
            <a:chExt cx="9217024" cy="307777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6DECF459-3FDA-4046-97A8-5C8945F82D1D}"/>
                </a:ext>
              </a:extLst>
            </p:cNvPr>
            <p:cNvSpPr/>
            <p:nvPr/>
          </p:nvSpPr>
          <p:spPr>
            <a:xfrm>
              <a:off x="344108" y="1844824"/>
              <a:ext cx="2016224" cy="3077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TOPIC</a:t>
              </a:r>
              <a:endParaRPr lang="it-IT" sz="1400" dirty="0"/>
            </a:p>
          </p:txBody>
        </p:sp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C63ADD8B-CCCF-46B7-A8B7-FA09806EE902}"/>
                </a:ext>
              </a:extLst>
            </p:cNvPr>
            <p:cNvSpPr/>
            <p:nvPr/>
          </p:nvSpPr>
          <p:spPr>
            <a:xfrm>
              <a:off x="2360332" y="1844824"/>
              <a:ext cx="4464496" cy="3077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MAIN IMPROVEMENTS</a:t>
              </a:r>
              <a:endParaRPr lang="it-IT" sz="1400" dirty="0"/>
            </a:p>
          </p:txBody>
        </p:sp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51DB1CC1-ABED-4CF0-85E7-588762F993D0}"/>
                </a:ext>
              </a:extLst>
            </p:cNvPr>
            <p:cNvSpPr/>
            <p:nvPr/>
          </p:nvSpPr>
          <p:spPr>
            <a:xfrm>
              <a:off x="6825208" y="1844824"/>
              <a:ext cx="2735924" cy="3077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PARAGRAPHS MAINLY AFFECTED</a:t>
              </a:r>
              <a:endParaRPr lang="it-IT" sz="1400" dirty="0"/>
            </a:p>
          </p:txBody>
        </p:sp>
      </p:grp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AB219359-C42A-4E7A-BE82-B738BF79F7FE}"/>
              </a:ext>
            </a:extLst>
          </p:cNvPr>
          <p:cNvGrpSpPr/>
          <p:nvPr/>
        </p:nvGrpSpPr>
        <p:grpSpPr>
          <a:xfrm>
            <a:off x="344108" y="4005064"/>
            <a:ext cx="9217024" cy="523220"/>
            <a:chOff x="344108" y="4005064"/>
            <a:chExt cx="9217024" cy="523220"/>
          </a:xfrm>
        </p:grpSpPr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C6BC7969-EC81-49BC-A4D5-9E3ED11901FC}"/>
                </a:ext>
              </a:extLst>
            </p:cNvPr>
            <p:cNvSpPr/>
            <p:nvPr/>
          </p:nvSpPr>
          <p:spPr>
            <a:xfrm>
              <a:off x="344108" y="4005064"/>
              <a:ext cx="2016224" cy="5232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CoP</a:t>
              </a:r>
            </a:p>
            <a:p>
              <a:endParaRPr lang="it-IT" sz="1400" dirty="0"/>
            </a:p>
          </p:txBody>
        </p:sp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id="{E304A141-2E6B-44D7-8B20-59AD6FB84235}"/>
                </a:ext>
              </a:extLst>
            </p:cNvPr>
            <p:cNvSpPr/>
            <p:nvPr/>
          </p:nvSpPr>
          <p:spPr>
            <a:xfrm>
              <a:off x="2360332" y="4005064"/>
              <a:ext cx="4464116" cy="5232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200025" indent="-20002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Restructuring and streamlining of the requirements</a:t>
              </a:r>
            </a:p>
            <a:p>
              <a:endParaRPr lang="it-IT" sz="1400" dirty="0"/>
            </a:p>
          </p:txBody>
        </p:sp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A6ADA84D-CD2E-4AF0-B9C3-280B8B60D9EF}"/>
                </a:ext>
              </a:extLst>
            </p:cNvPr>
            <p:cNvSpPr/>
            <p:nvPr/>
          </p:nvSpPr>
          <p:spPr>
            <a:xfrm>
              <a:off x="6824828" y="4005064"/>
              <a:ext cx="2736304" cy="5232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pt-BR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Par. 3.5., 6., 7. + A4, A5</a:t>
              </a:r>
            </a:p>
            <a:p>
              <a:endParaRPr lang="it-IT" sz="1400" dirty="0"/>
            </a:p>
          </p:txBody>
        </p:sp>
      </p:grp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6E1EE0F1-8A27-4C2C-AB43-AE01679EE566}"/>
              </a:ext>
            </a:extLst>
          </p:cNvPr>
          <p:cNvGrpSpPr/>
          <p:nvPr/>
        </p:nvGrpSpPr>
        <p:grpSpPr>
          <a:xfrm>
            <a:off x="344108" y="4653136"/>
            <a:ext cx="9217024" cy="523220"/>
            <a:chOff x="344108" y="4653136"/>
            <a:chExt cx="9217024" cy="523220"/>
          </a:xfrm>
        </p:grpSpPr>
        <p:sp>
          <p:nvSpPr>
            <p:cNvPr id="21" name="Rettangolo 20">
              <a:extLst>
                <a:ext uri="{FF2B5EF4-FFF2-40B4-BE49-F238E27FC236}">
                  <a16:creationId xmlns:a16="http://schemas.microsoft.com/office/drawing/2014/main" id="{1EDEF960-8F35-47FA-B21D-654DEA554640}"/>
                </a:ext>
              </a:extLst>
            </p:cNvPr>
            <p:cNvSpPr/>
            <p:nvPr/>
          </p:nvSpPr>
          <p:spPr>
            <a:xfrm>
              <a:off x="344108" y="4653136"/>
              <a:ext cx="2016224" cy="5232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Annexes 5 and 6</a:t>
              </a:r>
            </a:p>
            <a:p>
              <a:endParaRPr lang="it-IT" sz="1400" dirty="0"/>
            </a:p>
          </p:txBody>
        </p:sp>
        <p:sp>
          <p:nvSpPr>
            <p:cNvPr id="22" name="Rettangolo 21">
              <a:extLst>
                <a:ext uri="{FF2B5EF4-FFF2-40B4-BE49-F238E27FC236}">
                  <a16:creationId xmlns:a16="http://schemas.microsoft.com/office/drawing/2014/main" id="{DEB9095C-13BE-4925-B4D0-55FB082FE545}"/>
                </a:ext>
              </a:extLst>
            </p:cNvPr>
            <p:cNvSpPr/>
            <p:nvPr/>
          </p:nvSpPr>
          <p:spPr>
            <a:xfrm>
              <a:off x="2360332" y="4653136"/>
              <a:ext cx="4464496" cy="5232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200025" indent="-20002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Visual adjustment requirements </a:t>
              </a:r>
              <a:r>
                <a:rPr lang="en-GB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harmonised</a:t>
              </a: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in Annex 5</a:t>
              </a:r>
            </a:p>
            <a:p>
              <a:pPr marL="200025" indent="-20002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Instrumental aiming procedure in specific Annex 6 </a:t>
              </a:r>
              <a:endParaRPr lang="it-IT" sz="1400" dirty="0"/>
            </a:p>
          </p:txBody>
        </p:sp>
        <p:sp>
          <p:nvSpPr>
            <p:cNvPr id="23" name="Rettangolo 22">
              <a:extLst>
                <a:ext uri="{FF2B5EF4-FFF2-40B4-BE49-F238E27FC236}">
                  <a16:creationId xmlns:a16="http://schemas.microsoft.com/office/drawing/2014/main" id="{106968BC-3C20-4A13-8FE2-D1B7D76D89C0}"/>
                </a:ext>
              </a:extLst>
            </p:cNvPr>
            <p:cNvSpPr/>
            <p:nvPr/>
          </p:nvSpPr>
          <p:spPr>
            <a:xfrm>
              <a:off x="6825208" y="4653136"/>
              <a:ext cx="2735924" cy="5232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Par. 5. + A5, A6</a:t>
              </a:r>
            </a:p>
            <a:p>
              <a:endParaRPr lang="it-IT" sz="1400" dirty="0"/>
            </a:p>
          </p:txBody>
        </p:sp>
      </p:grp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1123636C-03EC-45C8-ADEE-1F68D02CA6E2}"/>
              </a:ext>
            </a:extLst>
          </p:cNvPr>
          <p:cNvGrpSpPr/>
          <p:nvPr/>
        </p:nvGrpSpPr>
        <p:grpSpPr>
          <a:xfrm>
            <a:off x="344108" y="5301208"/>
            <a:ext cx="9217024" cy="738664"/>
            <a:chOff x="344108" y="5301208"/>
            <a:chExt cx="9217024" cy="738664"/>
          </a:xfrm>
        </p:grpSpPr>
        <p:sp>
          <p:nvSpPr>
            <p:cNvPr id="24" name="Rettangolo 23">
              <a:extLst>
                <a:ext uri="{FF2B5EF4-FFF2-40B4-BE49-F238E27FC236}">
                  <a16:creationId xmlns:a16="http://schemas.microsoft.com/office/drawing/2014/main" id="{9B4A61A9-28F1-488D-BB19-CEBDFA19E7FE}"/>
                </a:ext>
              </a:extLst>
            </p:cNvPr>
            <p:cNvSpPr/>
            <p:nvPr/>
          </p:nvSpPr>
          <p:spPr>
            <a:xfrm>
              <a:off x="344108" y="5301208"/>
              <a:ext cx="2016224" cy="73866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Light Sources</a:t>
              </a:r>
            </a:p>
            <a:p>
              <a:endParaRPr lang="en-US" sz="14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endParaRPr lang="it-IT" sz="1400" dirty="0"/>
            </a:p>
          </p:txBody>
        </p:sp>
        <p:sp>
          <p:nvSpPr>
            <p:cNvPr id="25" name="Rettangolo 24">
              <a:extLst>
                <a:ext uri="{FF2B5EF4-FFF2-40B4-BE49-F238E27FC236}">
                  <a16:creationId xmlns:a16="http://schemas.microsoft.com/office/drawing/2014/main" id="{5E463FDA-BF53-4277-8964-ECDBB65973A6}"/>
                </a:ext>
              </a:extLst>
            </p:cNvPr>
            <p:cNvSpPr/>
            <p:nvPr/>
          </p:nvSpPr>
          <p:spPr>
            <a:xfrm>
              <a:off x="2360332" y="5301208"/>
              <a:ext cx="4464116" cy="73866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Technology neutral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Reduced need for amendments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Suitable for future technology</a:t>
              </a:r>
              <a:endParaRPr lang="it-IT" sz="1400" dirty="0"/>
            </a:p>
          </p:txBody>
        </p:sp>
        <p:sp>
          <p:nvSpPr>
            <p:cNvPr id="26" name="Rettangolo 25">
              <a:extLst>
                <a:ext uri="{FF2B5EF4-FFF2-40B4-BE49-F238E27FC236}">
                  <a16:creationId xmlns:a16="http://schemas.microsoft.com/office/drawing/2014/main" id="{8D8A231D-42B5-4624-8B51-E3F23B019A99}"/>
                </a:ext>
              </a:extLst>
            </p:cNvPr>
            <p:cNvSpPr/>
            <p:nvPr/>
          </p:nvSpPr>
          <p:spPr>
            <a:xfrm>
              <a:off x="6824828" y="5301208"/>
              <a:ext cx="2736304" cy="73866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Par. 4.5., 4.6. + A15 (new)</a:t>
              </a:r>
            </a:p>
            <a:p>
              <a:endParaRPr lang="en-US" sz="14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endParaRPr lang="it-IT" sz="1400" dirty="0"/>
            </a:p>
          </p:txBody>
        </p:sp>
      </p:grpSp>
      <p:sp>
        <p:nvSpPr>
          <p:cNvPr id="3" name="Rettangolo 2">
            <a:extLst>
              <a:ext uri="{FF2B5EF4-FFF2-40B4-BE49-F238E27FC236}">
                <a16:creationId xmlns:a16="http://schemas.microsoft.com/office/drawing/2014/main" id="{B3EF4C74-8D7F-4E9F-A087-F521DECE7808}"/>
              </a:ext>
            </a:extLst>
          </p:cNvPr>
          <p:cNvSpPr/>
          <p:nvPr/>
        </p:nvSpPr>
        <p:spPr>
          <a:xfrm>
            <a:off x="200472" y="2852936"/>
            <a:ext cx="9505056" cy="10993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64EFE2B1-2F75-4558-B5F3-D447BC99BCF7}"/>
              </a:ext>
            </a:extLst>
          </p:cNvPr>
          <p:cNvSpPr/>
          <p:nvPr/>
        </p:nvSpPr>
        <p:spPr>
          <a:xfrm>
            <a:off x="200472" y="5229180"/>
            <a:ext cx="9505056" cy="9277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03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151E8ED3-8403-4466-9CD2-59624D80DFF5}"/>
              </a:ext>
            </a:extLst>
          </p:cNvPr>
          <p:cNvSpPr/>
          <p:nvPr/>
        </p:nvSpPr>
        <p:spPr>
          <a:xfrm>
            <a:off x="495300" y="11752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II – Regulation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149</a:t>
            </a:r>
          </a:p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91A36FAB-0EF2-4FFA-80E7-D58F2100E7C8}"/>
              </a:ext>
            </a:extLst>
          </p:cNvPr>
          <p:cNvGrpSpPr/>
          <p:nvPr/>
        </p:nvGrpSpPr>
        <p:grpSpPr>
          <a:xfrm>
            <a:off x="344488" y="1556792"/>
            <a:ext cx="9217024" cy="954107"/>
            <a:chOff x="344108" y="2924944"/>
            <a:chExt cx="9217024" cy="954107"/>
          </a:xfrm>
        </p:grpSpPr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422FB055-6B44-4759-BD96-F52340A01A5A}"/>
                </a:ext>
              </a:extLst>
            </p:cNvPr>
            <p:cNvSpPr/>
            <p:nvPr/>
          </p:nvSpPr>
          <p:spPr>
            <a:xfrm>
              <a:off x="344108" y="2924944"/>
              <a:ext cx="2159860" cy="95410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Passing beams</a:t>
              </a:r>
            </a:p>
            <a:p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Symmetrical passing beam</a:t>
              </a:r>
            </a:p>
            <a:p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Driving beams</a:t>
              </a:r>
            </a:p>
            <a:p>
              <a:endParaRPr lang="it-IT" sz="1400" dirty="0"/>
            </a:p>
          </p:txBody>
        </p:sp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DB183EC2-DE1A-4A2E-BB1B-CB2CF0E96B79}"/>
                </a:ext>
              </a:extLst>
            </p:cNvPr>
            <p:cNvSpPr/>
            <p:nvPr/>
          </p:nvSpPr>
          <p:spPr>
            <a:xfrm>
              <a:off x="2504348" y="2924944"/>
              <a:ext cx="4320100" cy="95410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Reduction of the number of beams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Improvement of performance requirements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Technology neutral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System approach</a:t>
              </a:r>
              <a:endParaRPr lang="it-IT" sz="14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4AD54D53-A954-45F2-AF96-A1DE5B30A329}"/>
                </a:ext>
              </a:extLst>
            </p:cNvPr>
            <p:cNvSpPr/>
            <p:nvPr/>
          </p:nvSpPr>
          <p:spPr>
            <a:xfrm>
              <a:off x="6824828" y="2924944"/>
              <a:ext cx="2736304" cy="95410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Par. 5.2. and 5.3.</a:t>
              </a:r>
            </a:p>
            <a:p>
              <a:r>
                <a:rPr lang="fr-FR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Par. 5.4.</a:t>
              </a:r>
            </a:p>
            <a:p>
              <a:r>
                <a:rPr lang="fr-FR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Par. 5.1.</a:t>
              </a:r>
            </a:p>
            <a:p>
              <a:endParaRPr lang="it-IT" sz="1400" dirty="0"/>
            </a:p>
          </p:txBody>
        </p:sp>
      </p:grp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49A4A410-3EDF-4CE4-8C05-5FC43BCC90F1}"/>
              </a:ext>
            </a:extLst>
          </p:cNvPr>
          <p:cNvSpPr>
            <a:spLocks noGrp="1"/>
          </p:cNvSpPr>
          <p:nvPr/>
        </p:nvSpPr>
        <p:spPr>
          <a:xfrm>
            <a:off x="344488" y="2636912"/>
            <a:ext cx="9217024" cy="40934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685800" rtl="0" eaLnBrk="1" latinLnBrk="0" hangingPunct="1">
              <a:spcBef>
                <a:spcPts val="1200"/>
              </a:spcBef>
              <a:spcAft>
                <a:spcPts val="1200"/>
              </a:spcAft>
              <a:buFontTx/>
              <a:buNone/>
              <a:defRPr sz="20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534988" indent="-192088" algn="l" defTabSz="6858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u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Focus on performance and Technology neutral</a:t>
            </a:r>
          </a:p>
          <a:p>
            <a:pPr lvl="1"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Same requirements for any light source category </a:t>
            </a:r>
          </a:p>
          <a:p>
            <a:pPr lvl="1"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Performances are independent from the light source technology</a:t>
            </a:r>
          </a:p>
          <a:p>
            <a:pPr lvl="1"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Same requirements for passing beam / AFS class C 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Similar glare values as currently in R123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Significant improvement for basic/ “C” passing beam</a:t>
            </a:r>
          </a:p>
          <a:p>
            <a:pPr lvl="1"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Width of the light on the road +70%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chemeClr val="tx1"/>
                </a:solidFill>
              </a:rPr>
              <a:t>20 m instead of 11.6 m</a:t>
            </a:r>
          </a:p>
          <a:p>
            <a:pPr lvl="1"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Illumination projected on the road +20%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chemeClr val="tx1"/>
                </a:solidFill>
              </a:rPr>
              <a:t>2,1 lux instead of 1,8 at 75m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Significant improvement for motorway/ “E” passing beam</a:t>
            </a:r>
          </a:p>
          <a:p>
            <a:pPr lvl="1"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Width of the light on the road +70%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chemeClr val="tx1"/>
                </a:solidFill>
              </a:rPr>
              <a:t>20 m instead of 11.6 m</a:t>
            </a:r>
          </a:p>
          <a:p>
            <a:pPr lvl="1"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Same illumination at 75m + Minimum requirement of 0,75 lux at 125m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Better coverage of the road surface in front of the vehicle </a:t>
            </a:r>
          </a:p>
        </p:txBody>
      </p:sp>
      <p:sp>
        <p:nvSpPr>
          <p:cNvPr id="13" name="Esplosione: 8 punte 12">
            <a:extLst>
              <a:ext uri="{FF2B5EF4-FFF2-40B4-BE49-F238E27FC236}">
                <a16:creationId xmlns:a16="http://schemas.microsoft.com/office/drawing/2014/main" id="{A76714D5-A7D5-45AC-B921-9AE2125FF8D6}"/>
              </a:ext>
            </a:extLst>
          </p:cNvPr>
          <p:cNvSpPr/>
          <p:nvPr/>
        </p:nvSpPr>
        <p:spPr>
          <a:xfrm>
            <a:off x="6696744" y="2564904"/>
            <a:ext cx="3152800" cy="273630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000" b="1" dirty="0">
                <a:solidFill>
                  <a:schemeClr val="tx1"/>
                </a:solidFill>
              </a:rPr>
              <a:t>SLR-33-11</a:t>
            </a:r>
          </a:p>
        </p:txBody>
      </p:sp>
    </p:spTree>
    <p:extLst>
      <p:ext uri="{BB962C8B-B14F-4D97-AF65-F5344CB8AC3E}">
        <p14:creationId xmlns:p14="http://schemas.microsoft.com/office/powerpoint/2010/main" val="18036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151E8ED3-8403-4466-9CD2-59624D80DFF5}"/>
              </a:ext>
            </a:extLst>
          </p:cNvPr>
          <p:cNvSpPr/>
          <p:nvPr/>
        </p:nvSpPr>
        <p:spPr>
          <a:xfrm>
            <a:off x="495300" y="11752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II – Regulation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149</a:t>
            </a:r>
          </a:p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1EA21F34-2115-4EEA-AA6E-3A28AD5E17B9}"/>
              </a:ext>
            </a:extLst>
          </p:cNvPr>
          <p:cNvGrpSpPr/>
          <p:nvPr/>
        </p:nvGrpSpPr>
        <p:grpSpPr>
          <a:xfrm>
            <a:off x="344108" y="1628800"/>
            <a:ext cx="9217024" cy="738664"/>
            <a:chOff x="344108" y="5301208"/>
            <a:chExt cx="9217024" cy="738664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4ABBCC3A-DBF4-498D-9236-CD8286DC6B21}"/>
                </a:ext>
              </a:extLst>
            </p:cNvPr>
            <p:cNvSpPr/>
            <p:nvPr/>
          </p:nvSpPr>
          <p:spPr>
            <a:xfrm>
              <a:off x="344108" y="5301208"/>
              <a:ext cx="2016224" cy="73866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Light Sources</a:t>
              </a:r>
            </a:p>
            <a:p>
              <a:endParaRPr lang="en-US" sz="14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endParaRPr lang="it-IT" sz="1400" dirty="0"/>
            </a:p>
          </p:txBody>
        </p:sp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664FDE84-D90B-4CA8-ABC0-68AA9DBD7A9D}"/>
                </a:ext>
              </a:extLst>
            </p:cNvPr>
            <p:cNvSpPr/>
            <p:nvPr/>
          </p:nvSpPr>
          <p:spPr>
            <a:xfrm>
              <a:off x="2360332" y="5301208"/>
              <a:ext cx="4464116" cy="73866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Technology neutral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Reduced need for amendments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Suitable for future technology</a:t>
              </a:r>
              <a:endParaRPr lang="it-IT" sz="1400" dirty="0"/>
            </a:p>
          </p:txBody>
        </p:sp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8BCEB7F1-DCEF-4722-8835-C38541573D21}"/>
                </a:ext>
              </a:extLst>
            </p:cNvPr>
            <p:cNvSpPr/>
            <p:nvPr/>
          </p:nvSpPr>
          <p:spPr>
            <a:xfrm>
              <a:off x="6824828" y="5301208"/>
              <a:ext cx="2736304" cy="73866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Par. 4.5., 4.6. + A15 (new)</a:t>
              </a:r>
            </a:p>
            <a:p>
              <a:endParaRPr lang="en-US" sz="14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endParaRPr lang="it-IT" sz="1400" dirty="0"/>
            </a:p>
          </p:txBody>
        </p:sp>
      </p:grp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416582B5-DD9B-45C7-A61D-0C1195C0B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465" y="2534046"/>
            <a:ext cx="9577064" cy="39192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4.5. Light sources</a:t>
            </a:r>
          </a:p>
          <a:p>
            <a:pPr marL="0" indent="0">
              <a:buNone/>
            </a:pPr>
            <a:r>
              <a:rPr lang="en-US" sz="1400" dirty="0"/>
              <a:t>4.5.1. Restrictions on light sources 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The lamps shall only be equipped with UN approved </a:t>
            </a:r>
            <a:r>
              <a:rPr lang="en-US" sz="1400" dirty="0">
                <a:solidFill>
                  <a:srgbClr val="FF0000"/>
                </a:solidFill>
                <a:highlight>
                  <a:srgbClr val="FFFF00"/>
                </a:highlight>
              </a:rPr>
              <a:t>replaceable</a:t>
            </a:r>
            <a:r>
              <a:rPr lang="en-US" sz="1400" dirty="0">
                <a:solidFill>
                  <a:srgbClr val="FF0000"/>
                </a:solidFill>
              </a:rPr>
              <a:t> light source(s), provided that no restriction on the use is made at the time of application for type approval, and/or light source module(s), and/or non-replaceable  light source(s).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[Where  more than one light source is used to provide a beam, the correlated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colour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temperatures …]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Additional  light sources may be used inside the “passing beam headlamp” to contribute to bend lighting …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Where  more than one light source is used to provide the driving beam, these light sources shall be …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4.5.2. General requirements for light sources (e.g. fixation, 2000lm limit, …)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4.5.3. Specific requirements for light sources (e.g. minimum source flux, …)</a:t>
            </a:r>
          </a:p>
          <a:p>
            <a:pPr marL="0" indent="0">
              <a:buNone/>
            </a:pPr>
            <a:r>
              <a:rPr lang="en-US" sz="1400" dirty="0"/>
              <a:t>4.6. Testing of the lamp </a:t>
            </a:r>
            <a:r>
              <a:rPr lang="en-US" sz="1400" dirty="0">
                <a:solidFill>
                  <a:srgbClr val="FF0000"/>
                </a:solidFill>
              </a:rPr>
              <a:t>with respect to light sources</a:t>
            </a:r>
          </a:p>
          <a:p>
            <a:pPr marL="0" indent="0">
              <a:buNone/>
            </a:pPr>
            <a:r>
              <a:rPr lang="en-US" sz="1400" strike="sngStrike" dirty="0">
                <a:solidFill>
                  <a:srgbClr val="FF0000"/>
                </a:solidFill>
              </a:rPr>
              <a:t>Depending on the light source used, the following conditions shall apply.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Tests shall be carried out according to Annex 15.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4.7. Testing of light transmitting components …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4.8. Testing of cut-off …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4.9. Tests for stability of photometric performance  …</a:t>
            </a:r>
          </a:p>
        </p:txBody>
      </p:sp>
      <p:sp>
        <p:nvSpPr>
          <p:cNvPr id="13" name="Sprechblase: rechteckig 3">
            <a:extLst>
              <a:ext uri="{FF2B5EF4-FFF2-40B4-BE49-F238E27FC236}">
                <a16:creationId xmlns:a16="http://schemas.microsoft.com/office/drawing/2014/main" id="{9E61FC4D-669D-499F-9B1F-C1F5FAFA907D}"/>
              </a:ext>
            </a:extLst>
          </p:cNvPr>
          <p:cNvSpPr/>
          <p:nvPr/>
        </p:nvSpPr>
        <p:spPr>
          <a:xfrm>
            <a:off x="8087228" y="3861048"/>
            <a:ext cx="1618301" cy="503590"/>
          </a:xfrm>
          <a:prstGeom prst="wedgeRectCallout">
            <a:avLst>
              <a:gd name="adj1" fmla="val -45167"/>
              <a:gd name="adj2" fmla="val -111321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Text of 4.5.1. reduces significantly </a:t>
            </a:r>
          </a:p>
        </p:txBody>
      </p:sp>
      <p:sp>
        <p:nvSpPr>
          <p:cNvPr id="14" name="Sprechblase: rechteckig 4">
            <a:extLst>
              <a:ext uri="{FF2B5EF4-FFF2-40B4-BE49-F238E27FC236}">
                <a16:creationId xmlns:a16="http://schemas.microsoft.com/office/drawing/2014/main" id="{CE1AE4BF-AF23-476A-8B7E-7A257CB0F9C2}"/>
              </a:ext>
            </a:extLst>
          </p:cNvPr>
          <p:cNvSpPr/>
          <p:nvPr/>
        </p:nvSpPr>
        <p:spPr>
          <a:xfrm>
            <a:off x="4249143" y="5445224"/>
            <a:ext cx="1407714" cy="719034"/>
          </a:xfrm>
          <a:prstGeom prst="wedgeRectCallout">
            <a:avLst>
              <a:gd name="adj1" fmla="val -87349"/>
              <a:gd name="adj2" fmla="val -51529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All testing details under 4.6. moved to Annex 15.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25B0AC1B-996B-4DD0-9261-C55DBB4C9CBC}"/>
              </a:ext>
            </a:extLst>
          </p:cNvPr>
          <p:cNvSpPr/>
          <p:nvPr/>
        </p:nvSpPr>
        <p:spPr>
          <a:xfrm rot="20743221">
            <a:off x="7253502" y="5517232"/>
            <a:ext cx="2271810" cy="57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See</a:t>
            </a:r>
            <a:r>
              <a:rPr lang="it-IT" dirty="0"/>
              <a:t> SLR-32-06/Rev.1</a:t>
            </a:r>
          </a:p>
        </p:txBody>
      </p:sp>
    </p:spTree>
    <p:extLst>
      <p:ext uri="{BB962C8B-B14F-4D97-AF65-F5344CB8AC3E}">
        <p14:creationId xmlns:p14="http://schemas.microsoft.com/office/powerpoint/2010/main" val="1337362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151E8ED3-8403-4466-9CD2-59624D80DFF5}"/>
              </a:ext>
            </a:extLst>
          </p:cNvPr>
          <p:cNvSpPr/>
          <p:nvPr/>
        </p:nvSpPr>
        <p:spPr>
          <a:xfrm>
            <a:off x="495300" y="11752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II – Regulation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149</a:t>
            </a:r>
          </a:p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1EA21F34-2115-4EEA-AA6E-3A28AD5E17B9}"/>
              </a:ext>
            </a:extLst>
          </p:cNvPr>
          <p:cNvGrpSpPr/>
          <p:nvPr/>
        </p:nvGrpSpPr>
        <p:grpSpPr>
          <a:xfrm>
            <a:off x="344108" y="1628800"/>
            <a:ext cx="9217024" cy="738664"/>
            <a:chOff x="344108" y="5301208"/>
            <a:chExt cx="9217024" cy="738664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4ABBCC3A-DBF4-498D-9236-CD8286DC6B21}"/>
                </a:ext>
              </a:extLst>
            </p:cNvPr>
            <p:cNvSpPr/>
            <p:nvPr/>
          </p:nvSpPr>
          <p:spPr>
            <a:xfrm>
              <a:off x="344108" y="5301208"/>
              <a:ext cx="2016224" cy="73866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Light Sources</a:t>
              </a:r>
            </a:p>
            <a:p>
              <a:endParaRPr lang="en-US" sz="14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endParaRPr lang="it-IT" sz="1400" dirty="0"/>
            </a:p>
          </p:txBody>
        </p:sp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664FDE84-D90B-4CA8-ABC0-68AA9DBD7A9D}"/>
                </a:ext>
              </a:extLst>
            </p:cNvPr>
            <p:cNvSpPr/>
            <p:nvPr/>
          </p:nvSpPr>
          <p:spPr>
            <a:xfrm>
              <a:off x="2360332" y="5301208"/>
              <a:ext cx="4464116" cy="73866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Technology neutral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Reduced need for amendments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Suitable for future technology</a:t>
              </a:r>
              <a:endParaRPr lang="it-IT" sz="1400" dirty="0"/>
            </a:p>
          </p:txBody>
        </p:sp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8BCEB7F1-DCEF-4722-8835-C38541573D21}"/>
                </a:ext>
              </a:extLst>
            </p:cNvPr>
            <p:cNvSpPr/>
            <p:nvPr/>
          </p:nvSpPr>
          <p:spPr>
            <a:xfrm>
              <a:off x="6824828" y="5301208"/>
              <a:ext cx="2736304" cy="73866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Par. 4.5., 4.6. + A15 (new)</a:t>
              </a:r>
            </a:p>
            <a:p>
              <a:endParaRPr lang="en-US" sz="14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endParaRPr lang="it-IT" sz="1400" dirty="0"/>
            </a:p>
          </p:txBody>
        </p:sp>
      </p:grp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A612122-721E-4D0F-9109-39E48F089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56" y="2564904"/>
            <a:ext cx="9793088" cy="4190730"/>
          </a:xfrm>
          <a:noFill/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NEW Annex 15 - Testing procedures [with respect to light sources]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/>
              <a:t>In case of filament [incandescence] technology</a:t>
            </a:r>
            <a:endParaRPr lang="en-US" sz="1400" b="1" strike="sngStrike" dirty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/>
              <a:t>A lamp (function) is deemed to comply with the corresponding minimum and maximum intensity requirements at all points in time, if the values measured after photometric stability are compliant.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/>
              <a:t>In case of gas-discharge technology</a:t>
            </a:r>
            <a:endParaRPr lang="en-US" sz="1400" b="1" strike="sngStrike" dirty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/>
              <a:t>A lamp (function) is deemed to comply with the corresponding minimum and maximum intensity requirements at all points in time, if the values according to Table x of this Annex and the values measured after photometric stability are compliant.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/>
              <a:t>In case of LED technology</a:t>
            </a:r>
            <a:endParaRPr lang="en-US" sz="1400" b="1" strike="sngStrike" dirty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/>
              <a:t>A lamp (function) is deemed to comply with the corresponding minimum and maximum intensity requirements at all points in time, if the values measured at [1] minute after activation and after photometric stability are compliant.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/>
              <a:t>In case of any other technology or in case of doubts</a:t>
            </a:r>
            <a:endParaRPr lang="en-US" sz="1400" b="1" strike="sngStrike" dirty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/>
              <a:t>The corresponding minimum and maximum intensity requirements of a lamp (function) are tested and checked for compliance at all points in time starting at the corresponding point in time listed in Table x of this Annex and ending when photometric stability is reached.</a:t>
            </a:r>
          </a:p>
        </p:txBody>
      </p:sp>
    </p:spTree>
    <p:extLst>
      <p:ext uri="{BB962C8B-B14F-4D97-AF65-F5344CB8AC3E}">
        <p14:creationId xmlns:p14="http://schemas.microsoft.com/office/powerpoint/2010/main" val="2624670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828D1103-076C-4B11-99C4-50317E5A2FEC}"/>
              </a:ext>
            </a:extLst>
          </p:cNvPr>
          <p:cNvSpPr/>
          <p:nvPr/>
        </p:nvSpPr>
        <p:spPr>
          <a:xfrm>
            <a:off x="495300" y="18864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II – Regulation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149</a:t>
            </a:r>
          </a:p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576A4156-A467-44A4-886A-753DDF464A60}"/>
              </a:ext>
            </a:extLst>
          </p:cNvPr>
          <p:cNvSpPr/>
          <p:nvPr/>
        </p:nvSpPr>
        <p:spPr>
          <a:xfrm>
            <a:off x="199507" y="2455413"/>
            <a:ext cx="2160620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Front Fog Lamp &amp; </a:t>
            </a:r>
          </a:p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Cornering Lamps</a:t>
            </a:r>
            <a:endParaRPr lang="it-IT" sz="1400" dirty="0"/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id="{F754400F-34BD-4915-B565-C61BC09E2DBD}"/>
              </a:ext>
            </a:extLst>
          </p:cNvPr>
          <p:cNvSpPr/>
          <p:nvPr/>
        </p:nvSpPr>
        <p:spPr>
          <a:xfrm>
            <a:off x="199508" y="3031477"/>
            <a:ext cx="2160239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Passing beams</a:t>
            </a:r>
          </a:p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Symmetrical passing beam</a:t>
            </a:r>
          </a:p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Driving beams</a:t>
            </a:r>
          </a:p>
          <a:p>
            <a:endParaRPr lang="it-IT" sz="1400" dirty="0"/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EA329340-4ACB-4D46-856F-607CE779125B}"/>
              </a:ext>
            </a:extLst>
          </p:cNvPr>
          <p:cNvSpPr/>
          <p:nvPr/>
        </p:nvSpPr>
        <p:spPr>
          <a:xfrm>
            <a:off x="199127" y="2095373"/>
            <a:ext cx="216062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TOPIC</a:t>
            </a:r>
            <a:endParaRPr lang="it-IT" sz="1400" dirty="0"/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5E23514F-8FCD-4338-83A1-6115C23C04D3}"/>
              </a:ext>
            </a:extLst>
          </p:cNvPr>
          <p:cNvSpPr/>
          <p:nvPr/>
        </p:nvSpPr>
        <p:spPr>
          <a:xfrm>
            <a:off x="199507" y="4039589"/>
            <a:ext cx="2160240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CoP</a:t>
            </a:r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03405948-E7AC-4B21-9859-7F3684FA39E0}"/>
              </a:ext>
            </a:extLst>
          </p:cNvPr>
          <p:cNvSpPr/>
          <p:nvPr/>
        </p:nvSpPr>
        <p:spPr>
          <a:xfrm>
            <a:off x="199507" y="4347366"/>
            <a:ext cx="2160240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Annexes 5 and 6</a:t>
            </a:r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3F5BF6DA-D390-4EE7-89D6-11058CDCF9B2}"/>
              </a:ext>
            </a:extLst>
          </p:cNvPr>
          <p:cNvSpPr/>
          <p:nvPr/>
        </p:nvSpPr>
        <p:spPr>
          <a:xfrm>
            <a:off x="199507" y="4704913"/>
            <a:ext cx="2160240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Light Sources</a:t>
            </a:r>
            <a:endParaRPr lang="it-IT" sz="1400" dirty="0"/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6A35D6AD-45EF-477D-9A6E-31CA9FE616EE}"/>
              </a:ext>
            </a:extLst>
          </p:cNvPr>
          <p:cNvSpPr/>
          <p:nvPr/>
        </p:nvSpPr>
        <p:spPr>
          <a:xfrm>
            <a:off x="2360127" y="2455413"/>
            <a:ext cx="2160240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SLR-32-13/Rev.1</a:t>
            </a:r>
          </a:p>
          <a:p>
            <a:endParaRPr lang="it-IT" sz="1400" dirty="0"/>
          </a:p>
        </p:txBody>
      </p:sp>
      <p:sp>
        <p:nvSpPr>
          <p:cNvPr id="40" name="Rettangolo 39">
            <a:extLst>
              <a:ext uri="{FF2B5EF4-FFF2-40B4-BE49-F238E27FC236}">
                <a16:creationId xmlns:a16="http://schemas.microsoft.com/office/drawing/2014/main" id="{D305F258-7374-4F3E-8255-81B615FD2586}"/>
              </a:ext>
            </a:extLst>
          </p:cNvPr>
          <p:cNvSpPr/>
          <p:nvPr/>
        </p:nvSpPr>
        <p:spPr>
          <a:xfrm>
            <a:off x="2359747" y="3031477"/>
            <a:ext cx="2160240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SLR-32-14</a:t>
            </a:r>
          </a:p>
          <a:p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SLR-32-15</a:t>
            </a:r>
          </a:p>
          <a:p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SLR-32-16</a:t>
            </a:r>
          </a:p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SLR-33-11 (</a:t>
            </a:r>
            <a:r>
              <a:rPr lang="en-US" sz="1400" u="sng" dirty="0">
                <a:solidFill>
                  <a:srgbClr val="000000"/>
                </a:solidFill>
                <a:latin typeface="Calibri" panose="020F0502020204030204" pitchFamily="34" charset="0"/>
              </a:rPr>
              <a:t>Justification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lang="it-IT" sz="1400" dirty="0"/>
          </a:p>
        </p:txBody>
      </p:sp>
      <p:sp>
        <p:nvSpPr>
          <p:cNvPr id="41" name="Rettangolo 40">
            <a:extLst>
              <a:ext uri="{FF2B5EF4-FFF2-40B4-BE49-F238E27FC236}">
                <a16:creationId xmlns:a16="http://schemas.microsoft.com/office/drawing/2014/main" id="{7256A3C6-84F7-4024-864B-4E9832BB4122}"/>
              </a:ext>
            </a:extLst>
          </p:cNvPr>
          <p:cNvSpPr/>
          <p:nvPr/>
        </p:nvSpPr>
        <p:spPr>
          <a:xfrm>
            <a:off x="2359747" y="2095373"/>
            <a:ext cx="2160620" cy="30777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Proposals within SLR</a:t>
            </a:r>
            <a:endParaRPr lang="it-IT" sz="1400" dirty="0"/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C9662F55-28C3-4691-AA15-573D63C719B3}"/>
              </a:ext>
            </a:extLst>
          </p:cNvPr>
          <p:cNvSpPr/>
          <p:nvPr/>
        </p:nvSpPr>
        <p:spPr>
          <a:xfrm>
            <a:off x="2359747" y="4039589"/>
            <a:ext cx="2160240" cy="6155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t-IT" sz="1400" b="1" dirty="0"/>
              <a:t>SLR-31-05/Rev.1</a:t>
            </a:r>
          </a:p>
          <a:p>
            <a:r>
              <a:rPr lang="it-IT" sz="1000" dirty="0"/>
              <a:t>SLR-32-21/Rev.1 (</a:t>
            </a:r>
            <a:r>
              <a:rPr lang="it-IT" sz="1000" dirty="0" err="1"/>
              <a:t>CoP</a:t>
            </a:r>
            <a:r>
              <a:rPr lang="it-IT" sz="1000" dirty="0"/>
              <a:t>)</a:t>
            </a:r>
          </a:p>
          <a:p>
            <a:r>
              <a:rPr lang="it-IT" sz="1000" dirty="0"/>
              <a:t>SLR-30-15/Rev.1 (A5 &amp; A6)</a:t>
            </a:r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id="{174DC14D-5E89-4F28-A991-137218F3665C}"/>
              </a:ext>
            </a:extLst>
          </p:cNvPr>
          <p:cNvSpPr/>
          <p:nvPr/>
        </p:nvSpPr>
        <p:spPr>
          <a:xfrm>
            <a:off x="2359747" y="4704913"/>
            <a:ext cx="2160240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SLR-32-07/Rev.2</a:t>
            </a:r>
            <a:endParaRPr lang="it-IT" sz="1400" b="1" dirty="0"/>
          </a:p>
        </p:txBody>
      </p:sp>
      <p:sp>
        <p:nvSpPr>
          <p:cNvPr id="45" name="Rettangolo 44">
            <a:extLst>
              <a:ext uri="{FF2B5EF4-FFF2-40B4-BE49-F238E27FC236}">
                <a16:creationId xmlns:a16="http://schemas.microsoft.com/office/drawing/2014/main" id="{0715C9B4-B435-4762-B449-005BAEB5248E}"/>
              </a:ext>
            </a:extLst>
          </p:cNvPr>
          <p:cNvSpPr/>
          <p:nvPr/>
        </p:nvSpPr>
        <p:spPr>
          <a:xfrm>
            <a:off x="1424228" y="6018215"/>
            <a:ext cx="4608892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Improve and clarify (Par. 2.1. and Annex 2)</a:t>
            </a:r>
          </a:p>
          <a:p>
            <a:r>
              <a:rPr lang="it-IT" sz="1400" dirty="0" err="1"/>
              <a:t>Error</a:t>
            </a:r>
            <a:r>
              <a:rPr lang="it-IT" sz="1400" dirty="0"/>
              <a:t> </a:t>
            </a:r>
            <a:r>
              <a:rPr lang="it-IT" sz="1400" dirty="0" err="1"/>
              <a:t>corrections</a:t>
            </a:r>
            <a:r>
              <a:rPr lang="it-IT" sz="1400" dirty="0"/>
              <a:t> (</a:t>
            </a:r>
            <a:r>
              <a:rPr lang="it-IT" sz="1400" dirty="0" err="1"/>
              <a:t>Table</a:t>
            </a:r>
            <a:r>
              <a:rPr lang="it-IT" sz="1400" dirty="0"/>
              <a:t> 8 and 13)</a:t>
            </a:r>
          </a:p>
          <a:p>
            <a:r>
              <a:rPr lang="it-IT" sz="1400" dirty="0" err="1"/>
              <a:t>Error</a:t>
            </a:r>
            <a:r>
              <a:rPr lang="it-IT" sz="1400" dirty="0"/>
              <a:t> </a:t>
            </a:r>
            <a:r>
              <a:rPr lang="it-IT" sz="1400" dirty="0" err="1"/>
              <a:t>corrections</a:t>
            </a:r>
            <a:r>
              <a:rPr lang="it-IT" sz="1400" dirty="0"/>
              <a:t> (R</a:t>
            </a:r>
            <a:r>
              <a:rPr lang="en-US" sz="1400" dirty="0" err="1"/>
              <a:t>eintroduce</a:t>
            </a:r>
            <a:r>
              <a:rPr lang="en-US" sz="1400" dirty="0"/>
              <a:t> the run-up provisions for HID)</a:t>
            </a:r>
            <a:endParaRPr lang="it-IT" sz="1400" dirty="0"/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id="{832E8B12-54D6-4CFA-BEC9-5A503D0871A5}"/>
              </a:ext>
            </a:extLst>
          </p:cNvPr>
          <p:cNvSpPr/>
          <p:nvPr/>
        </p:nvSpPr>
        <p:spPr>
          <a:xfrm>
            <a:off x="6033120" y="6018215"/>
            <a:ext cx="2592288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WP29/2019/82</a:t>
            </a:r>
          </a:p>
          <a:p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WP29/2019/125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(=GRE-82-02)</a:t>
            </a:r>
          </a:p>
          <a:p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GRE/2019/24</a:t>
            </a:r>
          </a:p>
        </p:txBody>
      </p:sp>
      <p:sp>
        <p:nvSpPr>
          <p:cNvPr id="47" name="Rettangolo 46">
            <a:extLst>
              <a:ext uri="{FF2B5EF4-FFF2-40B4-BE49-F238E27FC236}">
                <a16:creationId xmlns:a16="http://schemas.microsoft.com/office/drawing/2014/main" id="{80155836-83D1-4ACE-BE8E-DDFB18292FBE}"/>
              </a:ext>
            </a:extLst>
          </p:cNvPr>
          <p:cNvSpPr/>
          <p:nvPr/>
        </p:nvSpPr>
        <p:spPr>
          <a:xfrm>
            <a:off x="1424038" y="5445224"/>
            <a:ext cx="460927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TOPIC</a:t>
            </a:r>
            <a:endParaRPr lang="it-IT" sz="1400" dirty="0"/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B858890C-4FB5-4A37-938F-0CA00E95BBBA}"/>
              </a:ext>
            </a:extLst>
          </p:cNvPr>
          <p:cNvSpPr/>
          <p:nvPr/>
        </p:nvSpPr>
        <p:spPr>
          <a:xfrm>
            <a:off x="6033120" y="5445224"/>
            <a:ext cx="2592288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Proposals originated by SLR and now on GRE or WP.29 agenda</a:t>
            </a:r>
            <a:endParaRPr lang="it-IT" sz="1400" dirty="0"/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id="{4DD2C261-1F95-4404-A7B7-1CE284B63A89}"/>
              </a:ext>
            </a:extLst>
          </p:cNvPr>
          <p:cNvSpPr/>
          <p:nvPr/>
        </p:nvSpPr>
        <p:spPr>
          <a:xfrm>
            <a:off x="5234236" y="2454716"/>
            <a:ext cx="2016224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LED substitute</a:t>
            </a:r>
            <a:endParaRPr lang="it-IT" sz="1400" dirty="0"/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id="{2B463CBF-7E0F-45E3-902A-ABFF47118C6B}"/>
              </a:ext>
            </a:extLst>
          </p:cNvPr>
          <p:cNvSpPr/>
          <p:nvPr/>
        </p:nvSpPr>
        <p:spPr>
          <a:xfrm>
            <a:off x="5233856" y="2094676"/>
            <a:ext cx="2016224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TOPIC</a:t>
            </a:r>
            <a:endParaRPr lang="it-IT" sz="1400" dirty="0"/>
          </a:p>
        </p:txBody>
      </p:sp>
      <p:sp>
        <p:nvSpPr>
          <p:cNvPr id="51" name="Rettangolo 50">
            <a:extLst>
              <a:ext uri="{FF2B5EF4-FFF2-40B4-BE49-F238E27FC236}">
                <a16:creationId xmlns:a16="http://schemas.microsoft.com/office/drawing/2014/main" id="{E28B7E9D-6995-491F-B542-C3290A0DB35D}"/>
              </a:ext>
            </a:extLst>
          </p:cNvPr>
          <p:cNvSpPr/>
          <p:nvPr/>
        </p:nvSpPr>
        <p:spPr>
          <a:xfrm>
            <a:off x="7250460" y="2454716"/>
            <a:ext cx="2160240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GRE/2019/19</a:t>
            </a:r>
            <a:endParaRPr lang="it-IT" sz="1400" dirty="0"/>
          </a:p>
        </p:txBody>
      </p:sp>
      <p:sp>
        <p:nvSpPr>
          <p:cNvPr id="52" name="Rettangolo 51">
            <a:extLst>
              <a:ext uri="{FF2B5EF4-FFF2-40B4-BE49-F238E27FC236}">
                <a16:creationId xmlns:a16="http://schemas.microsoft.com/office/drawing/2014/main" id="{0DFE0DB7-B3A5-497B-98EA-64F7447ACC74}"/>
              </a:ext>
            </a:extLst>
          </p:cNvPr>
          <p:cNvSpPr/>
          <p:nvPr/>
        </p:nvSpPr>
        <p:spPr>
          <a:xfrm>
            <a:off x="7250080" y="2094676"/>
            <a:ext cx="2160620" cy="307777"/>
          </a:xfrm>
          <a:prstGeom prst="rect">
            <a:avLst/>
          </a:prstGeom>
          <a:solidFill>
            <a:srgbClr val="CFBA3D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Proposal from TF-SR</a:t>
            </a:r>
            <a:endParaRPr lang="it-IT" sz="1400" dirty="0"/>
          </a:p>
        </p:txBody>
      </p:sp>
      <p:sp>
        <p:nvSpPr>
          <p:cNvPr id="5" name="Cubo 4">
            <a:extLst>
              <a:ext uri="{FF2B5EF4-FFF2-40B4-BE49-F238E27FC236}">
                <a16:creationId xmlns:a16="http://schemas.microsoft.com/office/drawing/2014/main" id="{2B499009-C9D6-4516-BBA9-C4F9C33BE67A}"/>
              </a:ext>
            </a:extLst>
          </p:cNvPr>
          <p:cNvSpPr/>
          <p:nvPr/>
        </p:nvSpPr>
        <p:spPr>
          <a:xfrm>
            <a:off x="6475906" y="3344431"/>
            <a:ext cx="2455448" cy="1502153"/>
          </a:xfrm>
          <a:prstGeom prst="cube">
            <a:avLst>
              <a:gd name="adj" fmla="val 11218"/>
            </a:avLst>
          </a:prstGeom>
          <a:solidFill>
            <a:schemeClr val="accent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SLR-33-05/Rev.2</a:t>
            </a:r>
          </a:p>
          <a:p>
            <a:pPr algn="ctr"/>
            <a:r>
              <a:rPr lang="it-IT" dirty="0">
                <a:solidFill>
                  <a:srgbClr val="FFFF00"/>
                </a:solidFill>
              </a:rPr>
              <a:t>LATEST </a:t>
            </a:r>
            <a:r>
              <a:rPr lang="it-IT" u="sng" dirty="0">
                <a:solidFill>
                  <a:srgbClr val="FFFF00"/>
                </a:solidFill>
              </a:rPr>
              <a:t>DRAFT</a:t>
            </a:r>
            <a:r>
              <a:rPr lang="it-IT" dirty="0">
                <a:solidFill>
                  <a:srgbClr val="FFFF00"/>
                </a:solidFill>
              </a:rPr>
              <a:t> CONSOLIDATION</a:t>
            </a:r>
          </a:p>
        </p:txBody>
      </p:sp>
      <p:sp>
        <p:nvSpPr>
          <p:cNvPr id="57" name="Freccia a destra 56">
            <a:extLst>
              <a:ext uri="{FF2B5EF4-FFF2-40B4-BE49-F238E27FC236}">
                <a16:creationId xmlns:a16="http://schemas.microsoft.com/office/drawing/2014/main" id="{FB6F1174-C597-4471-888C-3C9E10D76191}"/>
              </a:ext>
            </a:extLst>
          </p:cNvPr>
          <p:cNvSpPr/>
          <p:nvPr/>
        </p:nvSpPr>
        <p:spPr>
          <a:xfrm>
            <a:off x="4994372" y="3520093"/>
            <a:ext cx="1398787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Freccia in giù 57">
            <a:extLst>
              <a:ext uri="{FF2B5EF4-FFF2-40B4-BE49-F238E27FC236}">
                <a16:creationId xmlns:a16="http://schemas.microsoft.com/office/drawing/2014/main" id="{F1C19268-8132-4CCC-8245-BFFD1FF02B50}"/>
              </a:ext>
            </a:extLst>
          </p:cNvPr>
          <p:cNvSpPr/>
          <p:nvPr/>
        </p:nvSpPr>
        <p:spPr>
          <a:xfrm>
            <a:off x="7545288" y="2826658"/>
            <a:ext cx="432048" cy="4163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Freccia in giù 58">
            <a:extLst>
              <a:ext uri="{FF2B5EF4-FFF2-40B4-BE49-F238E27FC236}">
                <a16:creationId xmlns:a16="http://schemas.microsoft.com/office/drawing/2014/main" id="{B6F0DA03-177E-46BE-8FF5-60B868664764}"/>
              </a:ext>
            </a:extLst>
          </p:cNvPr>
          <p:cNvSpPr/>
          <p:nvPr/>
        </p:nvSpPr>
        <p:spPr>
          <a:xfrm rot="10800000">
            <a:off x="7557446" y="4956911"/>
            <a:ext cx="432048" cy="4163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Parentesi graffa chiusa 59">
            <a:extLst>
              <a:ext uri="{FF2B5EF4-FFF2-40B4-BE49-F238E27FC236}">
                <a16:creationId xmlns:a16="http://schemas.microsoft.com/office/drawing/2014/main" id="{1BD5F473-E25C-43F2-9821-5E904D31638B}"/>
              </a:ext>
            </a:extLst>
          </p:cNvPr>
          <p:cNvSpPr/>
          <p:nvPr/>
        </p:nvSpPr>
        <p:spPr>
          <a:xfrm>
            <a:off x="4537521" y="2454716"/>
            <a:ext cx="343471" cy="2557974"/>
          </a:xfrm>
          <a:prstGeom prst="rightBrace">
            <a:avLst>
              <a:gd name="adj1" fmla="val 35960"/>
              <a:gd name="adj2" fmla="val 51012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016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31051" y="1484784"/>
            <a:ext cx="744389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b="1" dirty="0"/>
              <a:t>UN </a:t>
            </a:r>
            <a:r>
              <a:rPr lang="it-IT" sz="6000" b="1" dirty="0" err="1"/>
              <a:t>Regulation</a:t>
            </a:r>
            <a:r>
              <a:rPr lang="it-IT" sz="6000" b="1" dirty="0"/>
              <a:t> No. 150</a:t>
            </a:r>
          </a:p>
          <a:p>
            <a:pPr algn="ctr"/>
            <a:endParaRPr lang="it-IT" sz="6000" b="1" dirty="0"/>
          </a:p>
          <a:p>
            <a:pPr algn="ctr"/>
            <a:r>
              <a:rPr lang="it-IT" sz="6000" b="1" dirty="0"/>
              <a:t>RETRO REFLECTIVE</a:t>
            </a:r>
          </a:p>
          <a:p>
            <a:pPr algn="ctr"/>
            <a:r>
              <a:rPr lang="it-IT" sz="6000" b="1" dirty="0"/>
              <a:t>DEVICES  (RRD)</a:t>
            </a:r>
          </a:p>
        </p:txBody>
      </p:sp>
    </p:spTree>
    <p:extLst>
      <p:ext uri="{BB962C8B-B14F-4D97-AF65-F5344CB8AC3E}">
        <p14:creationId xmlns:p14="http://schemas.microsoft.com/office/powerpoint/2010/main" val="3176243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495300" y="117520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II – Regulation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150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bgerundetes Rechteck 30">
            <a:extLst>
              <a:ext uri="{FF2B5EF4-FFF2-40B4-BE49-F238E27FC236}">
                <a16:creationId xmlns:a16="http://schemas.microsoft.com/office/drawing/2014/main" id="{76EA0BBE-AF1A-4A7B-B28F-257C1D164C01}"/>
              </a:ext>
            </a:extLst>
          </p:cNvPr>
          <p:cNvSpPr/>
          <p:nvPr/>
        </p:nvSpPr>
        <p:spPr>
          <a:xfrm>
            <a:off x="3652054" y="2131324"/>
            <a:ext cx="554208" cy="43940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Inhaltsplatzhalter 9">
            <a:extLst>
              <a:ext uri="{FF2B5EF4-FFF2-40B4-BE49-F238E27FC236}">
                <a16:creationId xmlns:a16="http://schemas.microsoft.com/office/drawing/2014/main" id="{AF81B846-3B66-4651-BE7D-5F305CFAC9BF}"/>
              </a:ext>
            </a:extLst>
          </p:cNvPr>
          <p:cNvSpPr txBox="1">
            <a:spLocks/>
          </p:cNvSpPr>
          <p:nvPr/>
        </p:nvSpPr>
        <p:spPr>
          <a:xfrm>
            <a:off x="377032" y="3176798"/>
            <a:ext cx="1193248" cy="5392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/>
              <a:t>Reg 27</a:t>
            </a:r>
          </a:p>
        </p:txBody>
      </p:sp>
      <p:sp>
        <p:nvSpPr>
          <p:cNvPr id="8" name="Inhaltsplatzhalter 9">
            <a:extLst>
              <a:ext uri="{FF2B5EF4-FFF2-40B4-BE49-F238E27FC236}">
                <a16:creationId xmlns:a16="http://schemas.microsoft.com/office/drawing/2014/main" id="{479C1EA0-9EAE-4D61-8AC5-BC6746721F0D}"/>
              </a:ext>
            </a:extLst>
          </p:cNvPr>
          <p:cNvSpPr txBox="1">
            <a:spLocks/>
          </p:cNvSpPr>
          <p:nvPr/>
        </p:nvSpPr>
        <p:spPr>
          <a:xfrm>
            <a:off x="379820" y="4058716"/>
            <a:ext cx="1193248" cy="5392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/>
              <a:t>Reg 69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74A87496-1A06-4449-B905-4437BEC3A18F}"/>
              </a:ext>
            </a:extLst>
          </p:cNvPr>
          <p:cNvSpPr txBox="1">
            <a:spLocks/>
          </p:cNvSpPr>
          <p:nvPr/>
        </p:nvSpPr>
        <p:spPr>
          <a:xfrm>
            <a:off x="379820" y="4965154"/>
            <a:ext cx="1193248" cy="5392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/>
              <a:t>Reg 70</a:t>
            </a:r>
          </a:p>
        </p:txBody>
      </p:sp>
      <p:sp>
        <p:nvSpPr>
          <p:cNvPr id="11" name="Inhaltsplatzhalter 9">
            <a:extLst>
              <a:ext uri="{FF2B5EF4-FFF2-40B4-BE49-F238E27FC236}">
                <a16:creationId xmlns:a16="http://schemas.microsoft.com/office/drawing/2014/main" id="{F199AFE8-0E90-4A77-B8D8-68BB520F7C17}"/>
              </a:ext>
            </a:extLst>
          </p:cNvPr>
          <p:cNvSpPr txBox="1">
            <a:spLocks/>
          </p:cNvSpPr>
          <p:nvPr/>
        </p:nvSpPr>
        <p:spPr>
          <a:xfrm>
            <a:off x="377032" y="5868957"/>
            <a:ext cx="1193248" cy="5392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/>
              <a:t>Reg 104</a:t>
            </a:r>
          </a:p>
        </p:txBody>
      </p:sp>
      <p:sp>
        <p:nvSpPr>
          <p:cNvPr id="14" name="Textfeld 20">
            <a:extLst>
              <a:ext uri="{FF2B5EF4-FFF2-40B4-BE49-F238E27FC236}">
                <a16:creationId xmlns:a16="http://schemas.microsoft.com/office/drawing/2014/main" id="{7B4BB5EF-9EEC-4E1B-A6EA-D5E016955BDF}"/>
              </a:ext>
            </a:extLst>
          </p:cNvPr>
          <p:cNvSpPr txBox="1"/>
          <p:nvPr/>
        </p:nvSpPr>
        <p:spPr>
          <a:xfrm>
            <a:off x="1550754" y="2381638"/>
            <a:ext cx="10518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err="1"/>
              <a:t>Retroreflectors</a:t>
            </a:r>
            <a:endParaRPr lang="de-DE" sz="1100" dirty="0"/>
          </a:p>
        </p:txBody>
      </p:sp>
      <p:sp>
        <p:nvSpPr>
          <p:cNvPr id="15" name="Textfeld 21">
            <a:extLst>
              <a:ext uri="{FF2B5EF4-FFF2-40B4-BE49-F238E27FC236}">
                <a16:creationId xmlns:a16="http://schemas.microsoft.com/office/drawing/2014/main" id="{1559A391-AAE7-46F9-A2B5-7E9B2058AF15}"/>
              </a:ext>
            </a:extLst>
          </p:cNvPr>
          <p:cNvSpPr txBox="1"/>
          <p:nvPr/>
        </p:nvSpPr>
        <p:spPr>
          <a:xfrm>
            <a:off x="1561759" y="3334638"/>
            <a:ext cx="16866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err="1"/>
              <a:t>Advance</a:t>
            </a:r>
            <a:r>
              <a:rPr lang="de-DE" sz="1100" dirty="0"/>
              <a:t> </a:t>
            </a:r>
            <a:r>
              <a:rPr lang="de-DE" sz="1100" dirty="0" err="1"/>
              <a:t>Warning</a:t>
            </a:r>
            <a:r>
              <a:rPr lang="de-DE" sz="1100" dirty="0"/>
              <a:t> </a:t>
            </a:r>
            <a:r>
              <a:rPr lang="de-DE" sz="1100" dirty="0" err="1"/>
              <a:t>Triangle</a:t>
            </a:r>
            <a:endParaRPr lang="de-DE" sz="1100" dirty="0"/>
          </a:p>
        </p:txBody>
      </p:sp>
      <p:sp>
        <p:nvSpPr>
          <p:cNvPr id="16" name="Textfeld 22">
            <a:extLst>
              <a:ext uri="{FF2B5EF4-FFF2-40B4-BE49-F238E27FC236}">
                <a16:creationId xmlns:a16="http://schemas.microsoft.com/office/drawing/2014/main" id="{B928A8A7-8BF7-4C36-9483-A94892C2D5E4}"/>
              </a:ext>
            </a:extLst>
          </p:cNvPr>
          <p:cNvSpPr txBox="1"/>
          <p:nvPr/>
        </p:nvSpPr>
        <p:spPr>
          <a:xfrm>
            <a:off x="1550754" y="4165060"/>
            <a:ext cx="16882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/>
              <a:t>Slow </a:t>
            </a:r>
            <a:r>
              <a:rPr lang="de-DE" sz="1100" dirty="0" err="1"/>
              <a:t>Moving</a:t>
            </a:r>
            <a:r>
              <a:rPr lang="de-DE" sz="1100" dirty="0"/>
              <a:t> </a:t>
            </a:r>
            <a:r>
              <a:rPr lang="de-DE" sz="1100" dirty="0" err="1"/>
              <a:t>Vehicle</a:t>
            </a:r>
            <a:r>
              <a:rPr lang="de-DE" sz="1100" dirty="0"/>
              <a:t> Plate</a:t>
            </a:r>
          </a:p>
        </p:txBody>
      </p:sp>
      <p:sp>
        <p:nvSpPr>
          <p:cNvPr id="17" name="Textfeld 23">
            <a:extLst>
              <a:ext uri="{FF2B5EF4-FFF2-40B4-BE49-F238E27FC236}">
                <a16:creationId xmlns:a16="http://schemas.microsoft.com/office/drawing/2014/main" id="{8E9EECE5-550C-4C25-8129-05D01DFE3791}"/>
              </a:ext>
            </a:extLst>
          </p:cNvPr>
          <p:cNvSpPr txBox="1"/>
          <p:nvPr/>
        </p:nvSpPr>
        <p:spPr>
          <a:xfrm>
            <a:off x="1551352" y="5013578"/>
            <a:ext cx="17363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err="1"/>
              <a:t>Rear</a:t>
            </a:r>
            <a:r>
              <a:rPr lang="de-DE" sz="1100" dirty="0"/>
              <a:t> </a:t>
            </a:r>
            <a:r>
              <a:rPr lang="de-DE" sz="1100" dirty="0" err="1"/>
              <a:t>marking</a:t>
            </a:r>
            <a:r>
              <a:rPr lang="de-DE" sz="1100" dirty="0"/>
              <a:t> Plate</a:t>
            </a:r>
          </a:p>
          <a:p>
            <a:r>
              <a:rPr lang="de-DE" sz="1100" dirty="0" err="1"/>
              <a:t>for</a:t>
            </a:r>
            <a:r>
              <a:rPr lang="de-DE" sz="1100" dirty="0"/>
              <a:t> </a:t>
            </a:r>
            <a:r>
              <a:rPr lang="de-DE" sz="1100" dirty="0" err="1"/>
              <a:t>long</a:t>
            </a:r>
            <a:r>
              <a:rPr lang="de-DE" sz="1100" dirty="0"/>
              <a:t> </a:t>
            </a:r>
            <a:r>
              <a:rPr lang="de-DE" sz="1100" dirty="0" err="1"/>
              <a:t>and</a:t>
            </a:r>
            <a:r>
              <a:rPr lang="de-DE" sz="1100" dirty="0"/>
              <a:t> heavy </a:t>
            </a:r>
            <a:r>
              <a:rPr lang="de-DE" sz="1100" dirty="0" err="1"/>
              <a:t>vehicles</a:t>
            </a:r>
            <a:endParaRPr lang="de-DE" sz="1100" dirty="0"/>
          </a:p>
        </p:txBody>
      </p:sp>
      <p:sp>
        <p:nvSpPr>
          <p:cNvPr id="18" name="Textfeld 24">
            <a:extLst>
              <a:ext uri="{FF2B5EF4-FFF2-40B4-BE49-F238E27FC236}">
                <a16:creationId xmlns:a16="http://schemas.microsoft.com/office/drawing/2014/main" id="{F5F04FD9-77CE-4C3F-A35F-0EF3C10883F1}"/>
              </a:ext>
            </a:extLst>
          </p:cNvPr>
          <p:cNvSpPr txBox="1"/>
          <p:nvPr/>
        </p:nvSpPr>
        <p:spPr>
          <a:xfrm>
            <a:off x="1551352" y="5892975"/>
            <a:ext cx="17363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err="1"/>
              <a:t>Conspicuity</a:t>
            </a:r>
            <a:r>
              <a:rPr lang="de-DE" sz="1100" dirty="0"/>
              <a:t> </a:t>
            </a:r>
            <a:r>
              <a:rPr lang="de-DE" sz="1100" dirty="0" err="1"/>
              <a:t>Marking</a:t>
            </a:r>
            <a:endParaRPr lang="de-DE" sz="1100" dirty="0"/>
          </a:p>
          <a:p>
            <a:r>
              <a:rPr lang="de-DE" sz="1100" dirty="0" err="1"/>
              <a:t>for</a:t>
            </a:r>
            <a:r>
              <a:rPr lang="de-DE" sz="1100" dirty="0"/>
              <a:t> </a:t>
            </a:r>
            <a:r>
              <a:rPr lang="de-DE" sz="1100" dirty="0" err="1"/>
              <a:t>long</a:t>
            </a:r>
            <a:r>
              <a:rPr lang="de-DE" sz="1100" dirty="0"/>
              <a:t> </a:t>
            </a:r>
            <a:r>
              <a:rPr lang="de-DE" sz="1100" dirty="0" err="1"/>
              <a:t>and</a:t>
            </a:r>
            <a:r>
              <a:rPr lang="de-DE" sz="1100" dirty="0"/>
              <a:t> heavy </a:t>
            </a:r>
            <a:r>
              <a:rPr lang="de-DE" sz="1100" dirty="0" err="1"/>
              <a:t>vehicles</a:t>
            </a:r>
            <a:endParaRPr lang="de-DE" sz="1100" dirty="0"/>
          </a:p>
        </p:txBody>
      </p:sp>
      <p:sp>
        <p:nvSpPr>
          <p:cNvPr id="19" name="Textfeld 25">
            <a:extLst>
              <a:ext uri="{FF2B5EF4-FFF2-40B4-BE49-F238E27FC236}">
                <a16:creationId xmlns:a16="http://schemas.microsoft.com/office/drawing/2014/main" id="{F94BD34D-7491-4F66-8DE7-E189899941BB}"/>
              </a:ext>
            </a:extLst>
          </p:cNvPr>
          <p:cNvSpPr txBox="1"/>
          <p:nvPr/>
        </p:nvSpPr>
        <p:spPr>
          <a:xfrm>
            <a:off x="3720823" y="2065069"/>
            <a:ext cx="381836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/>
              <a:t>IA</a:t>
            </a:r>
          </a:p>
          <a:p>
            <a:r>
              <a:rPr lang="de-DE" sz="1100" dirty="0"/>
              <a:t>IB</a:t>
            </a:r>
          </a:p>
          <a:p>
            <a:r>
              <a:rPr lang="de-DE" sz="1100" dirty="0"/>
              <a:t>IIIA</a:t>
            </a:r>
          </a:p>
          <a:p>
            <a:r>
              <a:rPr lang="de-DE" sz="1100" dirty="0"/>
              <a:t>IIIB</a:t>
            </a:r>
          </a:p>
          <a:p>
            <a:r>
              <a:rPr lang="de-DE" sz="1100" dirty="0"/>
              <a:t>IVA</a:t>
            </a:r>
          </a:p>
        </p:txBody>
      </p:sp>
      <p:sp>
        <p:nvSpPr>
          <p:cNvPr id="20" name="Textfeld 26">
            <a:extLst>
              <a:ext uri="{FF2B5EF4-FFF2-40B4-BE49-F238E27FC236}">
                <a16:creationId xmlns:a16="http://schemas.microsoft.com/office/drawing/2014/main" id="{7C5F33F0-55DF-4BD5-A3EA-EE28250D90E1}"/>
              </a:ext>
            </a:extLst>
          </p:cNvPr>
          <p:cNvSpPr txBox="1"/>
          <p:nvPr/>
        </p:nvSpPr>
        <p:spPr>
          <a:xfrm>
            <a:off x="3653795" y="3230973"/>
            <a:ext cx="5661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/>
              <a:t>Type 1</a:t>
            </a:r>
          </a:p>
          <a:p>
            <a:r>
              <a:rPr lang="de-DE" sz="1100" dirty="0"/>
              <a:t>Type 2</a:t>
            </a:r>
          </a:p>
        </p:txBody>
      </p:sp>
      <p:sp>
        <p:nvSpPr>
          <p:cNvPr id="21" name="Textfeld 27">
            <a:extLst>
              <a:ext uri="{FF2B5EF4-FFF2-40B4-BE49-F238E27FC236}">
                <a16:creationId xmlns:a16="http://schemas.microsoft.com/office/drawing/2014/main" id="{BD41AE3F-D789-4A86-87D6-7C2E1C807F9B}"/>
              </a:ext>
            </a:extLst>
          </p:cNvPr>
          <p:cNvSpPr txBox="1"/>
          <p:nvPr/>
        </p:nvSpPr>
        <p:spPr>
          <a:xfrm>
            <a:off x="3633669" y="4097981"/>
            <a:ext cx="5725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/>
              <a:t>Class 1</a:t>
            </a:r>
          </a:p>
          <a:p>
            <a:r>
              <a:rPr lang="de-DE" sz="1100" dirty="0"/>
              <a:t>Class 2</a:t>
            </a:r>
          </a:p>
        </p:txBody>
      </p:sp>
      <p:sp>
        <p:nvSpPr>
          <p:cNvPr id="22" name="Textfeld 28">
            <a:extLst>
              <a:ext uri="{FF2B5EF4-FFF2-40B4-BE49-F238E27FC236}">
                <a16:creationId xmlns:a16="http://schemas.microsoft.com/office/drawing/2014/main" id="{5DD0E483-40D0-458F-A663-DF83F7D3CBE6}"/>
              </a:ext>
            </a:extLst>
          </p:cNvPr>
          <p:cNvSpPr txBox="1"/>
          <p:nvPr/>
        </p:nvSpPr>
        <p:spPr>
          <a:xfrm>
            <a:off x="3642861" y="4775926"/>
            <a:ext cx="57259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/>
              <a:t>Class 1</a:t>
            </a:r>
          </a:p>
          <a:p>
            <a:r>
              <a:rPr lang="de-DE" sz="1100" dirty="0"/>
              <a:t>Class 2</a:t>
            </a:r>
          </a:p>
          <a:p>
            <a:r>
              <a:rPr lang="de-DE" sz="1100" dirty="0"/>
              <a:t>Class 3</a:t>
            </a:r>
          </a:p>
          <a:p>
            <a:r>
              <a:rPr lang="de-DE" sz="1100" dirty="0"/>
              <a:t>Class 4</a:t>
            </a:r>
          </a:p>
          <a:p>
            <a:r>
              <a:rPr lang="de-DE" sz="1100" dirty="0"/>
              <a:t>Class 5</a:t>
            </a:r>
          </a:p>
          <a:p>
            <a:endParaRPr lang="de-DE" sz="1100" dirty="0"/>
          </a:p>
        </p:txBody>
      </p:sp>
      <p:sp>
        <p:nvSpPr>
          <p:cNvPr id="23" name="Textfeld 29">
            <a:extLst>
              <a:ext uri="{FF2B5EF4-FFF2-40B4-BE49-F238E27FC236}">
                <a16:creationId xmlns:a16="http://schemas.microsoft.com/office/drawing/2014/main" id="{3FCE5382-1B13-4AA7-BD44-C49B010C65F9}"/>
              </a:ext>
            </a:extLst>
          </p:cNvPr>
          <p:cNvSpPr txBox="1"/>
          <p:nvPr/>
        </p:nvSpPr>
        <p:spPr>
          <a:xfrm>
            <a:off x="3643376" y="5725284"/>
            <a:ext cx="5870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/>
              <a:t>Class C</a:t>
            </a:r>
          </a:p>
          <a:p>
            <a:r>
              <a:rPr lang="de-DE" sz="1100" dirty="0"/>
              <a:t>Class D</a:t>
            </a:r>
          </a:p>
          <a:p>
            <a:r>
              <a:rPr lang="de-DE" sz="1100" dirty="0"/>
              <a:t>Class E</a:t>
            </a:r>
          </a:p>
          <a:p>
            <a:r>
              <a:rPr lang="de-DE" sz="1100" dirty="0"/>
              <a:t>Class F</a:t>
            </a:r>
          </a:p>
        </p:txBody>
      </p:sp>
      <p:sp>
        <p:nvSpPr>
          <p:cNvPr id="24" name="Abgerundetes Rechteck 35">
            <a:extLst>
              <a:ext uri="{FF2B5EF4-FFF2-40B4-BE49-F238E27FC236}">
                <a16:creationId xmlns:a16="http://schemas.microsoft.com/office/drawing/2014/main" id="{0F36E750-CA93-4D28-A1B7-1F727CE8F91A}"/>
              </a:ext>
            </a:extLst>
          </p:cNvPr>
          <p:cNvSpPr/>
          <p:nvPr/>
        </p:nvSpPr>
        <p:spPr>
          <a:xfrm>
            <a:off x="272485" y="5721584"/>
            <a:ext cx="4110273" cy="8037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Abgerundetes Rechteck 31">
            <a:extLst>
              <a:ext uri="{FF2B5EF4-FFF2-40B4-BE49-F238E27FC236}">
                <a16:creationId xmlns:a16="http://schemas.microsoft.com/office/drawing/2014/main" id="{E518C13F-9561-4EFF-8EBA-78BD56751A11}"/>
              </a:ext>
            </a:extLst>
          </p:cNvPr>
          <p:cNvSpPr/>
          <p:nvPr/>
        </p:nvSpPr>
        <p:spPr>
          <a:xfrm>
            <a:off x="272482" y="4843191"/>
            <a:ext cx="4110273" cy="8037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Abgerundetes Rechteck 34">
            <a:extLst>
              <a:ext uri="{FF2B5EF4-FFF2-40B4-BE49-F238E27FC236}">
                <a16:creationId xmlns:a16="http://schemas.microsoft.com/office/drawing/2014/main" id="{630432C2-3D8D-4F1E-9FD8-01DDC457DEA2}"/>
              </a:ext>
            </a:extLst>
          </p:cNvPr>
          <p:cNvSpPr/>
          <p:nvPr/>
        </p:nvSpPr>
        <p:spPr>
          <a:xfrm>
            <a:off x="272481" y="3930777"/>
            <a:ext cx="4110273" cy="8054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Abgerundetes Rechteck 33">
            <a:extLst>
              <a:ext uri="{FF2B5EF4-FFF2-40B4-BE49-F238E27FC236}">
                <a16:creationId xmlns:a16="http://schemas.microsoft.com/office/drawing/2014/main" id="{9D1250EF-762A-407C-B54C-ED85B236F3D7}"/>
              </a:ext>
            </a:extLst>
          </p:cNvPr>
          <p:cNvSpPr/>
          <p:nvPr/>
        </p:nvSpPr>
        <p:spPr>
          <a:xfrm>
            <a:off x="272480" y="3032797"/>
            <a:ext cx="4110273" cy="8034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Abgerundetes Rechteck 32">
            <a:extLst>
              <a:ext uri="{FF2B5EF4-FFF2-40B4-BE49-F238E27FC236}">
                <a16:creationId xmlns:a16="http://schemas.microsoft.com/office/drawing/2014/main" id="{30B8B127-5233-49BA-ACE1-AFCD35054B1A}"/>
              </a:ext>
            </a:extLst>
          </p:cNvPr>
          <p:cNvSpPr/>
          <p:nvPr/>
        </p:nvSpPr>
        <p:spPr>
          <a:xfrm>
            <a:off x="279493" y="2100834"/>
            <a:ext cx="4110273" cy="8462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Pfeil nach rechts 40">
            <a:extLst>
              <a:ext uri="{FF2B5EF4-FFF2-40B4-BE49-F238E27FC236}">
                <a16:creationId xmlns:a16="http://schemas.microsoft.com/office/drawing/2014/main" id="{9396F04D-08FD-406E-9245-0A5EEB4D5BC0}"/>
              </a:ext>
            </a:extLst>
          </p:cNvPr>
          <p:cNvSpPr/>
          <p:nvPr/>
        </p:nvSpPr>
        <p:spPr>
          <a:xfrm>
            <a:off x="4477606" y="2305875"/>
            <a:ext cx="674341" cy="4701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Pfeil nach rechts 41">
            <a:extLst>
              <a:ext uri="{FF2B5EF4-FFF2-40B4-BE49-F238E27FC236}">
                <a16:creationId xmlns:a16="http://schemas.microsoft.com/office/drawing/2014/main" id="{2DC7655C-3889-4294-96D7-B9C5E807CE2C}"/>
              </a:ext>
            </a:extLst>
          </p:cNvPr>
          <p:cNvSpPr/>
          <p:nvPr/>
        </p:nvSpPr>
        <p:spPr>
          <a:xfrm>
            <a:off x="4478164" y="3241985"/>
            <a:ext cx="674341" cy="4701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rechts 42">
            <a:extLst>
              <a:ext uri="{FF2B5EF4-FFF2-40B4-BE49-F238E27FC236}">
                <a16:creationId xmlns:a16="http://schemas.microsoft.com/office/drawing/2014/main" id="{4F9C8C1F-9481-4B69-809C-71368C2BE7CA}"/>
              </a:ext>
            </a:extLst>
          </p:cNvPr>
          <p:cNvSpPr/>
          <p:nvPr/>
        </p:nvSpPr>
        <p:spPr>
          <a:xfrm>
            <a:off x="4477606" y="4119104"/>
            <a:ext cx="674341" cy="4701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Pfeil nach rechts 43">
            <a:extLst>
              <a:ext uri="{FF2B5EF4-FFF2-40B4-BE49-F238E27FC236}">
                <a16:creationId xmlns:a16="http://schemas.microsoft.com/office/drawing/2014/main" id="{ADCFEA1B-42B5-4E76-BBBC-CC28A7621BA2}"/>
              </a:ext>
            </a:extLst>
          </p:cNvPr>
          <p:cNvSpPr/>
          <p:nvPr/>
        </p:nvSpPr>
        <p:spPr>
          <a:xfrm>
            <a:off x="4474576" y="4993945"/>
            <a:ext cx="674341" cy="4701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rechts 44">
            <a:extLst>
              <a:ext uri="{FF2B5EF4-FFF2-40B4-BE49-F238E27FC236}">
                <a16:creationId xmlns:a16="http://schemas.microsoft.com/office/drawing/2014/main" id="{A2CB9E52-770D-4212-9600-C7DFA4609C22}"/>
              </a:ext>
            </a:extLst>
          </p:cNvPr>
          <p:cNvSpPr/>
          <p:nvPr/>
        </p:nvSpPr>
        <p:spPr>
          <a:xfrm>
            <a:off x="4482591" y="5873342"/>
            <a:ext cx="674341" cy="4701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Inhaltsplatzhalter 9">
            <a:extLst>
              <a:ext uri="{FF2B5EF4-FFF2-40B4-BE49-F238E27FC236}">
                <a16:creationId xmlns:a16="http://schemas.microsoft.com/office/drawing/2014/main" id="{3823D36B-A007-4FD3-9952-29A729B8AEBE}"/>
              </a:ext>
            </a:extLst>
          </p:cNvPr>
          <p:cNvSpPr txBox="1">
            <a:spLocks/>
          </p:cNvSpPr>
          <p:nvPr/>
        </p:nvSpPr>
        <p:spPr>
          <a:xfrm>
            <a:off x="366614" y="2282249"/>
            <a:ext cx="1193248" cy="5392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/>
              <a:t>Reg 3</a:t>
            </a:r>
          </a:p>
        </p:txBody>
      </p:sp>
      <p:sp>
        <p:nvSpPr>
          <p:cNvPr id="41" name="Inhaltsplatzhalter 9">
            <a:extLst>
              <a:ext uri="{FF2B5EF4-FFF2-40B4-BE49-F238E27FC236}">
                <a16:creationId xmlns:a16="http://schemas.microsoft.com/office/drawing/2014/main" id="{2F9A2C54-491F-4BE3-BEC0-2267E0E559E4}"/>
              </a:ext>
            </a:extLst>
          </p:cNvPr>
          <p:cNvSpPr txBox="1">
            <a:spLocks/>
          </p:cNvSpPr>
          <p:nvPr/>
        </p:nvSpPr>
        <p:spPr>
          <a:xfrm>
            <a:off x="5251506" y="2131320"/>
            <a:ext cx="1734964" cy="4394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  <a:p>
            <a:pPr marL="0" indent="0" algn="ctr">
              <a:buNone/>
            </a:pPr>
            <a:r>
              <a:rPr lang="de-DE" dirty="0"/>
              <a:t>Stage I</a:t>
            </a:r>
            <a:br>
              <a:rPr lang="de-DE" dirty="0"/>
            </a:br>
            <a:r>
              <a:rPr lang="en-GB" sz="1800" dirty="0"/>
              <a:t>“Editorial” simplification</a:t>
            </a:r>
          </a:p>
        </p:txBody>
      </p:sp>
      <p:sp>
        <p:nvSpPr>
          <p:cNvPr id="42" name="Pfeil nach rechts 39">
            <a:extLst>
              <a:ext uri="{FF2B5EF4-FFF2-40B4-BE49-F238E27FC236}">
                <a16:creationId xmlns:a16="http://schemas.microsoft.com/office/drawing/2014/main" id="{84B2A522-4671-46FF-9F96-D87BCFCB6814}"/>
              </a:ext>
            </a:extLst>
          </p:cNvPr>
          <p:cNvSpPr/>
          <p:nvPr/>
        </p:nvSpPr>
        <p:spPr>
          <a:xfrm>
            <a:off x="7086971" y="4093256"/>
            <a:ext cx="674341" cy="4701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Abgerundetes Rechteck 45">
            <a:extLst>
              <a:ext uri="{FF2B5EF4-FFF2-40B4-BE49-F238E27FC236}">
                <a16:creationId xmlns:a16="http://schemas.microsoft.com/office/drawing/2014/main" id="{EFBFE546-1B7A-4F71-BADE-CAB4ADFC2151}"/>
              </a:ext>
            </a:extLst>
          </p:cNvPr>
          <p:cNvSpPr/>
          <p:nvPr/>
        </p:nvSpPr>
        <p:spPr>
          <a:xfrm>
            <a:off x="5576310" y="3810137"/>
            <a:ext cx="1085356" cy="1786721"/>
          </a:xfrm>
          <a:prstGeom prst="roundRect">
            <a:avLst>
              <a:gd name="adj" fmla="val 1747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>
                <a:solidFill>
                  <a:schemeClr val="tx1"/>
                </a:solidFill>
              </a:rPr>
              <a:t>Merge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to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one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single</a:t>
            </a:r>
            <a:r>
              <a:rPr lang="de-DE" sz="1400" dirty="0">
                <a:solidFill>
                  <a:schemeClr val="tx1"/>
                </a:solidFill>
              </a:rPr>
              <a:t> Regulation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b="1" dirty="0">
                <a:solidFill>
                  <a:schemeClr val="tx1"/>
                </a:solidFill>
              </a:rPr>
              <a:t>R-150</a:t>
            </a:r>
          </a:p>
        </p:txBody>
      </p:sp>
      <p:sp>
        <p:nvSpPr>
          <p:cNvPr id="44" name="Inhaltsplatzhalter 9">
            <a:extLst>
              <a:ext uri="{FF2B5EF4-FFF2-40B4-BE49-F238E27FC236}">
                <a16:creationId xmlns:a16="http://schemas.microsoft.com/office/drawing/2014/main" id="{F785DCF1-A4A8-4114-9FD0-C8B0CB872F08}"/>
              </a:ext>
            </a:extLst>
          </p:cNvPr>
          <p:cNvSpPr txBox="1">
            <a:spLocks/>
          </p:cNvSpPr>
          <p:nvPr/>
        </p:nvSpPr>
        <p:spPr>
          <a:xfrm>
            <a:off x="7844136" y="2131320"/>
            <a:ext cx="1645368" cy="4394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  <a:p>
            <a:pPr marL="0" indent="0" algn="ctr">
              <a:buNone/>
            </a:pPr>
            <a:r>
              <a:rPr lang="de-DE" dirty="0"/>
              <a:t>Stage II</a:t>
            </a:r>
            <a:br>
              <a:rPr lang="de-DE" dirty="0"/>
            </a:br>
            <a:r>
              <a:rPr lang="en-GB" sz="1800" dirty="0"/>
              <a:t>“Real” simplification</a:t>
            </a:r>
            <a:endParaRPr lang="de-DE" sz="1800" dirty="0"/>
          </a:p>
        </p:txBody>
      </p:sp>
      <p:sp>
        <p:nvSpPr>
          <p:cNvPr id="45" name="Abgerundetes Rechteck 45">
            <a:extLst>
              <a:ext uri="{FF2B5EF4-FFF2-40B4-BE49-F238E27FC236}">
                <a16:creationId xmlns:a16="http://schemas.microsoft.com/office/drawing/2014/main" id="{D10D1FF0-527F-4D54-9AF0-5F1492E4523D}"/>
              </a:ext>
            </a:extLst>
          </p:cNvPr>
          <p:cNvSpPr/>
          <p:nvPr/>
        </p:nvSpPr>
        <p:spPr>
          <a:xfrm>
            <a:off x="7977336" y="3729382"/>
            <a:ext cx="1368152" cy="2435922"/>
          </a:xfrm>
          <a:prstGeom prst="roundRect">
            <a:avLst>
              <a:gd name="adj" fmla="val 1747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System of classes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technology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independent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performance based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objective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test-methods</a:t>
            </a:r>
          </a:p>
        </p:txBody>
      </p:sp>
      <p:sp>
        <p:nvSpPr>
          <p:cNvPr id="12" name="Fumetto: rettangolo con angoli arrotondati 11">
            <a:extLst>
              <a:ext uri="{FF2B5EF4-FFF2-40B4-BE49-F238E27FC236}">
                <a16:creationId xmlns:a16="http://schemas.microsoft.com/office/drawing/2014/main" id="{85CC4B22-48F8-4D35-9771-34C05DCCD759}"/>
              </a:ext>
            </a:extLst>
          </p:cNvPr>
          <p:cNvSpPr/>
          <p:nvPr/>
        </p:nvSpPr>
        <p:spPr>
          <a:xfrm>
            <a:off x="6033120" y="1036174"/>
            <a:ext cx="2600223" cy="376602"/>
          </a:xfrm>
          <a:prstGeom prst="wedgeRoundRectCallout">
            <a:avLst>
              <a:gd name="adj1" fmla="val -35387"/>
              <a:gd name="adj2" fmla="val 34909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WP.29/2018/159/Rev.1 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7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828D1103-076C-4B11-99C4-50317E5A2FEC}"/>
              </a:ext>
            </a:extLst>
          </p:cNvPr>
          <p:cNvSpPr/>
          <p:nvPr/>
        </p:nvSpPr>
        <p:spPr>
          <a:xfrm>
            <a:off x="495300" y="18864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II – Regulation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150</a:t>
            </a:r>
          </a:p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BAAEBC3A-5875-4796-B005-58AC9FA86ED1}"/>
              </a:ext>
            </a:extLst>
          </p:cNvPr>
          <p:cNvGrpSpPr/>
          <p:nvPr/>
        </p:nvGrpSpPr>
        <p:grpSpPr>
          <a:xfrm>
            <a:off x="344488" y="2276871"/>
            <a:ext cx="9217024" cy="1384996"/>
            <a:chOff x="344488" y="2276871"/>
            <a:chExt cx="9217024" cy="1384996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F2B8F3D1-DF9F-4B31-BAD4-CC4D2031FECB}"/>
                </a:ext>
              </a:extLst>
            </p:cNvPr>
            <p:cNvSpPr/>
            <p:nvPr/>
          </p:nvSpPr>
          <p:spPr>
            <a:xfrm>
              <a:off x="344488" y="2276872"/>
              <a:ext cx="1296144" cy="13849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 anchor="ctr">
              <a:no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Merging of requirements and tables </a:t>
              </a:r>
              <a:endParaRPr lang="it-IT" sz="1400" b="1" dirty="0"/>
            </a:p>
          </p:txBody>
        </p:sp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D5F67C19-A5B5-4A98-9051-63EE2229C4B2}"/>
                </a:ext>
              </a:extLst>
            </p:cNvPr>
            <p:cNvSpPr/>
            <p:nvPr/>
          </p:nvSpPr>
          <p:spPr>
            <a:xfrm>
              <a:off x="1640632" y="2276871"/>
              <a:ext cx="4680140" cy="138499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 anchor="ctr">
              <a:noAutofit/>
            </a:bodyPr>
            <a:lstStyle/>
            <a:p>
              <a:pPr marL="182563" indent="-182563">
                <a:buFont typeface="Arial" panose="020B0604020202020204" pitchFamily="34" charset="0"/>
                <a:buChar char="•"/>
              </a:pPr>
              <a:r>
                <a:rPr lang="en-US" sz="1400" dirty="0"/>
                <a:t>Restructuring</a:t>
              </a: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and streamlining of the requirements</a:t>
              </a:r>
            </a:p>
            <a:p>
              <a:endParaRPr lang="it-IT" sz="1400" dirty="0"/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Significant reduction of pages by avoid repetition of text</a:t>
              </a:r>
            </a:p>
          </p:txBody>
        </p:sp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23E4E2ED-70DB-4AC0-8219-55FB29BF9243}"/>
                </a:ext>
              </a:extLst>
            </p:cNvPr>
            <p:cNvSpPr/>
            <p:nvPr/>
          </p:nvSpPr>
          <p:spPr>
            <a:xfrm>
              <a:off x="6320772" y="2276872"/>
              <a:ext cx="3240740" cy="138499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193675" indent="-193675">
                <a:buFont typeface="Arial" panose="020B0604020202020204" pitchFamily="34" charset="0"/>
                <a:buChar char="•"/>
              </a:pPr>
              <a:r>
                <a:rPr lang="en-US" sz="1400" dirty="0"/>
                <a:t>Par. 5.1. to 5.3. merged into (new) 5.1., which derives from R3</a:t>
              </a:r>
            </a:p>
            <a:p>
              <a:pPr marL="193675" indent="-193675">
                <a:buFont typeface="Arial" panose="020B0604020202020204" pitchFamily="34" charset="0"/>
                <a:buChar char="•"/>
              </a:pPr>
              <a:r>
                <a:rPr lang="en-US" sz="1400" dirty="0"/>
                <a:t>Par. 5.4. to 5.8. merged into (new) 5.2., which derives from R69, R70, R104</a:t>
              </a:r>
            </a:p>
            <a:p>
              <a:pPr marL="193675" indent="-193675">
                <a:buFont typeface="Arial" panose="020B0604020202020204" pitchFamily="34" charset="0"/>
                <a:buChar char="•"/>
              </a:pPr>
              <a:r>
                <a:rPr lang="en-US" sz="1400" dirty="0"/>
                <a:t>Par. 5.9. is now 5.3. (new), which is a stand-alone from R27</a:t>
              </a:r>
            </a:p>
          </p:txBody>
        </p:sp>
      </p:grp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5B64139E-EB8A-4DF3-9DF9-8EBEC4540F11}"/>
              </a:ext>
            </a:extLst>
          </p:cNvPr>
          <p:cNvGrpSpPr/>
          <p:nvPr/>
        </p:nvGrpSpPr>
        <p:grpSpPr>
          <a:xfrm>
            <a:off x="344488" y="1844824"/>
            <a:ext cx="9217024" cy="307777"/>
            <a:chOff x="344488" y="1844824"/>
            <a:chExt cx="9217024" cy="307777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6DECF459-3FDA-4046-97A8-5C8945F82D1D}"/>
                </a:ext>
              </a:extLst>
            </p:cNvPr>
            <p:cNvSpPr/>
            <p:nvPr/>
          </p:nvSpPr>
          <p:spPr>
            <a:xfrm>
              <a:off x="344488" y="1844824"/>
              <a:ext cx="1296144" cy="3077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TOPIC</a:t>
              </a:r>
              <a:endParaRPr lang="it-IT" sz="1400" dirty="0"/>
            </a:p>
          </p:txBody>
        </p:sp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C63ADD8B-CCCF-46B7-A8B7-FA09806EE902}"/>
                </a:ext>
              </a:extLst>
            </p:cNvPr>
            <p:cNvSpPr/>
            <p:nvPr/>
          </p:nvSpPr>
          <p:spPr>
            <a:xfrm>
              <a:off x="1640632" y="1844824"/>
              <a:ext cx="4680520" cy="3077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MAIN IMPROVEMENTS</a:t>
              </a:r>
              <a:endParaRPr lang="it-IT" sz="1400" dirty="0"/>
            </a:p>
          </p:txBody>
        </p:sp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51DB1CC1-ABED-4CF0-85E7-588762F993D0}"/>
                </a:ext>
              </a:extLst>
            </p:cNvPr>
            <p:cNvSpPr/>
            <p:nvPr/>
          </p:nvSpPr>
          <p:spPr>
            <a:xfrm>
              <a:off x="6320772" y="1844824"/>
              <a:ext cx="3240740" cy="3077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PARAGRAPHS MAINLY AFFECTED</a:t>
              </a:r>
              <a:endParaRPr lang="it-IT" sz="1400" dirty="0"/>
            </a:p>
          </p:txBody>
        </p:sp>
      </p:grp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96259BEE-C18B-4719-9B78-7E90ABADC671}"/>
              </a:ext>
            </a:extLst>
          </p:cNvPr>
          <p:cNvGrpSpPr/>
          <p:nvPr/>
        </p:nvGrpSpPr>
        <p:grpSpPr>
          <a:xfrm>
            <a:off x="345274" y="4695378"/>
            <a:ext cx="5760450" cy="307777"/>
            <a:chOff x="344678" y="4709052"/>
            <a:chExt cx="5760450" cy="307777"/>
          </a:xfrm>
        </p:grpSpPr>
        <p:sp>
          <p:nvSpPr>
            <p:cNvPr id="29" name="Rettangolo 28">
              <a:extLst>
                <a:ext uri="{FF2B5EF4-FFF2-40B4-BE49-F238E27FC236}">
                  <a16:creationId xmlns:a16="http://schemas.microsoft.com/office/drawing/2014/main" id="{BD114CC5-FE4F-48F0-A50B-D2FEBF1F8B08}"/>
                </a:ext>
              </a:extLst>
            </p:cNvPr>
            <p:cNvSpPr/>
            <p:nvPr/>
          </p:nvSpPr>
          <p:spPr>
            <a:xfrm>
              <a:off x="344678" y="4709052"/>
              <a:ext cx="3168160" cy="3077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/>
                <a:t>Error corrections</a:t>
              </a:r>
            </a:p>
          </p:txBody>
        </p:sp>
        <p:sp>
          <p:nvSpPr>
            <p:cNvPr id="30" name="Rettangolo 29">
              <a:extLst>
                <a:ext uri="{FF2B5EF4-FFF2-40B4-BE49-F238E27FC236}">
                  <a16:creationId xmlns:a16="http://schemas.microsoft.com/office/drawing/2014/main" id="{E9B7CEB3-86B9-4764-A242-FC17F286D17F}"/>
                </a:ext>
              </a:extLst>
            </p:cNvPr>
            <p:cNvSpPr/>
            <p:nvPr/>
          </p:nvSpPr>
          <p:spPr>
            <a:xfrm>
              <a:off x="3512840" y="4709052"/>
              <a:ext cx="2592288" cy="3077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 anchor="ctr">
              <a:no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WP29/2019/83</a:t>
              </a:r>
            </a:p>
          </p:txBody>
        </p:sp>
      </p:grpSp>
      <p:sp>
        <p:nvSpPr>
          <p:cNvPr id="31" name="Rettangolo 30">
            <a:extLst>
              <a:ext uri="{FF2B5EF4-FFF2-40B4-BE49-F238E27FC236}">
                <a16:creationId xmlns:a16="http://schemas.microsoft.com/office/drawing/2014/main" id="{DB69D3F1-10D8-4657-B654-BBEC8159D79F}"/>
              </a:ext>
            </a:extLst>
          </p:cNvPr>
          <p:cNvSpPr/>
          <p:nvPr/>
        </p:nvSpPr>
        <p:spPr>
          <a:xfrm>
            <a:off x="344487" y="4136061"/>
            <a:ext cx="3168351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TOPIC</a:t>
            </a:r>
            <a:endParaRPr lang="it-IT" sz="1400" dirty="0"/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05179FFA-F6CF-4930-8563-E431258B4CE4}"/>
              </a:ext>
            </a:extLst>
          </p:cNvPr>
          <p:cNvSpPr/>
          <p:nvPr/>
        </p:nvSpPr>
        <p:spPr>
          <a:xfrm>
            <a:off x="3512840" y="4136061"/>
            <a:ext cx="2592288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Proposals originated by SLR and now on GRE or WP.29 agenda</a:t>
            </a:r>
            <a:endParaRPr lang="it-IT" sz="1400" dirty="0"/>
          </a:p>
        </p:txBody>
      </p:sp>
      <p:grpSp>
        <p:nvGrpSpPr>
          <p:cNvPr id="38" name="Gruppo 37">
            <a:extLst>
              <a:ext uri="{FF2B5EF4-FFF2-40B4-BE49-F238E27FC236}">
                <a16:creationId xmlns:a16="http://schemas.microsoft.com/office/drawing/2014/main" id="{12503101-C00B-4170-BCD4-C4297F576214}"/>
              </a:ext>
            </a:extLst>
          </p:cNvPr>
          <p:cNvGrpSpPr/>
          <p:nvPr/>
        </p:nvGrpSpPr>
        <p:grpSpPr>
          <a:xfrm>
            <a:off x="343302" y="5034958"/>
            <a:ext cx="5760639" cy="307778"/>
            <a:chOff x="344487" y="5497486"/>
            <a:chExt cx="5760639" cy="307778"/>
          </a:xfrm>
        </p:grpSpPr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44C2C8D4-06FD-4F50-B676-F9C1F06FF45A}"/>
                </a:ext>
              </a:extLst>
            </p:cNvPr>
            <p:cNvSpPr/>
            <p:nvPr/>
          </p:nvSpPr>
          <p:spPr>
            <a:xfrm>
              <a:off x="344487" y="5497487"/>
              <a:ext cx="3168159" cy="3077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Error corrections</a:t>
              </a:r>
            </a:p>
          </p:txBody>
        </p: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281BC42B-F2B4-4C4B-9DD0-F3EADE7B4DF4}"/>
                </a:ext>
              </a:extLst>
            </p:cNvPr>
            <p:cNvSpPr/>
            <p:nvPr/>
          </p:nvSpPr>
          <p:spPr>
            <a:xfrm>
              <a:off x="3512839" y="5497486"/>
              <a:ext cx="2592287" cy="3077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it-IT" sz="1400" b="1" dirty="0"/>
                <a:t>GRE/2019/26</a:t>
              </a:r>
              <a:endParaRPr lang="it-IT" sz="1000" dirty="0"/>
            </a:p>
          </p:txBody>
        </p:sp>
      </p:grpSp>
      <p:grpSp>
        <p:nvGrpSpPr>
          <p:cNvPr id="41" name="Gruppo 40">
            <a:extLst>
              <a:ext uri="{FF2B5EF4-FFF2-40B4-BE49-F238E27FC236}">
                <a16:creationId xmlns:a16="http://schemas.microsoft.com/office/drawing/2014/main" id="{B7F61335-C6F0-4269-95E5-FB0051CEB2E4}"/>
              </a:ext>
            </a:extLst>
          </p:cNvPr>
          <p:cNvGrpSpPr/>
          <p:nvPr/>
        </p:nvGrpSpPr>
        <p:grpSpPr>
          <a:xfrm>
            <a:off x="344678" y="6145559"/>
            <a:ext cx="5760450" cy="307777"/>
            <a:chOff x="344678" y="4709052"/>
            <a:chExt cx="5760450" cy="307777"/>
          </a:xfrm>
        </p:grpSpPr>
        <p:sp>
          <p:nvSpPr>
            <p:cNvPr id="42" name="Rettangolo 41">
              <a:extLst>
                <a:ext uri="{FF2B5EF4-FFF2-40B4-BE49-F238E27FC236}">
                  <a16:creationId xmlns:a16="http://schemas.microsoft.com/office/drawing/2014/main" id="{331FF3A7-13C5-4DD5-8D15-7EA571CED0F2}"/>
                </a:ext>
              </a:extLst>
            </p:cNvPr>
            <p:cNvSpPr/>
            <p:nvPr/>
          </p:nvSpPr>
          <p:spPr>
            <a:xfrm>
              <a:off x="344678" y="4709052"/>
              <a:ext cx="3168160" cy="3077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/>
                <a:t>Merging of requirements and tables </a:t>
              </a:r>
            </a:p>
          </p:txBody>
        </p:sp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51CA013A-D444-4D60-9C78-07D5CE518C95}"/>
                </a:ext>
              </a:extLst>
            </p:cNvPr>
            <p:cNvSpPr/>
            <p:nvPr/>
          </p:nvSpPr>
          <p:spPr>
            <a:xfrm>
              <a:off x="3512840" y="4709052"/>
              <a:ext cx="2592288" cy="3077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 anchor="ctr">
              <a:no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SLR-33-14</a:t>
              </a:r>
            </a:p>
          </p:txBody>
        </p:sp>
      </p:grpSp>
      <p:sp>
        <p:nvSpPr>
          <p:cNvPr id="44" name="Rettangolo 43">
            <a:extLst>
              <a:ext uri="{FF2B5EF4-FFF2-40B4-BE49-F238E27FC236}">
                <a16:creationId xmlns:a16="http://schemas.microsoft.com/office/drawing/2014/main" id="{38A19AFD-5786-48CA-B2C6-83A0B68ABA6D}"/>
              </a:ext>
            </a:extLst>
          </p:cNvPr>
          <p:cNvSpPr/>
          <p:nvPr/>
        </p:nvSpPr>
        <p:spPr>
          <a:xfrm>
            <a:off x="343110" y="5753717"/>
            <a:ext cx="3168351" cy="3395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TOPIC</a:t>
            </a:r>
            <a:endParaRPr lang="it-IT" sz="1400" dirty="0"/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id="{27173EE1-853D-4246-8A21-FAB93D8B57CF}"/>
              </a:ext>
            </a:extLst>
          </p:cNvPr>
          <p:cNvSpPr/>
          <p:nvPr/>
        </p:nvSpPr>
        <p:spPr>
          <a:xfrm>
            <a:off x="3511655" y="5753717"/>
            <a:ext cx="2592286" cy="33957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Proposals within SLR</a:t>
            </a:r>
            <a:endParaRPr lang="it-IT" sz="1400" dirty="0"/>
          </a:p>
        </p:txBody>
      </p:sp>
      <p:sp>
        <p:nvSpPr>
          <p:cNvPr id="47" name="Parentesi graffa chiusa 46">
            <a:extLst>
              <a:ext uri="{FF2B5EF4-FFF2-40B4-BE49-F238E27FC236}">
                <a16:creationId xmlns:a16="http://schemas.microsoft.com/office/drawing/2014/main" id="{EF83878D-9146-4C1C-9093-D4B0C0BC911F}"/>
              </a:ext>
            </a:extLst>
          </p:cNvPr>
          <p:cNvSpPr/>
          <p:nvPr/>
        </p:nvSpPr>
        <p:spPr>
          <a:xfrm>
            <a:off x="6149037" y="4136061"/>
            <a:ext cx="316132" cy="2317275"/>
          </a:xfrm>
          <a:prstGeom prst="rightBrace">
            <a:avLst>
              <a:gd name="adj1" fmla="val 35960"/>
              <a:gd name="adj2" fmla="val 51012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Freccia a destra 47">
            <a:extLst>
              <a:ext uri="{FF2B5EF4-FFF2-40B4-BE49-F238E27FC236}">
                <a16:creationId xmlns:a16="http://schemas.microsoft.com/office/drawing/2014/main" id="{8BD8136A-F8FD-408C-84FE-518662A1CEC2}"/>
              </a:ext>
            </a:extLst>
          </p:cNvPr>
          <p:cNvSpPr/>
          <p:nvPr/>
        </p:nvSpPr>
        <p:spPr>
          <a:xfrm>
            <a:off x="6537176" y="5035659"/>
            <a:ext cx="576064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Cubo 48">
            <a:extLst>
              <a:ext uri="{FF2B5EF4-FFF2-40B4-BE49-F238E27FC236}">
                <a16:creationId xmlns:a16="http://schemas.microsoft.com/office/drawing/2014/main" id="{B92C7DEA-7DF2-43E2-92A0-A2AA78224C4E}"/>
              </a:ext>
            </a:extLst>
          </p:cNvPr>
          <p:cNvSpPr/>
          <p:nvPr/>
        </p:nvSpPr>
        <p:spPr>
          <a:xfrm>
            <a:off x="7185248" y="4571116"/>
            <a:ext cx="2229627" cy="1323438"/>
          </a:xfrm>
          <a:prstGeom prst="cube">
            <a:avLst>
              <a:gd name="adj" fmla="val 11218"/>
            </a:avLst>
          </a:prstGeom>
          <a:solidFill>
            <a:schemeClr val="accent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GRE-82-26</a:t>
            </a:r>
          </a:p>
          <a:p>
            <a:pPr algn="ctr"/>
            <a:r>
              <a:rPr lang="it-IT" dirty="0">
                <a:solidFill>
                  <a:srgbClr val="FFFF00"/>
                </a:solidFill>
              </a:rPr>
              <a:t>LATEST </a:t>
            </a:r>
            <a:r>
              <a:rPr lang="it-IT" u="sng" dirty="0">
                <a:solidFill>
                  <a:srgbClr val="FFFF00"/>
                </a:solidFill>
              </a:rPr>
              <a:t>DRAFT</a:t>
            </a:r>
            <a:r>
              <a:rPr lang="it-IT" dirty="0">
                <a:solidFill>
                  <a:srgbClr val="FFFF00"/>
                </a:solidFill>
              </a:rPr>
              <a:t> CONSOLIDATION</a:t>
            </a:r>
          </a:p>
        </p:txBody>
      </p:sp>
    </p:spTree>
    <p:extLst>
      <p:ext uri="{BB962C8B-B14F-4D97-AF65-F5344CB8AC3E}">
        <p14:creationId xmlns:p14="http://schemas.microsoft.com/office/powerpoint/2010/main" val="261842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44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42561" y="1484784"/>
            <a:ext cx="742087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b="1" dirty="0"/>
              <a:t>UN </a:t>
            </a:r>
            <a:r>
              <a:rPr lang="it-IT" sz="6000" b="1" dirty="0" err="1"/>
              <a:t>Regulation</a:t>
            </a:r>
            <a:r>
              <a:rPr lang="it-IT" sz="6000" b="1" dirty="0"/>
              <a:t> No. 48</a:t>
            </a:r>
          </a:p>
          <a:p>
            <a:pPr algn="ctr"/>
            <a:endParaRPr lang="it-IT" sz="6000" b="1" dirty="0"/>
          </a:p>
          <a:p>
            <a:pPr algn="ctr"/>
            <a:r>
              <a:rPr lang="it-IT" sz="6000" b="1" dirty="0"/>
              <a:t>HEADLAMP LEVELLING</a:t>
            </a:r>
          </a:p>
          <a:p>
            <a:pPr algn="ctr"/>
            <a:r>
              <a:rPr lang="it-IT" sz="6000" b="1" dirty="0" err="1"/>
              <a:t>Revised</a:t>
            </a:r>
            <a:r>
              <a:rPr lang="it-IT" sz="6000" b="1" dirty="0"/>
              <a:t> </a:t>
            </a:r>
            <a:r>
              <a:rPr lang="it-IT" sz="6000" b="1" dirty="0" err="1"/>
              <a:t>proposal</a:t>
            </a:r>
            <a:endParaRPr lang="it-IT" sz="6000" b="1" dirty="0"/>
          </a:p>
        </p:txBody>
      </p:sp>
    </p:spTree>
    <p:extLst>
      <p:ext uri="{BB962C8B-B14F-4D97-AF65-F5344CB8AC3E}">
        <p14:creationId xmlns:p14="http://schemas.microsoft.com/office/powerpoint/2010/main" val="68256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202300" y="548680"/>
            <a:ext cx="5233309" cy="62076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87170" tIns="43585" rIns="87170" bIns="43585">
            <a:spAutoFit/>
          </a:bodyPr>
          <a:lstStyle/>
          <a:p>
            <a:pPr marL="441113" fontAlgn="base">
              <a:spcAft>
                <a:spcPts val="217"/>
              </a:spcAft>
            </a:pPr>
            <a:r>
              <a:rPr lang="it-IT" b="1" dirty="0">
                <a:cs typeface="Tahoma" pitchFamily="34" charset="0"/>
              </a:rPr>
              <a:t>33 meetings </a:t>
            </a:r>
            <a:r>
              <a:rPr lang="it-IT" b="1" dirty="0" err="1">
                <a:cs typeface="Tahoma" pitchFamily="34" charset="0"/>
              </a:rPr>
              <a:t>held</a:t>
            </a:r>
            <a:r>
              <a:rPr lang="it-IT" b="1" dirty="0">
                <a:cs typeface="Tahoma" pitchFamily="34" charset="0"/>
              </a:rPr>
              <a:t> </a:t>
            </a:r>
            <a:r>
              <a:rPr lang="it-IT" b="1" dirty="0" err="1">
                <a:cs typeface="Tahoma" pitchFamily="34" charset="0"/>
              </a:rPr>
              <a:t>until</a:t>
            </a:r>
            <a:r>
              <a:rPr lang="it-IT" b="1" dirty="0">
                <a:cs typeface="Tahoma" pitchFamily="34" charset="0"/>
              </a:rPr>
              <a:t> </a:t>
            </a:r>
            <a:r>
              <a:rPr lang="it-IT" b="1" dirty="0" err="1">
                <a:cs typeface="Tahoma" pitchFamily="34" charset="0"/>
              </a:rPr>
              <a:t>now</a:t>
            </a:r>
            <a:r>
              <a:rPr lang="it-IT" dirty="0">
                <a:cs typeface="Tahoma" pitchFamily="34" charset="0"/>
              </a:rPr>
              <a:t>:</a:t>
            </a:r>
          </a:p>
          <a:p>
            <a:pPr marL="938263" lvl="1" indent="-509992" fontAlgn="base">
              <a:buFont typeface="+mj-lt"/>
              <a:buAutoNum type="romanUcPeriod"/>
            </a:pPr>
            <a:r>
              <a:rPr lang="it-IT" i="1" dirty="0">
                <a:cs typeface="Tahoma" pitchFamily="34" charset="0"/>
              </a:rPr>
              <a:t>11 </a:t>
            </a:r>
            <a:r>
              <a:rPr lang="it-IT" i="1" dirty="0" err="1">
                <a:cs typeface="Tahoma" pitchFamily="34" charset="0"/>
              </a:rPr>
              <a:t>September</a:t>
            </a:r>
            <a:r>
              <a:rPr lang="it-IT" i="1" dirty="0">
                <a:cs typeface="Tahoma" pitchFamily="34" charset="0"/>
              </a:rPr>
              <a:t> 2014 in </a:t>
            </a:r>
            <a:r>
              <a:rPr lang="it-IT" i="1" dirty="0" err="1">
                <a:cs typeface="Tahoma" pitchFamily="34" charset="0"/>
              </a:rPr>
              <a:t>Brussels</a:t>
            </a:r>
            <a:r>
              <a:rPr lang="it-IT" i="1" dirty="0">
                <a:cs typeface="Tahoma" pitchFamily="34" charset="0"/>
              </a:rPr>
              <a:t> (BE)</a:t>
            </a:r>
          </a:p>
          <a:p>
            <a:pPr marL="938263" lvl="1" indent="-509992" fontAlgn="base">
              <a:buFont typeface="+mj-lt"/>
              <a:buAutoNum type="romanUcPeriod"/>
            </a:pPr>
            <a:r>
              <a:rPr lang="it-IT" i="1" dirty="0">
                <a:cs typeface="Tahoma" pitchFamily="34" charset="0"/>
              </a:rPr>
              <a:t>23 </a:t>
            </a:r>
            <a:r>
              <a:rPr lang="it-IT" i="1" dirty="0" err="1">
                <a:cs typeface="Tahoma" pitchFamily="34" charset="0"/>
              </a:rPr>
              <a:t>October</a:t>
            </a:r>
            <a:r>
              <a:rPr lang="it-IT" i="1" dirty="0">
                <a:cs typeface="Tahoma" pitchFamily="34" charset="0"/>
              </a:rPr>
              <a:t> 2014 in Geneva (CH)</a:t>
            </a:r>
          </a:p>
          <a:p>
            <a:pPr marL="938263" lvl="1" indent="-509992" fontAlgn="base">
              <a:buFont typeface="+mj-lt"/>
              <a:buAutoNum type="romanUcPeriod"/>
            </a:pPr>
            <a:r>
              <a:rPr lang="it-IT" i="1" dirty="0">
                <a:cs typeface="Tahoma" pitchFamily="34" charset="0"/>
              </a:rPr>
              <a:t>14 </a:t>
            </a:r>
            <a:r>
              <a:rPr lang="it-IT" i="1" dirty="0" err="1">
                <a:cs typeface="Tahoma" pitchFamily="34" charset="0"/>
              </a:rPr>
              <a:t>January</a:t>
            </a:r>
            <a:r>
              <a:rPr lang="it-IT" i="1" dirty="0">
                <a:cs typeface="Tahoma" pitchFamily="34" charset="0"/>
              </a:rPr>
              <a:t> 2015 in </a:t>
            </a:r>
            <a:r>
              <a:rPr lang="it-IT" i="1" dirty="0" err="1">
                <a:cs typeface="Tahoma" pitchFamily="34" charset="0"/>
              </a:rPr>
              <a:t>Brussels</a:t>
            </a:r>
            <a:r>
              <a:rPr lang="it-IT" i="1" dirty="0">
                <a:cs typeface="Tahoma" pitchFamily="34" charset="0"/>
              </a:rPr>
              <a:t> (BE)</a:t>
            </a:r>
          </a:p>
          <a:p>
            <a:pPr marL="938263" lvl="1" indent="-509992" fontAlgn="base">
              <a:buFont typeface="+mj-lt"/>
              <a:buAutoNum type="romanUcPeriod"/>
            </a:pPr>
            <a:r>
              <a:rPr lang="it-IT" i="1" dirty="0">
                <a:cs typeface="Tahoma" pitchFamily="34" charset="0"/>
              </a:rPr>
              <a:t>13 April 2015 in Geneva (CH)</a:t>
            </a:r>
          </a:p>
          <a:p>
            <a:pPr marL="938263" lvl="1" indent="-509992" fontAlgn="base">
              <a:buFont typeface="+mj-lt"/>
              <a:buAutoNum type="romanUcPeriod"/>
            </a:pPr>
            <a:r>
              <a:rPr lang="it-IT" i="1" dirty="0">
                <a:cs typeface="Tahoma" pitchFamily="34" charset="0"/>
              </a:rPr>
              <a:t>13 </a:t>
            </a:r>
            <a:r>
              <a:rPr lang="en-US" i="1" dirty="0">
                <a:cs typeface="Tahoma" pitchFamily="34" charset="0"/>
              </a:rPr>
              <a:t>October 2015 in Brussels (BE)</a:t>
            </a:r>
          </a:p>
          <a:p>
            <a:pPr marL="938263" lvl="1" indent="-509992" fontAlgn="base">
              <a:buFont typeface="+mj-lt"/>
              <a:buAutoNum type="romanUcPeriod"/>
            </a:pPr>
            <a:r>
              <a:rPr lang="it-IT" i="1" dirty="0">
                <a:cs typeface="Tahoma" pitchFamily="34" charset="0"/>
              </a:rPr>
              <a:t>5-6 </a:t>
            </a:r>
            <a:r>
              <a:rPr lang="it-IT" i="1" dirty="0" err="1">
                <a:cs typeface="Tahoma" pitchFamily="34" charset="0"/>
              </a:rPr>
              <a:t>November</a:t>
            </a:r>
            <a:r>
              <a:rPr lang="it-IT" i="1" dirty="0">
                <a:cs typeface="Tahoma" pitchFamily="34" charset="0"/>
              </a:rPr>
              <a:t> 2015 </a:t>
            </a:r>
            <a:r>
              <a:rPr lang="en-US" i="1" dirty="0">
                <a:cs typeface="Tahoma" pitchFamily="34" charset="0"/>
              </a:rPr>
              <a:t>in Brussels (BE)</a:t>
            </a:r>
          </a:p>
          <a:p>
            <a:pPr marL="938263" lvl="1" indent="-509992" fontAlgn="base">
              <a:buFont typeface="+mj-lt"/>
              <a:buAutoNum type="romanUcPeriod"/>
            </a:pPr>
            <a:r>
              <a:rPr lang="en-US" i="1" dirty="0">
                <a:cs typeface="Tahoma" pitchFamily="34" charset="0"/>
              </a:rPr>
              <a:t>15-16 December 2015 in Brussels (BE)</a:t>
            </a:r>
          </a:p>
          <a:p>
            <a:pPr marL="938263" lvl="1" indent="-509992" fontAlgn="base">
              <a:buFont typeface="+mj-lt"/>
              <a:buAutoNum type="romanUcPeriod"/>
            </a:pPr>
            <a:r>
              <a:rPr lang="en-US" i="1" dirty="0">
                <a:cs typeface="Tahoma" pitchFamily="34" charset="0"/>
              </a:rPr>
              <a:t>13-14 January 2016 in Brussels (BE)</a:t>
            </a:r>
          </a:p>
          <a:p>
            <a:pPr marL="938263" lvl="1" indent="-509992" fontAlgn="base">
              <a:buFont typeface="+mj-lt"/>
              <a:buAutoNum type="romanUcPeriod" startAt="9"/>
            </a:pPr>
            <a:r>
              <a:rPr lang="en-US" i="1" dirty="0">
                <a:cs typeface="Tahoma" pitchFamily="34" charset="0"/>
              </a:rPr>
              <a:t>29 February &amp; 1 March 2016 in Brussels (BE)</a:t>
            </a:r>
          </a:p>
          <a:p>
            <a:pPr marL="938263" lvl="1" indent="-509992" fontAlgn="base">
              <a:buFont typeface="+mj-lt"/>
              <a:buAutoNum type="romanUcPeriod" startAt="9"/>
            </a:pPr>
            <a:r>
              <a:rPr lang="en-US" i="1" dirty="0">
                <a:cs typeface="Tahoma" pitchFamily="34" charset="0"/>
              </a:rPr>
              <a:t>14-15 April 2016 in Brussels (BE)</a:t>
            </a:r>
          </a:p>
          <a:p>
            <a:pPr marL="938263" lvl="1" indent="-509992" fontAlgn="base">
              <a:buFont typeface="+mj-lt"/>
              <a:buAutoNum type="romanUcPeriod" startAt="9"/>
            </a:pPr>
            <a:r>
              <a:rPr lang="en-US" i="1" dirty="0">
                <a:cs typeface="Tahoma" pitchFamily="34" charset="0"/>
              </a:rPr>
              <a:t>9-10 June 2016 in Brussels (BE)</a:t>
            </a:r>
          </a:p>
          <a:p>
            <a:pPr marL="938263" lvl="1" indent="-509992" fontAlgn="base">
              <a:buFont typeface="+mj-lt"/>
              <a:buAutoNum type="romanUcPeriod" startAt="12"/>
            </a:pPr>
            <a:r>
              <a:rPr lang="en-US" i="1" dirty="0">
                <a:cs typeface="Tahoma" pitchFamily="34" charset="0"/>
              </a:rPr>
              <a:t>5-7 September 2016 in Brussels (BE)</a:t>
            </a:r>
          </a:p>
          <a:p>
            <a:pPr marL="938263" lvl="1" indent="-509992" fontAlgn="base">
              <a:buFont typeface="+mj-lt"/>
              <a:buAutoNum type="romanUcPeriod" startAt="12"/>
            </a:pPr>
            <a:r>
              <a:rPr lang="en-US" i="1" dirty="0">
                <a:cs typeface="Tahoma" pitchFamily="34" charset="0"/>
              </a:rPr>
              <a:t>5-7 October 2016 in Brussels (BE)</a:t>
            </a:r>
          </a:p>
          <a:p>
            <a:pPr marL="938263" lvl="1" indent="-509992" fontAlgn="base">
              <a:buFont typeface="+mj-lt"/>
              <a:buAutoNum type="romanUcPeriod" startAt="12"/>
            </a:pPr>
            <a:r>
              <a:rPr lang="en-US" i="1" dirty="0">
                <a:cs typeface="Tahoma" pitchFamily="34" charset="0"/>
              </a:rPr>
              <a:t>5-7 December 2016 in Brussels (BE)</a:t>
            </a:r>
          </a:p>
          <a:p>
            <a:pPr marL="938263" lvl="1" indent="-509992" fontAlgn="base">
              <a:buFont typeface="+mj-lt"/>
              <a:buAutoNum type="romanUcPeriod" startAt="12"/>
            </a:pPr>
            <a:r>
              <a:rPr lang="en-US" i="1" dirty="0">
                <a:cs typeface="Tahoma" pitchFamily="34" charset="0"/>
              </a:rPr>
              <a:t>21-23 February 2017 in Brussels (BE)</a:t>
            </a:r>
          </a:p>
          <a:p>
            <a:pPr marL="938263" lvl="1" indent="-509992" fontAlgn="base">
              <a:buFont typeface="+mj-lt"/>
              <a:buAutoNum type="romanUcPeriod" startAt="12"/>
            </a:pPr>
            <a:r>
              <a:rPr lang="en-US" i="1" dirty="0">
                <a:cs typeface="Tahoma" pitchFamily="34" charset="0"/>
              </a:rPr>
              <a:t>22-24 March 2017 in Brussels (BE)</a:t>
            </a:r>
          </a:p>
          <a:p>
            <a:pPr marL="1073150" lvl="1" indent="-715963" fontAlgn="base">
              <a:buFont typeface="+mj-lt"/>
              <a:buAutoNum type="romanUcPeriod" startAt="17"/>
            </a:pPr>
            <a:r>
              <a:rPr lang="en-US" i="1" dirty="0">
                <a:cs typeface="Tahoma" pitchFamily="34" charset="0"/>
              </a:rPr>
              <a:t>16-18 May 2017 in Tokyo (JP)</a:t>
            </a:r>
          </a:p>
          <a:p>
            <a:pPr marL="1073150" lvl="1" indent="-715963" fontAlgn="base">
              <a:buFont typeface="+mj-lt"/>
              <a:buAutoNum type="romanUcPeriod" startAt="17"/>
            </a:pPr>
            <a:r>
              <a:rPr lang="it-IT" i="1" dirty="0">
                <a:cs typeface="Tahoma" pitchFamily="34" charset="0"/>
              </a:rPr>
              <a:t>13-15 </a:t>
            </a:r>
            <a:r>
              <a:rPr lang="it-IT" i="1" dirty="0" err="1">
                <a:cs typeface="Tahoma" pitchFamily="34" charset="0"/>
              </a:rPr>
              <a:t>June</a:t>
            </a:r>
            <a:r>
              <a:rPr lang="it-IT" i="1" dirty="0">
                <a:cs typeface="Tahoma" pitchFamily="34" charset="0"/>
              </a:rPr>
              <a:t> 2017 </a:t>
            </a:r>
            <a:r>
              <a:rPr lang="en-US" i="1" dirty="0">
                <a:cs typeface="Tahoma" pitchFamily="34" charset="0"/>
              </a:rPr>
              <a:t>in Brussels (BE)</a:t>
            </a:r>
          </a:p>
          <a:p>
            <a:pPr marL="1073150" lvl="1" indent="-715963" fontAlgn="base">
              <a:buFont typeface="+mj-lt"/>
              <a:buAutoNum type="romanUcPeriod" startAt="19"/>
            </a:pPr>
            <a:r>
              <a:rPr lang="it-IT" i="1" dirty="0">
                <a:cs typeface="Tahoma" pitchFamily="34" charset="0"/>
              </a:rPr>
              <a:t>12-14 </a:t>
            </a:r>
            <a:r>
              <a:rPr lang="it-IT" i="1" dirty="0" err="1">
                <a:cs typeface="Tahoma" pitchFamily="34" charset="0"/>
              </a:rPr>
              <a:t>July</a:t>
            </a:r>
            <a:r>
              <a:rPr lang="it-IT" i="1" dirty="0">
                <a:cs typeface="Tahoma" pitchFamily="34" charset="0"/>
              </a:rPr>
              <a:t> 2017 </a:t>
            </a:r>
            <a:r>
              <a:rPr lang="en-US" i="1" dirty="0">
                <a:cs typeface="Tahoma" pitchFamily="34" charset="0"/>
              </a:rPr>
              <a:t>in Brussels (BE)</a:t>
            </a:r>
          </a:p>
          <a:p>
            <a:pPr marL="1073150" lvl="1" indent="-715963" fontAlgn="base">
              <a:buFont typeface="+mj-lt"/>
              <a:buAutoNum type="romanUcPeriod" startAt="19"/>
            </a:pPr>
            <a:r>
              <a:rPr lang="it-IT" i="1" dirty="0">
                <a:cs typeface="Tahoma" pitchFamily="34" charset="0"/>
              </a:rPr>
              <a:t>4-6 </a:t>
            </a:r>
            <a:r>
              <a:rPr lang="it-IT" i="1" dirty="0" err="1">
                <a:cs typeface="Tahoma" pitchFamily="34" charset="0"/>
              </a:rPr>
              <a:t>October</a:t>
            </a:r>
            <a:r>
              <a:rPr lang="it-IT" i="1" dirty="0">
                <a:cs typeface="Tahoma" pitchFamily="34" charset="0"/>
              </a:rPr>
              <a:t> 2017 </a:t>
            </a:r>
            <a:r>
              <a:rPr lang="en-US" i="1" dirty="0">
                <a:cs typeface="Tahoma" pitchFamily="34" charset="0"/>
              </a:rPr>
              <a:t>in Brussels (BE)</a:t>
            </a:r>
          </a:p>
          <a:p>
            <a:pPr marL="1073150" lvl="1" indent="-715963" fontAlgn="base">
              <a:buFont typeface="+mj-lt"/>
              <a:buAutoNum type="romanUcPeriod" startAt="19"/>
            </a:pPr>
            <a:r>
              <a:rPr lang="en-US" i="1" dirty="0">
                <a:cs typeface="Tahoma" pitchFamily="34" charset="0"/>
              </a:rPr>
              <a:t>18-21 December 2017 in Brussels (BE)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98169" y="836712"/>
            <a:ext cx="4951375" cy="34120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87170" tIns="43585" rIns="87170" bIns="43585">
            <a:spAutoFit/>
          </a:bodyPr>
          <a:lstStyle/>
          <a:p>
            <a:pPr marL="1073150" lvl="1" indent="-715963" fontAlgn="base">
              <a:buFont typeface="+mj-lt"/>
              <a:buAutoNum type="romanUcPeriod" startAt="22"/>
            </a:pPr>
            <a:r>
              <a:rPr lang="en-US" i="1" dirty="0">
                <a:cs typeface="Tahoma" pitchFamily="34" charset="0"/>
              </a:rPr>
              <a:t>29 Jan / 1 Feb 2018 in Shenzhen (CN)</a:t>
            </a:r>
          </a:p>
          <a:p>
            <a:pPr marL="1073150" lvl="1" indent="-715963" fontAlgn="base">
              <a:buFont typeface="+mj-lt"/>
              <a:buAutoNum type="romanUcPeriod" startAt="22"/>
            </a:pPr>
            <a:r>
              <a:rPr lang="en-US" i="1" dirty="0">
                <a:cs typeface="Tahoma" pitchFamily="34" charset="0"/>
              </a:rPr>
              <a:t>4-6 April 2018 in Brussels (BE)</a:t>
            </a:r>
          </a:p>
          <a:p>
            <a:pPr marL="1073150" lvl="1" indent="-715963" fontAlgn="base">
              <a:buFont typeface="+mj-lt"/>
              <a:buAutoNum type="romanUcPeriod" startAt="22"/>
            </a:pPr>
            <a:r>
              <a:rPr lang="en-US" i="1" dirty="0">
                <a:cs typeface="Tahoma" pitchFamily="34" charset="0"/>
              </a:rPr>
              <a:t>30 May / 1 June 2018 in Brussels (BE)</a:t>
            </a:r>
          </a:p>
          <a:p>
            <a:pPr marL="1073150" lvl="1" indent="-715963" fontAlgn="base">
              <a:buFont typeface="+mj-lt"/>
              <a:buAutoNum type="romanUcPeriod" startAt="22"/>
            </a:pPr>
            <a:r>
              <a:rPr lang="en-US" i="1" dirty="0">
                <a:cs typeface="Tahoma" pitchFamily="34" charset="0"/>
              </a:rPr>
              <a:t>3-5 July 2018 in Brussels (BE)</a:t>
            </a:r>
          </a:p>
          <a:p>
            <a:pPr marL="1073150" lvl="1" indent="-715963" fontAlgn="base">
              <a:buFont typeface="+mj-lt"/>
              <a:buAutoNum type="romanUcPeriod" startAt="22"/>
            </a:pPr>
            <a:r>
              <a:rPr lang="en-US" i="1" dirty="0">
                <a:cs typeface="Tahoma" pitchFamily="34" charset="0"/>
              </a:rPr>
              <a:t>24-26 September 2018 in Brussels (BE)</a:t>
            </a:r>
          </a:p>
          <a:p>
            <a:pPr marL="1073150" lvl="1" indent="-715963" fontAlgn="base">
              <a:buFont typeface="+mj-lt"/>
              <a:buAutoNum type="romanUcPeriod" startAt="22"/>
            </a:pPr>
            <a:r>
              <a:rPr lang="en-US" i="1" dirty="0">
                <a:cs typeface="Tahoma" pitchFamily="34" charset="0"/>
              </a:rPr>
              <a:t>10-12 December 2018 in Brussels (BE)</a:t>
            </a:r>
          </a:p>
          <a:p>
            <a:pPr marL="1073150" lvl="1" indent="-715963" fontAlgn="base">
              <a:buFont typeface="+mj-lt"/>
              <a:buAutoNum type="romanUcPeriod" startAt="22"/>
            </a:pPr>
            <a:r>
              <a:rPr lang="en-US" i="1" dirty="0">
                <a:cs typeface="Tahoma" pitchFamily="34" charset="0"/>
              </a:rPr>
              <a:t>25-27 February 2019 in Brussels (BE)</a:t>
            </a:r>
          </a:p>
          <a:p>
            <a:pPr marL="1073150" lvl="1" indent="-715963" fontAlgn="base">
              <a:buFont typeface="+mj-lt"/>
              <a:buAutoNum type="romanUcPeriod" startAt="22"/>
            </a:pPr>
            <a:r>
              <a:rPr lang="en-US" i="1" dirty="0">
                <a:cs typeface="Tahoma" pitchFamily="34" charset="0"/>
              </a:rPr>
              <a:t>27-29 March 2019 in Brussels (BE)</a:t>
            </a:r>
          </a:p>
          <a:p>
            <a:pPr marL="1073150" lvl="1" indent="-715963" fontAlgn="base">
              <a:buFont typeface="+mj-lt"/>
              <a:buAutoNum type="romanUcPeriod" startAt="22"/>
            </a:pPr>
            <a:r>
              <a:rPr lang="en-US" i="1" dirty="0">
                <a:cs typeface="Tahoma" pitchFamily="34" charset="0"/>
              </a:rPr>
              <a:t>22-24 May 2019 in Brussels (BE)</a:t>
            </a:r>
          </a:p>
          <a:p>
            <a:pPr marL="1073150" lvl="1" indent="-715963" fontAlgn="base">
              <a:buFont typeface="+mj-lt"/>
              <a:buAutoNum type="romanUcPeriod" startAt="22"/>
            </a:pPr>
            <a:r>
              <a:rPr lang="en-US" i="1" dirty="0">
                <a:cs typeface="Tahoma" pitchFamily="34" charset="0"/>
              </a:rPr>
              <a:t>3-5 July 2019 in Brussels (BE)</a:t>
            </a:r>
          </a:p>
          <a:p>
            <a:pPr marL="1073150" lvl="1" indent="-715963" fontAlgn="base">
              <a:buFont typeface="+mj-lt"/>
              <a:buAutoNum type="romanUcPeriod" startAt="22"/>
            </a:pPr>
            <a:r>
              <a:rPr lang="en-US" i="1" dirty="0">
                <a:cs typeface="Tahoma" pitchFamily="34" charset="0"/>
              </a:rPr>
              <a:t>3-5 September 2019 in Tokyo (JP)</a:t>
            </a:r>
          </a:p>
          <a:p>
            <a:pPr marL="1073150" lvl="1" indent="-715963" fontAlgn="base">
              <a:buFont typeface="+mj-lt"/>
              <a:buAutoNum type="romanUcPeriod" startAt="22"/>
            </a:pPr>
            <a:r>
              <a:rPr lang="en-US" i="1" dirty="0">
                <a:cs typeface="Tahoma" pitchFamily="34" charset="0"/>
              </a:rPr>
              <a:t>9-11 October 2019 in Brussels (BE)</a:t>
            </a:r>
          </a:p>
        </p:txBody>
      </p:sp>
      <p:sp>
        <p:nvSpPr>
          <p:cNvPr id="7" name="Rettangolo 6"/>
          <p:cNvSpPr/>
          <p:nvPr/>
        </p:nvSpPr>
        <p:spPr>
          <a:xfrm>
            <a:off x="4953000" y="4457065"/>
            <a:ext cx="4739746" cy="14730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87170" tIns="43585" rIns="87170" bIns="43585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GB" b="1" dirty="0">
                <a:cs typeface="Tahoma" pitchFamily="34" charset="0"/>
              </a:rPr>
              <a:t>Next meetings:</a:t>
            </a:r>
          </a:p>
          <a:p>
            <a:pPr fontAlgn="base">
              <a:spcAft>
                <a:spcPct val="0"/>
              </a:spcAft>
            </a:pPr>
            <a:r>
              <a:rPr lang="en-US" b="1" dirty="0">
                <a:cs typeface="Tahoma" pitchFamily="34" charset="0"/>
              </a:rPr>
              <a:t>SLR-34 </a:t>
            </a:r>
            <a:r>
              <a:rPr lang="en-US" dirty="0">
                <a:cs typeface="Tahoma" pitchFamily="34" charset="0"/>
              </a:rPr>
              <a:t>on 4-6 November 2019 in Brussels (BE)</a:t>
            </a:r>
          </a:p>
          <a:p>
            <a:pPr fontAlgn="base">
              <a:spcAft>
                <a:spcPct val="0"/>
              </a:spcAft>
            </a:pPr>
            <a:r>
              <a:rPr lang="en-US" b="1" dirty="0">
                <a:cs typeface="Tahoma" pitchFamily="34" charset="0"/>
              </a:rPr>
              <a:t>SLR-35 </a:t>
            </a:r>
            <a:r>
              <a:rPr lang="en-US" dirty="0">
                <a:cs typeface="Tahoma" pitchFamily="34" charset="0"/>
              </a:rPr>
              <a:t>on 11-13 December 2019 in Brussels (BE)</a:t>
            </a:r>
          </a:p>
          <a:p>
            <a:pPr fontAlgn="base">
              <a:spcAft>
                <a:spcPct val="0"/>
              </a:spcAft>
            </a:pPr>
            <a:r>
              <a:rPr lang="en-US" b="1" dirty="0">
                <a:cs typeface="Tahoma" pitchFamily="34" charset="0"/>
              </a:rPr>
              <a:t>SLR-36</a:t>
            </a:r>
            <a:r>
              <a:rPr lang="en-US" dirty="0">
                <a:cs typeface="Tahoma" pitchFamily="34" charset="0"/>
              </a:rPr>
              <a:t> on 8-10 January 2020 in Brussels (BE)</a:t>
            </a:r>
          </a:p>
          <a:p>
            <a:pPr fontAlgn="base">
              <a:spcAft>
                <a:spcPct val="0"/>
              </a:spcAft>
            </a:pPr>
            <a:r>
              <a:rPr lang="en-US" b="1" dirty="0">
                <a:cs typeface="Tahoma" pitchFamily="34" charset="0"/>
              </a:rPr>
              <a:t>SLR-37</a:t>
            </a:r>
            <a:r>
              <a:rPr lang="en-US" dirty="0">
                <a:cs typeface="Tahoma" pitchFamily="34" charset="0"/>
              </a:rPr>
              <a:t> on 2-4 March 2020 in Brussels (BE)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04CEB132-8A02-47B7-AA8E-9885160A7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54" y="68628"/>
            <a:ext cx="9479492" cy="539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7287" tIns="53643" rIns="107287" bIns="53643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385D8A"/>
                </a:solidFill>
                <a:latin typeface="Tahoma" pitchFamily="34" charset="0"/>
              </a:rPr>
              <a:t>Workload and meeting pace</a:t>
            </a:r>
          </a:p>
        </p:txBody>
      </p:sp>
    </p:spTree>
    <p:extLst>
      <p:ext uri="{BB962C8B-B14F-4D97-AF65-F5344CB8AC3E}">
        <p14:creationId xmlns:p14="http://schemas.microsoft.com/office/powerpoint/2010/main" val="368917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1A3DA50B-2721-4CF3-8F4B-2F77D1D4D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256" y="1556792"/>
            <a:ext cx="9345488" cy="275795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4BBB57E0-6E5C-41F0-AD5C-7964365316B5}"/>
              </a:ext>
            </a:extLst>
          </p:cNvPr>
          <p:cNvSpPr/>
          <p:nvPr/>
        </p:nvSpPr>
        <p:spPr>
          <a:xfrm>
            <a:off x="495300" y="117520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Headlamp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Levelling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A147427B-E5CF-41A7-A1DD-0F7F1A17F7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0808" b="56518"/>
          <a:stretch/>
        </p:blipFill>
        <p:spPr>
          <a:xfrm>
            <a:off x="3205498" y="5249674"/>
            <a:ext cx="3495003" cy="120366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497209D2-2B67-4585-847F-97021B574950}"/>
              </a:ext>
            </a:extLst>
          </p:cNvPr>
          <p:cNvSpPr txBox="1"/>
          <p:nvPr/>
        </p:nvSpPr>
        <p:spPr>
          <a:xfrm>
            <a:off x="280256" y="984722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/>
              <a:t>Excerpt</a:t>
            </a:r>
            <a:r>
              <a:rPr lang="it-IT" sz="2000" b="1" dirty="0"/>
              <a:t> of the </a:t>
            </a:r>
            <a:r>
              <a:rPr lang="it-IT" sz="2000" b="1" dirty="0" err="1"/>
              <a:t>official</a:t>
            </a:r>
            <a:r>
              <a:rPr lang="it-IT" sz="2000" b="1" dirty="0"/>
              <a:t> GRE Report on the 81</a:t>
            </a:r>
            <a:r>
              <a:rPr lang="en-GB" sz="2000" b="1" baseline="30000" dirty="0" err="1"/>
              <a:t>st</a:t>
            </a:r>
            <a:r>
              <a:rPr lang="en-GB" sz="2000" b="1" dirty="0"/>
              <a:t> </a:t>
            </a:r>
            <a:r>
              <a:rPr lang="it-IT" sz="2000" b="1" dirty="0"/>
              <a:t>session - ECE/TRANS/WP.29/GRE/81</a:t>
            </a:r>
            <a:br>
              <a:rPr lang="it-IT" sz="2000" b="1" dirty="0"/>
            </a:br>
            <a:endParaRPr lang="it-IT" sz="2000" b="1" dirty="0"/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584BF31A-88F0-4A5F-8BFE-81E150FC7117}"/>
              </a:ext>
            </a:extLst>
          </p:cNvPr>
          <p:cNvSpPr/>
          <p:nvPr/>
        </p:nvSpPr>
        <p:spPr>
          <a:xfrm rot="5400000">
            <a:off x="4664967" y="4550938"/>
            <a:ext cx="576064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663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">
            <a:extLst>
              <a:ext uri="{FF2B5EF4-FFF2-40B4-BE49-F238E27FC236}">
                <a16:creationId xmlns:a16="http://schemas.microsoft.com/office/drawing/2014/main" id="{652ACBEF-E46D-4FD2-92EE-CFFE672AF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54" y="68628"/>
            <a:ext cx="5243802" cy="539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07287" tIns="53643" rIns="107287" bIns="53643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385D8A"/>
                </a:solidFill>
                <a:latin typeface="Tahoma" pitchFamily="34" charset="0"/>
              </a:rPr>
              <a:t>Entry into Force of Stage 1</a:t>
            </a:r>
          </a:p>
        </p:txBody>
      </p:sp>
      <p:pic>
        <p:nvPicPr>
          <p:cNvPr id="39" name="Immagine 38">
            <a:extLst>
              <a:ext uri="{FF2B5EF4-FFF2-40B4-BE49-F238E27FC236}">
                <a16:creationId xmlns:a16="http://schemas.microsoft.com/office/drawing/2014/main" id="{B07776BB-C2FB-4771-8B09-17BFB8434A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64" t="5133" r="1612" b="11187"/>
          <a:stretch/>
        </p:blipFill>
        <p:spPr>
          <a:xfrm rot="229928">
            <a:off x="1849580" y="2191749"/>
            <a:ext cx="6206839" cy="402846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grpSp>
        <p:nvGrpSpPr>
          <p:cNvPr id="42" name="Gruppo 41">
            <a:extLst>
              <a:ext uri="{FF2B5EF4-FFF2-40B4-BE49-F238E27FC236}">
                <a16:creationId xmlns:a16="http://schemas.microsoft.com/office/drawing/2014/main" id="{CDCB44AC-67F3-4C33-BCB2-4ABCA1DFC0BA}"/>
              </a:ext>
            </a:extLst>
          </p:cNvPr>
          <p:cNvGrpSpPr/>
          <p:nvPr/>
        </p:nvGrpSpPr>
        <p:grpSpPr>
          <a:xfrm>
            <a:off x="216961" y="902300"/>
            <a:ext cx="4320480" cy="792088"/>
            <a:chOff x="128464" y="1124744"/>
            <a:chExt cx="4320480" cy="792088"/>
          </a:xfrm>
        </p:grpSpPr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3B230003-8F51-4C20-9C95-584EAF689087}"/>
                </a:ext>
              </a:extLst>
            </p:cNvPr>
            <p:cNvSpPr/>
            <p:nvPr/>
          </p:nvSpPr>
          <p:spPr>
            <a:xfrm>
              <a:off x="235029" y="1124744"/>
              <a:ext cx="4097597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/>
                <a:t>Amendments to existing UN Regulations:</a:t>
              </a:r>
            </a:p>
            <a:p>
              <a:pPr algn="ctr"/>
              <a:r>
                <a:rPr lang="en-US" sz="240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 October 2019</a:t>
              </a:r>
              <a:endParaRPr 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Rettangolo con angoli arrotondati 39">
              <a:extLst>
                <a:ext uri="{FF2B5EF4-FFF2-40B4-BE49-F238E27FC236}">
                  <a16:creationId xmlns:a16="http://schemas.microsoft.com/office/drawing/2014/main" id="{66002B8B-9DFB-4BB4-9B39-677ADFF69CB4}"/>
                </a:ext>
              </a:extLst>
            </p:cNvPr>
            <p:cNvSpPr/>
            <p:nvPr/>
          </p:nvSpPr>
          <p:spPr>
            <a:xfrm>
              <a:off x="128464" y="1124744"/>
              <a:ext cx="4320480" cy="79208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3" name="Gruppo 42">
            <a:extLst>
              <a:ext uri="{FF2B5EF4-FFF2-40B4-BE49-F238E27FC236}">
                <a16:creationId xmlns:a16="http://schemas.microsoft.com/office/drawing/2014/main" id="{D0709C9F-982E-4F01-8969-21CD4DE744A6}"/>
              </a:ext>
            </a:extLst>
          </p:cNvPr>
          <p:cNvGrpSpPr/>
          <p:nvPr/>
        </p:nvGrpSpPr>
        <p:grpSpPr>
          <a:xfrm>
            <a:off x="5071264" y="875588"/>
            <a:ext cx="2690048" cy="792088"/>
            <a:chOff x="6393160" y="1124744"/>
            <a:chExt cx="2690048" cy="792088"/>
          </a:xfrm>
        </p:grpSpPr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7678D2B6-69C3-4B29-803A-B4BDC8FBFE04}"/>
                </a:ext>
              </a:extLst>
            </p:cNvPr>
            <p:cNvSpPr/>
            <p:nvPr/>
          </p:nvSpPr>
          <p:spPr>
            <a:xfrm>
              <a:off x="6509618" y="1151456"/>
              <a:ext cx="2573590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/>
                <a:t>New UN Regulations:</a:t>
              </a:r>
            </a:p>
            <a:p>
              <a:pPr algn="ctr"/>
              <a:r>
                <a:rPr lang="en-US" sz="240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 November 2019</a:t>
              </a:r>
              <a:endParaRPr 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Rettangolo con angoli arrotondati 40">
              <a:extLst>
                <a:ext uri="{FF2B5EF4-FFF2-40B4-BE49-F238E27FC236}">
                  <a16:creationId xmlns:a16="http://schemas.microsoft.com/office/drawing/2014/main" id="{54D059FA-DEC8-426A-9D46-2E5ED1E47C69}"/>
                </a:ext>
              </a:extLst>
            </p:cNvPr>
            <p:cNvSpPr/>
            <p:nvPr/>
          </p:nvSpPr>
          <p:spPr>
            <a:xfrm>
              <a:off x="6393160" y="1124744"/>
              <a:ext cx="2690048" cy="79208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1028" name="Picture 4" descr="Risultati immagini per mark calendar icon">
            <a:extLst>
              <a:ext uri="{FF2B5EF4-FFF2-40B4-BE49-F238E27FC236}">
                <a16:creationId xmlns:a16="http://schemas.microsoft.com/office/drawing/2014/main" id="{B32F1AF4-155B-4F8D-821C-34F84EB800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72"/>
          <a:stretch/>
        </p:blipFill>
        <p:spPr bwMode="auto">
          <a:xfrm>
            <a:off x="8337376" y="0"/>
            <a:ext cx="1568624" cy="13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58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F4D43896-D977-4D01-8B14-E3899C159B1D}"/>
              </a:ext>
            </a:extLst>
          </p:cNvPr>
          <p:cNvSpPr/>
          <p:nvPr/>
        </p:nvSpPr>
        <p:spPr>
          <a:xfrm>
            <a:off x="200472" y="96922"/>
            <a:ext cx="7793287" cy="8174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50" b="1" dirty="0">
                <a:solidFill>
                  <a:srgbClr val="385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plan and time schedule for “Stage 2”</a:t>
            </a:r>
          </a:p>
          <a:p>
            <a:r>
              <a:rPr lang="en-US" sz="1462" dirty="0">
                <a:solidFill>
                  <a:srgbClr val="385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STAGE 2 = SIMPLIFIED REGULATIONS with technology neutral and performance based  requirements</a:t>
            </a:r>
            <a:endParaRPr lang="it-IT" sz="1462" dirty="0">
              <a:solidFill>
                <a:srgbClr val="385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323363E-6D98-466C-B259-5AD10D0550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63" t="26913" r="20694" b="15247"/>
          <a:stretch/>
        </p:blipFill>
        <p:spPr bwMode="auto">
          <a:xfrm>
            <a:off x="327550" y="1340768"/>
            <a:ext cx="9250900" cy="54176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DDE8421-C03C-4A5D-8077-A9E0E0D05C6C}"/>
              </a:ext>
            </a:extLst>
          </p:cNvPr>
          <p:cNvSpPr txBox="1"/>
          <p:nvPr/>
        </p:nvSpPr>
        <p:spPr>
          <a:xfrm rot="1014174">
            <a:off x="7931901" y="451517"/>
            <a:ext cx="1876860" cy="461665"/>
          </a:xfrm>
          <a:prstGeom prst="rect">
            <a:avLst/>
          </a:prstGeom>
          <a:solidFill>
            <a:srgbClr val="FFFF5D"/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it-IT" sz="1200" dirty="0"/>
              <a:t>ECE/TRANS/WP.29/GRE/80</a:t>
            </a:r>
            <a:br>
              <a:rPr lang="it-IT" sz="1200" dirty="0"/>
            </a:br>
            <a:r>
              <a:rPr lang="it-IT" sz="1200" dirty="0" err="1"/>
              <a:t>Annex</a:t>
            </a:r>
            <a:r>
              <a:rPr lang="it-IT" sz="1200" dirty="0"/>
              <a:t> II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B5BC5EEA-9212-450A-8C5A-DEA917E9CEB1}"/>
              </a:ext>
            </a:extLst>
          </p:cNvPr>
          <p:cNvSpPr/>
          <p:nvPr/>
        </p:nvSpPr>
        <p:spPr>
          <a:xfrm>
            <a:off x="200472" y="2348880"/>
            <a:ext cx="9505056" cy="25922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3962501-D274-4C46-81BC-255E4D3D40B9}"/>
              </a:ext>
            </a:extLst>
          </p:cNvPr>
          <p:cNvSpPr/>
          <p:nvPr/>
        </p:nvSpPr>
        <p:spPr>
          <a:xfrm>
            <a:off x="200472" y="1340768"/>
            <a:ext cx="9505056" cy="987419"/>
          </a:xfrm>
          <a:prstGeom prst="rect">
            <a:avLst/>
          </a:prstGeom>
          <a:solidFill>
            <a:srgbClr val="BFBFB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EB197E81-0A97-46E9-BDA0-224DF57E3549}"/>
              </a:ext>
            </a:extLst>
          </p:cNvPr>
          <p:cNvSpPr/>
          <p:nvPr/>
        </p:nvSpPr>
        <p:spPr>
          <a:xfrm>
            <a:off x="193040" y="4968805"/>
            <a:ext cx="9505056" cy="1789590"/>
          </a:xfrm>
          <a:prstGeom prst="rect">
            <a:avLst/>
          </a:prstGeom>
          <a:solidFill>
            <a:srgbClr val="BFBFB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11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42628" y="1412776"/>
            <a:ext cx="744389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b="1" dirty="0"/>
              <a:t>UN </a:t>
            </a:r>
            <a:r>
              <a:rPr lang="it-IT" sz="6000" b="1" dirty="0" err="1"/>
              <a:t>Regulation</a:t>
            </a:r>
            <a:r>
              <a:rPr lang="it-IT" sz="6000" b="1" dirty="0"/>
              <a:t> No. 148</a:t>
            </a:r>
          </a:p>
          <a:p>
            <a:pPr algn="ctr"/>
            <a:endParaRPr lang="it-IT" sz="6000" b="1" dirty="0"/>
          </a:p>
          <a:p>
            <a:pPr algn="ctr"/>
            <a:r>
              <a:rPr lang="it-IT" sz="6000" b="1" dirty="0"/>
              <a:t>LIGHT SIGNALLING</a:t>
            </a:r>
          </a:p>
          <a:p>
            <a:pPr algn="ctr"/>
            <a:r>
              <a:rPr lang="it-IT" sz="6000" b="1" dirty="0"/>
              <a:t>DEVICES  (LSD)</a:t>
            </a:r>
          </a:p>
        </p:txBody>
      </p:sp>
    </p:spTree>
    <p:extLst>
      <p:ext uri="{BB962C8B-B14F-4D97-AF65-F5344CB8AC3E}">
        <p14:creationId xmlns:p14="http://schemas.microsoft.com/office/powerpoint/2010/main" val="199337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el 1">
            <a:extLst>
              <a:ext uri="{FF2B5EF4-FFF2-40B4-BE49-F238E27FC236}">
                <a16:creationId xmlns:a16="http://schemas.microsoft.com/office/drawing/2014/main" id="{B9B5AB15-3998-4EC4-967E-EE3CBEBD7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540" y="260648"/>
            <a:ext cx="8172450" cy="599726"/>
          </a:xfrm>
        </p:spPr>
        <p:txBody>
          <a:bodyPr>
            <a:noAutofit/>
          </a:bodyPr>
          <a:lstStyle/>
          <a:p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Stage II – Regulation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No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 148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53F5DB02-3AB1-4768-9867-0B69E2BF073C}"/>
              </a:ext>
            </a:extLst>
          </p:cNvPr>
          <p:cNvSpPr txBox="1">
            <a:spLocks/>
          </p:cNvSpPr>
          <p:nvPr/>
        </p:nvSpPr>
        <p:spPr>
          <a:xfrm>
            <a:off x="5251506" y="2217199"/>
            <a:ext cx="1734964" cy="4394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  <a:p>
            <a:pPr marL="0" indent="0" algn="ctr">
              <a:buNone/>
            </a:pPr>
            <a:r>
              <a:rPr lang="de-DE" dirty="0"/>
              <a:t>Stage I</a:t>
            </a:r>
            <a:br>
              <a:rPr lang="de-DE" dirty="0"/>
            </a:br>
            <a:r>
              <a:rPr lang="en-GB" sz="1800" dirty="0"/>
              <a:t>“Editorial” simplification</a:t>
            </a:r>
          </a:p>
        </p:txBody>
      </p:sp>
      <p:sp>
        <p:nvSpPr>
          <p:cNvPr id="16" name="Pfeil nach rechts 39">
            <a:extLst>
              <a:ext uri="{FF2B5EF4-FFF2-40B4-BE49-F238E27FC236}">
                <a16:creationId xmlns:a16="http://schemas.microsoft.com/office/drawing/2014/main" id="{6629B0ED-93BD-4A1B-873D-F5B2FBF90DE8}"/>
              </a:ext>
            </a:extLst>
          </p:cNvPr>
          <p:cNvSpPr/>
          <p:nvPr/>
        </p:nvSpPr>
        <p:spPr>
          <a:xfrm>
            <a:off x="7086971" y="4179135"/>
            <a:ext cx="674341" cy="4701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 nach rechts 40">
            <a:extLst>
              <a:ext uri="{FF2B5EF4-FFF2-40B4-BE49-F238E27FC236}">
                <a16:creationId xmlns:a16="http://schemas.microsoft.com/office/drawing/2014/main" id="{A09CBB39-E2C0-4899-B874-9CEC5A1B7BBC}"/>
              </a:ext>
            </a:extLst>
          </p:cNvPr>
          <p:cNvSpPr/>
          <p:nvPr/>
        </p:nvSpPr>
        <p:spPr>
          <a:xfrm>
            <a:off x="4464906" y="2265581"/>
            <a:ext cx="674341" cy="4701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 nach rechts 41">
            <a:extLst>
              <a:ext uri="{FF2B5EF4-FFF2-40B4-BE49-F238E27FC236}">
                <a16:creationId xmlns:a16="http://schemas.microsoft.com/office/drawing/2014/main" id="{15EAD2EB-14FE-4296-8EAA-1B83C45DF3D1}"/>
              </a:ext>
            </a:extLst>
          </p:cNvPr>
          <p:cNvSpPr/>
          <p:nvPr/>
        </p:nvSpPr>
        <p:spPr>
          <a:xfrm>
            <a:off x="4464322" y="2751696"/>
            <a:ext cx="674341" cy="4701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 nach rechts 42">
            <a:extLst>
              <a:ext uri="{FF2B5EF4-FFF2-40B4-BE49-F238E27FC236}">
                <a16:creationId xmlns:a16="http://schemas.microsoft.com/office/drawing/2014/main" id="{DE431EC6-574B-4350-8ABA-4319D61BD56A}"/>
              </a:ext>
            </a:extLst>
          </p:cNvPr>
          <p:cNvSpPr/>
          <p:nvPr/>
        </p:nvSpPr>
        <p:spPr>
          <a:xfrm>
            <a:off x="4464322" y="3237811"/>
            <a:ext cx="674341" cy="4701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 nach rechts 43">
            <a:extLst>
              <a:ext uri="{FF2B5EF4-FFF2-40B4-BE49-F238E27FC236}">
                <a16:creationId xmlns:a16="http://schemas.microsoft.com/office/drawing/2014/main" id="{4AB49C94-A6DC-409D-984A-EB2350D8F3D5}"/>
              </a:ext>
            </a:extLst>
          </p:cNvPr>
          <p:cNvSpPr/>
          <p:nvPr/>
        </p:nvSpPr>
        <p:spPr>
          <a:xfrm>
            <a:off x="4478105" y="3723926"/>
            <a:ext cx="674341" cy="4701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 nach rechts 44">
            <a:extLst>
              <a:ext uri="{FF2B5EF4-FFF2-40B4-BE49-F238E27FC236}">
                <a16:creationId xmlns:a16="http://schemas.microsoft.com/office/drawing/2014/main" id="{D0C7867C-3A71-466E-AEF6-C643EA0E0C9C}"/>
              </a:ext>
            </a:extLst>
          </p:cNvPr>
          <p:cNvSpPr/>
          <p:nvPr/>
        </p:nvSpPr>
        <p:spPr>
          <a:xfrm>
            <a:off x="4479206" y="4210040"/>
            <a:ext cx="674341" cy="4701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Abgerundetes Rechteck 45">
            <a:extLst>
              <a:ext uri="{FF2B5EF4-FFF2-40B4-BE49-F238E27FC236}">
                <a16:creationId xmlns:a16="http://schemas.microsoft.com/office/drawing/2014/main" id="{46B5939D-372E-459E-B72A-BC028890B8D5}"/>
              </a:ext>
            </a:extLst>
          </p:cNvPr>
          <p:cNvSpPr/>
          <p:nvPr/>
        </p:nvSpPr>
        <p:spPr>
          <a:xfrm>
            <a:off x="5576310" y="3896016"/>
            <a:ext cx="1085356" cy="1786721"/>
          </a:xfrm>
          <a:prstGeom prst="roundRect">
            <a:avLst>
              <a:gd name="adj" fmla="val 1747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>
                <a:solidFill>
                  <a:schemeClr val="tx1"/>
                </a:solidFill>
              </a:rPr>
              <a:t>Merge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to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one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single</a:t>
            </a:r>
            <a:r>
              <a:rPr lang="de-DE" sz="1400" dirty="0">
                <a:solidFill>
                  <a:schemeClr val="tx1"/>
                </a:solidFill>
              </a:rPr>
              <a:t> Regulation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b="1" dirty="0">
                <a:solidFill>
                  <a:schemeClr val="tx1"/>
                </a:solidFill>
              </a:rPr>
              <a:t>R-148</a:t>
            </a:r>
          </a:p>
        </p:txBody>
      </p:sp>
      <p:grpSp>
        <p:nvGrpSpPr>
          <p:cNvPr id="24" name="Gruppieren 16">
            <a:extLst>
              <a:ext uri="{FF2B5EF4-FFF2-40B4-BE49-F238E27FC236}">
                <a16:creationId xmlns:a16="http://schemas.microsoft.com/office/drawing/2014/main" id="{1F651FC8-0FF2-4182-93D7-32C7CA29A677}"/>
              </a:ext>
            </a:extLst>
          </p:cNvPr>
          <p:cNvGrpSpPr/>
          <p:nvPr/>
        </p:nvGrpSpPr>
        <p:grpSpPr>
          <a:xfrm>
            <a:off x="248457" y="2790144"/>
            <a:ext cx="4110273" cy="385988"/>
            <a:chOff x="1204103" y="2356214"/>
            <a:chExt cx="4110273" cy="385988"/>
          </a:xfrm>
        </p:grpSpPr>
        <p:sp>
          <p:nvSpPr>
            <p:cNvPr id="25" name="Inhaltsplatzhalter 9">
              <a:extLst>
                <a:ext uri="{FF2B5EF4-FFF2-40B4-BE49-F238E27FC236}">
                  <a16:creationId xmlns:a16="http://schemas.microsoft.com/office/drawing/2014/main" id="{6866CB42-6601-4B07-8605-0E97D1421927}"/>
                </a:ext>
              </a:extLst>
            </p:cNvPr>
            <p:cNvSpPr txBox="1">
              <a:spLocks/>
            </p:cNvSpPr>
            <p:nvPr/>
          </p:nvSpPr>
          <p:spPr>
            <a:xfrm>
              <a:off x="1300134" y="2429792"/>
              <a:ext cx="1193248" cy="26161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45720" rIns="0" bIns="45720" rtlCol="0" anchor="ctr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de-DE" sz="1800" dirty="0"/>
                <a:t>Reg. 6</a:t>
              </a:r>
            </a:p>
          </p:txBody>
        </p:sp>
        <p:sp>
          <p:nvSpPr>
            <p:cNvPr id="26" name="Textfeld 48">
              <a:extLst>
                <a:ext uri="{FF2B5EF4-FFF2-40B4-BE49-F238E27FC236}">
                  <a16:creationId xmlns:a16="http://schemas.microsoft.com/office/drawing/2014/main" id="{E948FDE5-8D22-469C-804D-0D0FA3029FFF}"/>
                </a:ext>
              </a:extLst>
            </p:cNvPr>
            <p:cNvSpPr txBox="1"/>
            <p:nvPr/>
          </p:nvSpPr>
          <p:spPr>
            <a:xfrm>
              <a:off x="2482377" y="2434907"/>
              <a:ext cx="13438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err="1"/>
                <a:t>Direction</a:t>
              </a:r>
              <a:r>
                <a:rPr lang="de-DE" sz="1200" dirty="0"/>
                <a:t> </a:t>
              </a:r>
              <a:r>
                <a:rPr lang="de-DE" sz="1200" dirty="0" err="1"/>
                <a:t>indicator</a:t>
              </a:r>
              <a:endParaRPr lang="de-DE" sz="1200" dirty="0"/>
            </a:p>
          </p:txBody>
        </p:sp>
        <p:sp>
          <p:nvSpPr>
            <p:cNvPr id="27" name="Abgerundetes Rechteck 32">
              <a:extLst>
                <a:ext uri="{FF2B5EF4-FFF2-40B4-BE49-F238E27FC236}">
                  <a16:creationId xmlns:a16="http://schemas.microsoft.com/office/drawing/2014/main" id="{8409DB45-AABA-49E7-81E0-6E7B9B6FBF78}"/>
                </a:ext>
              </a:extLst>
            </p:cNvPr>
            <p:cNvSpPr/>
            <p:nvPr/>
          </p:nvSpPr>
          <p:spPr>
            <a:xfrm>
              <a:off x="1204103" y="2356214"/>
              <a:ext cx="4110273" cy="38598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10">
            <a:extLst>
              <a:ext uri="{FF2B5EF4-FFF2-40B4-BE49-F238E27FC236}">
                <a16:creationId xmlns:a16="http://schemas.microsoft.com/office/drawing/2014/main" id="{3D599840-6B47-4EED-B9AB-B600D9ADDA26}"/>
              </a:ext>
            </a:extLst>
          </p:cNvPr>
          <p:cNvGrpSpPr/>
          <p:nvPr/>
        </p:nvGrpSpPr>
        <p:grpSpPr>
          <a:xfrm>
            <a:off x="247873" y="3274420"/>
            <a:ext cx="4110273" cy="385988"/>
            <a:chOff x="1204103" y="2800714"/>
            <a:chExt cx="4110273" cy="385988"/>
          </a:xfrm>
        </p:grpSpPr>
        <p:sp>
          <p:nvSpPr>
            <p:cNvPr id="29" name="Inhaltsplatzhalter 9">
              <a:extLst>
                <a:ext uri="{FF2B5EF4-FFF2-40B4-BE49-F238E27FC236}">
                  <a16:creationId xmlns:a16="http://schemas.microsoft.com/office/drawing/2014/main" id="{6123684A-0A7D-431F-AA50-99BCF8A9849E}"/>
                </a:ext>
              </a:extLst>
            </p:cNvPr>
            <p:cNvSpPr txBox="1">
              <a:spLocks/>
            </p:cNvSpPr>
            <p:nvPr/>
          </p:nvSpPr>
          <p:spPr>
            <a:xfrm>
              <a:off x="1300134" y="2874292"/>
              <a:ext cx="1193248" cy="26161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45720" rIns="0" bIns="45720" rtlCol="0" anchor="ctr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de-DE" sz="1800" dirty="0"/>
                <a:t>Reg. 7</a:t>
              </a:r>
            </a:p>
          </p:txBody>
        </p:sp>
        <p:sp>
          <p:nvSpPr>
            <p:cNvPr id="30" name="Textfeld 51">
              <a:extLst>
                <a:ext uri="{FF2B5EF4-FFF2-40B4-BE49-F238E27FC236}">
                  <a16:creationId xmlns:a16="http://schemas.microsoft.com/office/drawing/2014/main" id="{64D58D1E-4E10-4E95-8A97-769EACA162C7}"/>
                </a:ext>
              </a:extLst>
            </p:cNvPr>
            <p:cNvSpPr txBox="1"/>
            <p:nvPr/>
          </p:nvSpPr>
          <p:spPr>
            <a:xfrm>
              <a:off x="2482377" y="2879407"/>
              <a:ext cx="23215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/>
                <a:t>Position, </a:t>
              </a:r>
              <a:r>
                <a:rPr lang="de-DE" sz="1200" dirty="0" err="1"/>
                <a:t>Stop</a:t>
              </a:r>
              <a:r>
                <a:rPr lang="de-DE" sz="1200" dirty="0"/>
                <a:t>, End-</a:t>
              </a:r>
              <a:r>
                <a:rPr lang="de-DE" sz="1200" dirty="0" err="1"/>
                <a:t>outline</a:t>
              </a:r>
              <a:r>
                <a:rPr lang="de-DE" sz="1200" dirty="0"/>
                <a:t> </a:t>
              </a:r>
              <a:r>
                <a:rPr lang="de-DE" sz="1200" dirty="0" err="1"/>
                <a:t>marker</a:t>
              </a:r>
              <a:endParaRPr lang="de-DE" sz="1200" dirty="0"/>
            </a:p>
          </p:txBody>
        </p:sp>
        <p:sp>
          <p:nvSpPr>
            <p:cNvPr id="31" name="Abgerundetes Rechteck 32">
              <a:extLst>
                <a:ext uri="{FF2B5EF4-FFF2-40B4-BE49-F238E27FC236}">
                  <a16:creationId xmlns:a16="http://schemas.microsoft.com/office/drawing/2014/main" id="{2A7923F6-871D-4E64-ABA9-27DDEF6F3DBC}"/>
                </a:ext>
              </a:extLst>
            </p:cNvPr>
            <p:cNvSpPr/>
            <p:nvPr/>
          </p:nvSpPr>
          <p:spPr>
            <a:xfrm>
              <a:off x="1204103" y="2800714"/>
              <a:ext cx="4110273" cy="38598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2" name="Gruppieren 8">
            <a:extLst>
              <a:ext uri="{FF2B5EF4-FFF2-40B4-BE49-F238E27FC236}">
                <a16:creationId xmlns:a16="http://schemas.microsoft.com/office/drawing/2014/main" id="{5CE8AB39-6811-4FE9-8C81-F42E537F09FD}"/>
              </a:ext>
            </a:extLst>
          </p:cNvPr>
          <p:cNvGrpSpPr/>
          <p:nvPr/>
        </p:nvGrpSpPr>
        <p:grpSpPr>
          <a:xfrm>
            <a:off x="247873" y="3755362"/>
            <a:ext cx="4110273" cy="385988"/>
            <a:chOff x="1204103" y="3259501"/>
            <a:chExt cx="4110273" cy="385988"/>
          </a:xfrm>
        </p:grpSpPr>
        <p:sp>
          <p:nvSpPr>
            <p:cNvPr id="33" name="Inhaltsplatzhalter 9">
              <a:extLst>
                <a:ext uri="{FF2B5EF4-FFF2-40B4-BE49-F238E27FC236}">
                  <a16:creationId xmlns:a16="http://schemas.microsoft.com/office/drawing/2014/main" id="{B0F747CA-2E91-4CBE-A73E-2EA0D0AAC76E}"/>
                </a:ext>
              </a:extLst>
            </p:cNvPr>
            <p:cNvSpPr txBox="1">
              <a:spLocks/>
            </p:cNvSpPr>
            <p:nvPr/>
          </p:nvSpPr>
          <p:spPr>
            <a:xfrm>
              <a:off x="1300134" y="3333079"/>
              <a:ext cx="1193248" cy="26161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45720" rIns="0" bIns="45720" rtlCol="0" anchor="ctr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800" dirty="0"/>
                <a:t>Reg. 23</a:t>
              </a:r>
            </a:p>
          </p:txBody>
        </p:sp>
        <p:sp>
          <p:nvSpPr>
            <p:cNvPr id="34" name="Textfeld 54">
              <a:extLst>
                <a:ext uri="{FF2B5EF4-FFF2-40B4-BE49-F238E27FC236}">
                  <a16:creationId xmlns:a16="http://schemas.microsoft.com/office/drawing/2014/main" id="{2DE9A3B7-592C-4E6D-B12C-08D3E33635A3}"/>
                </a:ext>
              </a:extLst>
            </p:cNvPr>
            <p:cNvSpPr txBox="1"/>
            <p:nvPr/>
          </p:nvSpPr>
          <p:spPr>
            <a:xfrm>
              <a:off x="2482377" y="3338194"/>
              <a:ext cx="7846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err="1"/>
                <a:t>Reversing</a:t>
              </a:r>
              <a:endParaRPr lang="de-DE" sz="1200" dirty="0"/>
            </a:p>
          </p:txBody>
        </p:sp>
        <p:sp>
          <p:nvSpPr>
            <p:cNvPr id="35" name="Abgerundetes Rechteck 32">
              <a:extLst>
                <a:ext uri="{FF2B5EF4-FFF2-40B4-BE49-F238E27FC236}">
                  <a16:creationId xmlns:a16="http://schemas.microsoft.com/office/drawing/2014/main" id="{644E706D-25FC-4A10-A014-C95CCA57FEB5}"/>
                </a:ext>
              </a:extLst>
            </p:cNvPr>
            <p:cNvSpPr/>
            <p:nvPr/>
          </p:nvSpPr>
          <p:spPr>
            <a:xfrm>
              <a:off x="1204103" y="3259501"/>
              <a:ext cx="4110273" cy="38598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6" name="Gruppieren 7">
            <a:extLst>
              <a:ext uri="{FF2B5EF4-FFF2-40B4-BE49-F238E27FC236}">
                <a16:creationId xmlns:a16="http://schemas.microsoft.com/office/drawing/2014/main" id="{A525E3E3-E990-4992-B1F1-9AA22C9901C8}"/>
              </a:ext>
            </a:extLst>
          </p:cNvPr>
          <p:cNvGrpSpPr/>
          <p:nvPr/>
        </p:nvGrpSpPr>
        <p:grpSpPr>
          <a:xfrm>
            <a:off x="264788" y="4234857"/>
            <a:ext cx="4110273" cy="385988"/>
            <a:chOff x="1220434" y="3699979"/>
            <a:chExt cx="4110273" cy="385988"/>
          </a:xfrm>
        </p:grpSpPr>
        <p:sp>
          <p:nvSpPr>
            <p:cNvPr id="37" name="Inhaltsplatzhalter 9">
              <a:extLst>
                <a:ext uri="{FF2B5EF4-FFF2-40B4-BE49-F238E27FC236}">
                  <a16:creationId xmlns:a16="http://schemas.microsoft.com/office/drawing/2014/main" id="{E0679920-44D6-445A-BE62-C42EF71EDA99}"/>
                </a:ext>
              </a:extLst>
            </p:cNvPr>
            <p:cNvSpPr txBox="1">
              <a:spLocks/>
            </p:cNvSpPr>
            <p:nvPr/>
          </p:nvSpPr>
          <p:spPr>
            <a:xfrm>
              <a:off x="1316465" y="3773557"/>
              <a:ext cx="1193248" cy="26161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45720" rIns="0" bIns="45720" rtlCol="0" anchor="ctr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800" dirty="0"/>
                <a:t>Reg. 38</a:t>
              </a:r>
            </a:p>
          </p:txBody>
        </p:sp>
        <p:sp>
          <p:nvSpPr>
            <p:cNvPr id="38" name="Textfeld 57">
              <a:extLst>
                <a:ext uri="{FF2B5EF4-FFF2-40B4-BE49-F238E27FC236}">
                  <a16:creationId xmlns:a16="http://schemas.microsoft.com/office/drawing/2014/main" id="{B379D811-9568-415F-931F-3EF1CF4153E6}"/>
                </a:ext>
              </a:extLst>
            </p:cNvPr>
            <p:cNvSpPr txBox="1"/>
            <p:nvPr/>
          </p:nvSpPr>
          <p:spPr>
            <a:xfrm>
              <a:off x="2498708" y="3778672"/>
              <a:ext cx="7013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err="1"/>
                <a:t>Rear</a:t>
              </a:r>
              <a:r>
                <a:rPr lang="de-DE" sz="1200" dirty="0"/>
                <a:t> </a:t>
              </a:r>
              <a:r>
                <a:rPr lang="de-DE" sz="1200" dirty="0" err="1"/>
                <a:t>fog</a:t>
              </a:r>
              <a:endParaRPr lang="de-DE" sz="1200" dirty="0"/>
            </a:p>
          </p:txBody>
        </p:sp>
        <p:sp>
          <p:nvSpPr>
            <p:cNvPr id="39" name="Abgerundetes Rechteck 32">
              <a:extLst>
                <a:ext uri="{FF2B5EF4-FFF2-40B4-BE49-F238E27FC236}">
                  <a16:creationId xmlns:a16="http://schemas.microsoft.com/office/drawing/2014/main" id="{EAD0F81D-248D-4178-A771-10B261D6BC6B}"/>
                </a:ext>
              </a:extLst>
            </p:cNvPr>
            <p:cNvSpPr/>
            <p:nvPr/>
          </p:nvSpPr>
          <p:spPr>
            <a:xfrm>
              <a:off x="1220434" y="3699979"/>
              <a:ext cx="4110273" cy="38598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0" name="Gruppieren 6">
            <a:extLst>
              <a:ext uri="{FF2B5EF4-FFF2-40B4-BE49-F238E27FC236}">
                <a16:creationId xmlns:a16="http://schemas.microsoft.com/office/drawing/2014/main" id="{A005AFDB-9573-4C68-993F-09E983C090AF}"/>
              </a:ext>
            </a:extLst>
          </p:cNvPr>
          <p:cNvGrpSpPr/>
          <p:nvPr/>
        </p:nvGrpSpPr>
        <p:grpSpPr>
          <a:xfrm>
            <a:off x="255470" y="4680192"/>
            <a:ext cx="4110273" cy="461665"/>
            <a:chOff x="1211116" y="4134524"/>
            <a:chExt cx="4110273" cy="461665"/>
          </a:xfrm>
        </p:grpSpPr>
        <p:sp>
          <p:nvSpPr>
            <p:cNvPr id="41" name="Inhaltsplatzhalter 9">
              <a:extLst>
                <a:ext uri="{FF2B5EF4-FFF2-40B4-BE49-F238E27FC236}">
                  <a16:creationId xmlns:a16="http://schemas.microsoft.com/office/drawing/2014/main" id="{AE1EBC1A-A7F2-4A87-A0B9-46C3E3C4C4DB}"/>
                </a:ext>
              </a:extLst>
            </p:cNvPr>
            <p:cNvSpPr txBox="1">
              <a:spLocks/>
            </p:cNvSpPr>
            <p:nvPr/>
          </p:nvSpPr>
          <p:spPr>
            <a:xfrm>
              <a:off x="1307147" y="4243709"/>
              <a:ext cx="1193248" cy="26161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45720" rIns="0" bIns="45720" rtlCol="0" anchor="ctr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800" dirty="0"/>
                <a:t>Reg. 50</a:t>
              </a:r>
            </a:p>
          </p:txBody>
        </p:sp>
        <p:sp>
          <p:nvSpPr>
            <p:cNvPr id="42" name="Textfeld 60">
              <a:extLst>
                <a:ext uri="{FF2B5EF4-FFF2-40B4-BE49-F238E27FC236}">
                  <a16:creationId xmlns:a16="http://schemas.microsoft.com/office/drawing/2014/main" id="{86BCC0BE-EB7B-4CBA-849A-31BE75FE3C62}"/>
                </a:ext>
              </a:extLst>
            </p:cNvPr>
            <p:cNvSpPr txBox="1"/>
            <p:nvPr/>
          </p:nvSpPr>
          <p:spPr>
            <a:xfrm>
              <a:off x="2489390" y="4134524"/>
              <a:ext cx="22865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/>
                <a:t>Position, </a:t>
              </a:r>
              <a:r>
                <a:rPr lang="de-DE" sz="1200" dirty="0" err="1"/>
                <a:t>stop</a:t>
              </a:r>
              <a:r>
                <a:rPr lang="de-DE" sz="1200" dirty="0"/>
                <a:t>, </a:t>
              </a:r>
              <a:r>
                <a:rPr lang="de-DE" sz="1200" dirty="0" err="1"/>
                <a:t>direction</a:t>
              </a:r>
              <a:r>
                <a:rPr lang="de-DE" sz="1200" dirty="0"/>
                <a:t> </a:t>
              </a:r>
              <a:r>
                <a:rPr lang="de-DE" sz="1200" dirty="0" err="1"/>
                <a:t>indicator</a:t>
              </a:r>
              <a:r>
                <a:rPr lang="de-DE" sz="1200" dirty="0"/>
                <a:t> </a:t>
              </a:r>
            </a:p>
            <a:p>
              <a:r>
                <a:rPr lang="de-DE" sz="1200" dirty="0"/>
                <a:t>(</a:t>
              </a:r>
              <a:r>
                <a:rPr lang="de-DE" sz="1200" dirty="0" err="1"/>
                <a:t>Vehicles</a:t>
              </a:r>
              <a:r>
                <a:rPr lang="de-DE" sz="1200" dirty="0"/>
                <a:t> Class L)</a:t>
              </a:r>
            </a:p>
          </p:txBody>
        </p:sp>
        <p:sp>
          <p:nvSpPr>
            <p:cNvPr id="43" name="Abgerundetes Rechteck 32">
              <a:extLst>
                <a:ext uri="{FF2B5EF4-FFF2-40B4-BE49-F238E27FC236}">
                  <a16:creationId xmlns:a16="http://schemas.microsoft.com/office/drawing/2014/main" id="{2CE4997B-AA7F-41A0-96D7-C4E665AC2FDF}"/>
                </a:ext>
              </a:extLst>
            </p:cNvPr>
            <p:cNvSpPr/>
            <p:nvPr/>
          </p:nvSpPr>
          <p:spPr>
            <a:xfrm>
              <a:off x="1211116" y="4170131"/>
              <a:ext cx="4110273" cy="38598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4" name="Gruppieren 5">
            <a:extLst>
              <a:ext uri="{FF2B5EF4-FFF2-40B4-BE49-F238E27FC236}">
                <a16:creationId xmlns:a16="http://schemas.microsoft.com/office/drawing/2014/main" id="{33241036-8012-4C2C-A999-235ADBC9388C}"/>
              </a:ext>
            </a:extLst>
          </p:cNvPr>
          <p:cNvGrpSpPr/>
          <p:nvPr/>
        </p:nvGrpSpPr>
        <p:grpSpPr>
          <a:xfrm>
            <a:off x="268771" y="5181631"/>
            <a:ext cx="4110273" cy="385988"/>
            <a:chOff x="1204103" y="4626591"/>
            <a:chExt cx="4110273" cy="385988"/>
          </a:xfrm>
        </p:grpSpPr>
        <p:sp>
          <p:nvSpPr>
            <p:cNvPr id="45" name="Inhaltsplatzhalter 9">
              <a:extLst>
                <a:ext uri="{FF2B5EF4-FFF2-40B4-BE49-F238E27FC236}">
                  <a16:creationId xmlns:a16="http://schemas.microsoft.com/office/drawing/2014/main" id="{B23CB361-F8D2-469D-B9B1-529900252ED3}"/>
                </a:ext>
              </a:extLst>
            </p:cNvPr>
            <p:cNvSpPr txBox="1">
              <a:spLocks/>
            </p:cNvSpPr>
            <p:nvPr/>
          </p:nvSpPr>
          <p:spPr>
            <a:xfrm>
              <a:off x="1300134" y="4700169"/>
              <a:ext cx="1193248" cy="26161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45720" rIns="0" bIns="45720" rtlCol="0" anchor="ctr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800" dirty="0"/>
                <a:t>Reg. 77</a:t>
              </a:r>
            </a:p>
          </p:txBody>
        </p:sp>
        <p:sp>
          <p:nvSpPr>
            <p:cNvPr id="46" name="Textfeld 63">
              <a:extLst>
                <a:ext uri="{FF2B5EF4-FFF2-40B4-BE49-F238E27FC236}">
                  <a16:creationId xmlns:a16="http://schemas.microsoft.com/office/drawing/2014/main" id="{9C85D35B-5A3C-4950-8FD8-F1053C09DE7A}"/>
                </a:ext>
              </a:extLst>
            </p:cNvPr>
            <p:cNvSpPr txBox="1"/>
            <p:nvPr/>
          </p:nvSpPr>
          <p:spPr>
            <a:xfrm>
              <a:off x="2482377" y="4692584"/>
              <a:ext cx="6462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err="1"/>
                <a:t>Parking</a:t>
              </a:r>
              <a:endParaRPr lang="de-DE" sz="1200" dirty="0"/>
            </a:p>
          </p:txBody>
        </p:sp>
        <p:sp>
          <p:nvSpPr>
            <p:cNvPr id="47" name="Abgerundetes Rechteck 32">
              <a:extLst>
                <a:ext uri="{FF2B5EF4-FFF2-40B4-BE49-F238E27FC236}">
                  <a16:creationId xmlns:a16="http://schemas.microsoft.com/office/drawing/2014/main" id="{A4B192AE-C3F4-4B88-989F-5A252FC42997}"/>
                </a:ext>
              </a:extLst>
            </p:cNvPr>
            <p:cNvSpPr/>
            <p:nvPr/>
          </p:nvSpPr>
          <p:spPr>
            <a:xfrm>
              <a:off x="1204103" y="4626591"/>
              <a:ext cx="4110273" cy="38598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8" name="Gruppieren 3">
            <a:extLst>
              <a:ext uri="{FF2B5EF4-FFF2-40B4-BE49-F238E27FC236}">
                <a16:creationId xmlns:a16="http://schemas.microsoft.com/office/drawing/2014/main" id="{A0F14C13-C2F7-4769-BAED-104D9687F1E6}"/>
              </a:ext>
            </a:extLst>
          </p:cNvPr>
          <p:cNvGrpSpPr/>
          <p:nvPr/>
        </p:nvGrpSpPr>
        <p:grpSpPr>
          <a:xfrm>
            <a:off x="255470" y="6144867"/>
            <a:ext cx="4110273" cy="385988"/>
            <a:chOff x="1211116" y="5477257"/>
            <a:chExt cx="4110273" cy="385988"/>
          </a:xfrm>
        </p:grpSpPr>
        <p:sp>
          <p:nvSpPr>
            <p:cNvPr id="49" name="Inhaltsplatzhalter 9">
              <a:extLst>
                <a:ext uri="{FF2B5EF4-FFF2-40B4-BE49-F238E27FC236}">
                  <a16:creationId xmlns:a16="http://schemas.microsoft.com/office/drawing/2014/main" id="{0E192B3B-A457-44E1-AA04-3BD6B08EE33C}"/>
                </a:ext>
              </a:extLst>
            </p:cNvPr>
            <p:cNvSpPr txBox="1">
              <a:spLocks/>
            </p:cNvSpPr>
            <p:nvPr/>
          </p:nvSpPr>
          <p:spPr>
            <a:xfrm>
              <a:off x="1307147" y="5550835"/>
              <a:ext cx="1193248" cy="26161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45720" rIns="0" bIns="45720" rtlCol="0" anchor="ctr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800" dirty="0"/>
                <a:t>Reg. 91</a:t>
              </a:r>
            </a:p>
          </p:txBody>
        </p:sp>
        <p:sp>
          <p:nvSpPr>
            <p:cNvPr id="50" name="Textfeld 66">
              <a:extLst>
                <a:ext uri="{FF2B5EF4-FFF2-40B4-BE49-F238E27FC236}">
                  <a16:creationId xmlns:a16="http://schemas.microsoft.com/office/drawing/2014/main" id="{4A0FCA0E-CF8B-4CAD-84EB-3A877F85D037}"/>
                </a:ext>
              </a:extLst>
            </p:cNvPr>
            <p:cNvSpPr txBox="1"/>
            <p:nvPr/>
          </p:nvSpPr>
          <p:spPr>
            <a:xfrm>
              <a:off x="2489390" y="5543250"/>
              <a:ext cx="928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/>
                <a:t>Side </a:t>
              </a:r>
              <a:r>
                <a:rPr lang="de-DE" sz="1200" dirty="0" err="1"/>
                <a:t>marker</a:t>
              </a:r>
              <a:endParaRPr lang="de-DE" sz="1200" dirty="0"/>
            </a:p>
          </p:txBody>
        </p:sp>
        <p:sp>
          <p:nvSpPr>
            <p:cNvPr id="51" name="Abgerundetes Rechteck 32">
              <a:extLst>
                <a:ext uri="{FF2B5EF4-FFF2-40B4-BE49-F238E27FC236}">
                  <a16:creationId xmlns:a16="http://schemas.microsoft.com/office/drawing/2014/main" id="{C62203AD-BBD5-4B04-8563-918D0203A6B9}"/>
                </a:ext>
              </a:extLst>
            </p:cNvPr>
            <p:cNvSpPr/>
            <p:nvPr/>
          </p:nvSpPr>
          <p:spPr>
            <a:xfrm>
              <a:off x="1211116" y="5477257"/>
              <a:ext cx="4110273" cy="38598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2" name="Gruppieren 4">
            <a:extLst>
              <a:ext uri="{FF2B5EF4-FFF2-40B4-BE49-F238E27FC236}">
                <a16:creationId xmlns:a16="http://schemas.microsoft.com/office/drawing/2014/main" id="{8A5A9CA5-ABDE-4769-8EF9-569219E1920B}"/>
              </a:ext>
            </a:extLst>
          </p:cNvPr>
          <p:cNvGrpSpPr/>
          <p:nvPr/>
        </p:nvGrpSpPr>
        <p:grpSpPr>
          <a:xfrm>
            <a:off x="258223" y="5671275"/>
            <a:ext cx="4110273" cy="385988"/>
            <a:chOff x="1223816" y="5032757"/>
            <a:chExt cx="4110273" cy="385988"/>
          </a:xfrm>
        </p:grpSpPr>
        <p:sp>
          <p:nvSpPr>
            <p:cNvPr id="53" name="Inhaltsplatzhalter 9">
              <a:extLst>
                <a:ext uri="{FF2B5EF4-FFF2-40B4-BE49-F238E27FC236}">
                  <a16:creationId xmlns:a16="http://schemas.microsoft.com/office/drawing/2014/main" id="{E1DF24B6-E7B7-4E15-9873-DAE45D38C0FC}"/>
                </a:ext>
              </a:extLst>
            </p:cNvPr>
            <p:cNvSpPr txBox="1">
              <a:spLocks/>
            </p:cNvSpPr>
            <p:nvPr/>
          </p:nvSpPr>
          <p:spPr>
            <a:xfrm>
              <a:off x="1319847" y="5106335"/>
              <a:ext cx="1193248" cy="26161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45720" rIns="0" bIns="45720" rtlCol="0" anchor="ctr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800" dirty="0"/>
                <a:t>Reg. 87</a:t>
              </a:r>
            </a:p>
          </p:txBody>
        </p:sp>
        <p:sp>
          <p:nvSpPr>
            <p:cNvPr id="54" name="Textfeld 69">
              <a:extLst>
                <a:ext uri="{FF2B5EF4-FFF2-40B4-BE49-F238E27FC236}">
                  <a16:creationId xmlns:a16="http://schemas.microsoft.com/office/drawing/2014/main" id="{F8C77CBB-3A53-4611-89B0-2829F43E9863}"/>
                </a:ext>
              </a:extLst>
            </p:cNvPr>
            <p:cNvSpPr txBox="1"/>
            <p:nvPr/>
          </p:nvSpPr>
          <p:spPr>
            <a:xfrm>
              <a:off x="2502090" y="5098750"/>
              <a:ext cx="12228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err="1"/>
                <a:t>Daytime</a:t>
              </a:r>
              <a:r>
                <a:rPr lang="de-DE" sz="1200" dirty="0"/>
                <a:t> </a:t>
              </a:r>
              <a:r>
                <a:rPr lang="de-DE" sz="1200" dirty="0" err="1"/>
                <a:t>running</a:t>
              </a:r>
              <a:endParaRPr lang="de-DE" sz="1200" dirty="0"/>
            </a:p>
          </p:txBody>
        </p:sp>
        <p:sp>
          <p:nvSpPr>
            <p:cNvPr id="55" name="Abgerundetes Rechteck 32">
              <a:extLst>
                <a:ext uri="{FF2B5EF4-FFF2-40B4-BE49-F238E27FC236}">
                  <a16:creationId xmlns:a16="http://schemas.microsoft.com/office/drawing/2014/main" id="{F6E7B193-7965-49D5-B9C4-D76ACA10D689}"/>
                </a:ext>
              </a:extLst>
            </p:cNvPr>
            <p:cNvSpPr/>
            <p:nvPr/>
          </p:nvSpPr>
          <p:spPr>
            <a:xfrm>
              <a:off x="1223816" y="5032757"/>
              <a:ext cx="4110273" cy="38598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6" name="Pfeil nach rechts 40">
            <a:extLst>
              <a:ext uri="{FF2B5EF4-FFF2-40B4-BE49-F238E27FC236}">
                <a16:creationId xmlns:a16="http://schemas.microsoft.com/office/drawing/2014/main" id="{3D1E90AC-7244-49BD-B1B6-72E51D066A1F}"/>
              </a:ext>
            </a:extLst>
          </p:cNvPr>
          <p:cNvSpPr/>
          <p:nvPr/>
        </p:nvSpPr>
        <p:spPr>
          <a:xfrm>
            <a:off x="4486478" y="4686522"/>
            <a:ext cx="674341" cy="4701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Pfeil nach rechts 41">
            <a:extLst>
              <a:ext uri="{FF2B5EF4-FFF2-40B4-BE49-F238E27FC236}">
                <a16:creationId xmlns:a16="http://schemas.microsoft.com/office/drawing/2014/main" id="{8049F104-1BB9-4C13-B852-BABABE15C760}"/>
              </a:ext>
            </a:extLst>
          </p:cNvPr>
          <p:cNvSpPr/>
          <p:nvPr/>
        </p:nvSpPr>
        <p:spPr>
          <a:xfrm>
            <a:off x="4485894" y="5172637"/>
            <a:ext cx="674341" cy="4701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Pfeil nach rechts 42">
            <a:extLst>
              <a:ext uri="{FF2B5EF4-FFF2-40B4-BE49-F238E27FC236}">
                <a16:creationId xmlns:a16="http://schemas.microsoft.com/office/drawing/2014/main" id="{7ACAD460-BBE7-4434-8366-B8E118F36AB8}"/>
              </a:ext>
            </a:extLst>
          </p:cNvPr>
          <p:cNvSpPr/>
          <p:nvPr/>
        </p:nvSpPr>
        <p:spPr>
          <a:xfrm>
            <a:off x="4485894" y="5658752"/>
            <a:ext cx="674341" cy="4701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Pfeil nach rechts 43">
            <a:extLst>
              <a:ext uri="{FF2B5EF4-FFF2-40B4-BE49-F238E27FC236}">
                <a16:creationId xmlns:a16="http://schemas.microsoft.com/office/drawing/2014/main" id="{61C6ECB4-D500-4392-B00B-20C7D171D286}"/>
              </a:ext>
            </a:extLst>
          </p:cNvPr>
          <p:cNvSpPr/>
          <p:nvPr/>
        </p:nvSpPr>
        <p:spPr>
          <a:xfrm>
            <a:off x="4499677" y="6144867"/>
            <a:ext cx="674341" cy="4701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Inhaltsplatzhalter 9">
            <a:extLst>
              <a:ext uri="{FF2B5EF4-FFF2-40B4-BE49-F238E27FC236}">
                <a16:creationId xmlns:a16="http://schemas.microsoft.com/office/drawing/2014/main" id="{A08EEACC-E67A-4496-9DE8-65C9A7EFA64A}"/>
              </a:ext>
            </a:extLst>
          </p:cNvPr>
          <p:cNvSpPr txBox="1">
            <a:spLocks/>
          </p:cNvSpPr>
          <p:nvPr/>
        </p:nvSpPr>
        <p:spPr>
          <a:xfrm>
            <a:off x="7844136" y="2217199"/>
            <a:ext cx="1645368" cy="4394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  <a:p>
            <a:pPr marL="0" indent="0" algn="ctr">
              <a:buNone/>
            </a:pPr>
            <a:r>
              <a:rPr lang="de-DE" dirty="0"/>
              <a:t>Stage II</a:t>
            </a:r>
            <a:br>
              <a:rPr lang="de-DE" dirty="0"/>
            </a:br>
            <a:r>
              <a:rPr lang="en-GB" sz="1800" dirty="0"/>
              <a:t>“Real” simplification</a:t>
            </a:r>
            <a:endParaRPr lang="de-DE" sz="1800" dirty="0"/>
          </a:p>
        </p:txBody>
      </p:sp>
      <p:sp>
        <p:nvSpPr>
          <p:cNvPr id="61" name="Abgerundetes Rechteck 45">
            <a:extLst>
              <a:ext uri="{FF2B5EF4-FFF2-40B4-BE49-F238E27FC236}">
                <a16:creationId xmlns:a16="http://schemas.microsoft.com/office/drawing/2014/main" id="{223150F9-64B2-4C91-9B43-2FE27DB4E723}"/>
              </a:ext>
            </a:extLst>
          </p:cNvPr>
          <p:cNvSpPr/>
          <p:nvPr/>
        </p:nvSpPr>
        <p:spPr>
          <a:xfrm>
            <a:off x="7977336" y="3815261"/>
            <a:ext cx="1368152" cy="1961603"/>
          </a:xfrm>
          <a:prstGeom prst="roundRect">
            <a:avLst>
              <a:gd name="adj" fmla="val 1747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technology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independent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performance based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objective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test-methods</a:t>
            </a:r>
          </a:p>
        </p:txBody>
      </p:sp>
      <p:sp>
        <p:nvSpPr>
          <p:cNvPr id="3" name="Fumetto: rettangolo con angoli arrotondati 2">
            <a:extLst>
              <a:ext uri="{FF2B5EF4-FFF2-40B4-BE49-F238E27FC236}">
                <a16:creationId xmlns:a16="http://schemas.microsoft.com/office/drawing/2014/main" id="{8EFAE013-38EB-4030-840A-0DD1CDE09570}"/>
              </a:ext>
            </a:extLst>
          </p:cNvPr>
          <p:cNvSpPr/>
          <p:nvPr/>
        </p:nvSpPr>
        <p:spPr>
          <a:xfrm>
            <a:off x="6014362" y="1216128"/>
            <a:ext cx="1944216" cy="360040"/>
          </a:xfrm>
          <a:prstGeom prst="wedgeRoundRectCallout">
            <a:avLst>
              <a:gd name="adj1" fmla="val -38270"/>
              <a:gd name="adj2" fmla="val 31728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WP.29/2018/157 </a:t>
            </a:r>
            <a:endParaRPr lang="it-IT" dirty="0">
              <a:solidFill>
                <a:schemeClr val="tx1"/>
              </a:solidFill>
            </a:endParaRPr>
          </a:p>
        </p:txBody>
      </p:sp>
      <p:grpSp>
        <p:nvGrpSpPr>
          <p:cNvPr id="62" name="Gruppieren 16">
            <a:extLst>
              <a:ext uri="{FF2B5EF4-FFF2-40B4-BE49-F238E27FC236}">
                <a16:creationId xmlns:a16="http://schemas.microsoft.com/office/drawing/2014/main" id="{87AD4C98-CE8C-4036-A8FE-2739E134B894}"/>
              </a:ext>
            </a:extLst>
          </p:cNvPr>
          <p:cNvGrpSpPr/>
          <p:nvPr/>
        </p:nvGrpSpPr>
        <p:grpSpPr>
          <a:xfrm>
            <a:off x="255469" y="2309926"/>
            <a:ext cx="4110273" cy="385988"/>
            <a:chOff x="1204103" y="2356214"/>
            <a:chExt cx="4110273" cy="385988"/>
          </a:xfrm>
        </p:grpSpPr>
        <p:sp>
          <p:nvSpPr>
            <p:cNvPr id="63" name="Inhaltsplatzhalter 9">
              <a:extLst>
                <a:ext uri="{FF2B5EF4-FFF2-40B4-BE49-F238E27FC236}">
                  <a16:creationId xmlns:a16="http://schemas.microsoft.com/office/drawing/2014/main" id="{108F4A94-1AC2-48B3-BA94-2AE47BC5BAA8}"/>
                </a:ext>
              </a:extLst>
            </p:cNvPr>
            <p:cNvSpPr txBox="1">
              <a:spLocks/>
            </p:cNvSpPr>
            <p:nvPr/>
          </p:nvSpPr>
          <p:spPr>
            <a:xfrm>
              <a:off x="1300134" y="2429792"/>
              <a:ext cx="1193248" cy="26161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45720" rIns="0" bIns="45720" rtlCol="0" anchor="ctr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de-DE" sz="1800" dirty="0"/>
                <a:t>Reg. 4</a:t>
              </a:r>
            </a:p>
          </p:txBody>
        </p:sp>
        <p:sp>
          <p:nvSpPr>
            <p:cNvPr id="64" name="Textfeld 48">
              <a:extLst>
                <a:ext uri="{FF2B5EF4-FFF2-40B4-BE49-F238E27FC236}">
                  <a16:creationId xmlns:a16="http://schemas.microsoft.com/office/drawing/2014/main" id="{D8155ED2-FC06-4CCA-8FC1-B9DD87E76881}"/>
                </a:ext>
              </a:extLst>
            </p:cNvPr>
            <p:cNvSpPr txBox="1"/>
            <p:nvPr/>
          </p:nvSpPr>
          <p:spPr>
            <a:xfrm>
              <a:off x="2482377" y="2434907"/>
              <a:ext cx="22649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/>
                <a:t>License </a:t>
              </a:r>
              <a:r>
                <a:rPr lang="de-DE" sz="1200" dirty="0" err="1"/>
                <a:t>plate</a:t>
              </a:r>
              <a:r>
                <a:rPr lang="de-DE" sz="1200" dirty="0"/>
                <a:t> </a:t>
              </a:r>
              <a:r>
                <a:rPr lang="de-DE" sz="1200" dirty="0" err="1"/>
                <a:t>illuminating</a:t>
              </a:r>
              <a:r>
                <a:rPr lang="de-DE" sz="1200" dirty="0"/>
                <a:t> </a:t>
              </a:r>
              <a:r>
                <a:rPr lang="de-DE" sz="1200" dirty="0" err="1"/>
                <a:t>devices</a:t>
              </a:r>
              <a:endParaRPr lang="de-DE" sz="1200" dirty="0"/>
            </a:p>
          </p:txBody>
        </p:sp>
        <p:sp>
          <p:nvSpPr>
            <p:cNvPr id="65" name="Abgerundetes Rechteck 32">
              <a:extLst>
                <a:ext uri="{FF2B5EF4-FFF2-40B4-BE49-F238E27FC236}">
                  <a16:creationId xmlns:a16="http://schemas.microsoft.com/office/drawing/2014/main" id="{E4B3E1E6-686F-44DC-88EE-8E119B36515C}"/>
                </a:ext>
              </a:extLst>
            </p:cNvPr>
            <p:cNvSpPr/>
            <p:nvPr/>
          </p:nvSpPr>
          <p:spPr>
            <a:xfrm>
              <a:off x="1204103" y="2356214"/>
              <a:ext cx="4110273" cy="38598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554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828D1103-076C-4B11-99C4-50317E5A2FEC}"/>
              </a:ext>
            </a:extLst>
          </p:cNvPr>
          <p:cNvSpPr/>
          <p:nvPr/>
        </p:nvSpPr>
        <p:spPr>
          <a:xfrm>
            <a:off x="495300" y="18864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II – Regulation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148</a:t>
            </a:r>
          </a:p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BF650E47-D3B3-4FBA-8C9D-BE911D042ED5}"/>
              </a:ext>
            </a:extLst>
          </p:cNvPr>
          <p:cNvGrpSpPr/>
          <p:nvPr/>
        </p:nvGrpSpPr>
        <p:grpSpPr>
          <a:xfrm>
            <a:off x="344488" y="2276872"/>
            <a:ext cx="9217024" cy="523220"/>
            <a:chOff x="344488" y="2276872"/>
            <a:chExt cx="9217024" cy="523220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F2B8F3D1-DF9F-4B31-BAD4-CC4D2031FECB}"/>
                </a:ext>
              </a:extLst>
            </p:cNvPr>
            <p:cNvSpPr/>
            <p:nvPr/>
          </p:nvSpPr>
          <p:spPr>
            <a:xfrm>
              <a:off x="344488" y="2276872"/>
              <a:ext cx="1799820" cy="5232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Rearrangement of requirements</a:t>
              </a:r>
              <a:endParaRPr lang="it-IT" sz="1400" b="1" dirty="0"/>
            </a:p>
          </p:txBody>
        </p:sp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D5F67C19-A5B5-4A98-9051-63EE2229C4B2}"/>
                </a:ext>
              </a:extLst>
            </p:cNvPr>
            <p:cNvSpPr/>
            <p:nvPr/>
          </p:nvSpPr>
          <p:spPr>
            <a:xfrm>
              <a:off x="2144688" y="2276872"/>
              <a:ext cx="4680140" cy="5232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Harmonised</a:t>
              </a: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requirements’ structure for different functions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Empty requirements are marked as empty</a:t>
              </a:r>
              <a:endParaRPr lang="it-IT" sz="1400" dirty="0"/>
            </a:p>
          </p:txBody>
        </p:sp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23E4E2ED-70DB-4AC0-8219-55FB29BF9243}"/>
                </a:ext>
              </a:extLst>
            </p:cNvPr>
            <p:cNvSpPr/>
            <p:nvPr/>
          </p:nvSpPr>
          <p:spPr>
            <a:xfrm>
              <a:off x="6825208" y="2276872"/>
              <a:ext cx="2736304" cy="5232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Par. 5.</a:t>
              </a:r>
            </a:p>
            <a:p>
              <a:endParaRPr lang="it-IT" sz="1400" dirty="0"/>
            </a:p>
          </p:txBody>
        </p:sp>
      </p:grpSp>
      <p:grpSp>
        <p:nvGrpSpPr>
          <p:cNvPr id="5" name="Gruppo 4">
            <a:extLst>
              <a:ext uri="{FF2B5EF4-FFF2-40B4-BE49-F238E27FC236}">
                <a16:creationId xmlns:a16="http://schemas.microsoft.com/office/drawing/2014/main" id="{703F5228-39A4-427C-8646-72B778B6CAF9}"/>
              </a:ext>
            </a:extLst>
          </p:cNvPr>
          <p:cNvGrpSpPr/>
          <p:nvPr/>
        </p:nvGrpSpPr>
        <p:grpSpPr>
          <a:xfrm>
            <a:off x="344108" y="2924944"/>
            <a:ext cx="9217024" cy="523220"/>
            <a:chOff x="344108" y="2924944"/>
            <a:chExt cx="9217024" cy="523220"/>
          </a:xfrm>
        </p:grpSpPr>
        <p:sp>
          <p:nvSpPr>
            <p:cNvPr id="12" name="Rettangolo 11">
              <a:extLst>
                <a:ext uri="{FF2B5EF4-FFF2-40B4-BE49-F238E27FC236}">
                  <a16:creationId xmlns:a16="http://schemas.microsoft.com/office/drawing/2014/main" id="{17BFC13D-6A26-477C-AB3C-3F379D5F0665}"/>
                </a:ext>
              </a:extLst>
            </p:cNvPr>
            <p:cNvSpPr/>
            <p:nvPr/>
          </p:nvSpPr>
          <p:spPr>
            <a:xfrm>
              <a:off x="344108" y="2924944"/>
              <a:ext cx="1799820" cy="5232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 anchor="ctr">
              <a:no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Error correction</a:t>
              </a:r>
            </a:p>
          </p:txBody>
        </p:sp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41838218-1697-4BE7-8160-3C8668F9705A}"/>
                </a:ext>
              </a:extLst>
            </p:cNvPr>
            <p:cNvSpPr/>
            <p:nvPr/>
          </p:nvSpPr>
          <p:spPr>
            <a:xfrm>
              <a:off x="2143928" y="2924944"/>
              <a:ext cx="4680520" cy="5232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 anchor="ctr">
              <a:no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Avoid errors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Light source module marking</a:t>
              </a:r>
            </a:p>
          </p:txBody>
        </p:sp>
        <p:sp>
          <p:nvSpPr>
            <p:cNvPr id="14" name="Rettangolo 13">
              <a:extLst>
                <a:ext uri="{FF2B5EF4-FFF2-40B4-BE49-F238E27FC236}">
                  <a16:creationId xmlns:a16="http://schemas.microsoft.com/office/drawing/2014/main" id="{CA40AF25-871F-4DBA-A2A5-62C1DB89ECE2}"/>
                </a:ext>
              </a:extLst>
            </p:cNvPr>
            <p:cNvSpPr/>
            <p:nvPr/>
          </p:nvSpPr>
          <p:spPr>
            <a:xfrm>
              <a:off x="6824828" y="2924944"/>
              <a:ext cx="2736304" cy="5232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Table 1, Table A2-1</a:t>
              </a:r>
            </a:p>
            <a:p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Par. 3.3.5.4.</a:t>
              </a:r>
              <a:endParaRPr lang="it-IT" sz="1400" dirty="0"/>
            </a:p>
          </p:txBody>
        </p:sp>
      </p:grpSp>
      <p:grpSp>
        <p:nvGrpSpPr>
          <p:cNvPr id="3" name="Gruppo 2">
            <a:extLst>
              <a:ext uri="{FF2B5EF4-FFF2-40B4-BE49-F238E27FC236}">
                <a16:creationId xmlns:a16="http://schemas.microsoft.com/office/drawing/2014/main" id="{8D590945-63A3-4A12-B12F-A574E6DD64C2}"/>
              </a:ext>
            </a:extLst>
          </p:cNvPr>
          <p:cNvGrpSpPr/>
          <p:nvPr/>
        </p:nvGrpSpPr>
        <p:grpSpPr>
          <a:xfrm>
            <a:off x="344108" y="1844824"/>
            <a:ext cx="9217024" cy="307777"/>
            <a:chOff x="344108" y="1844824"/>
            <a:chExt cx="9217024" cy="307777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6DECF459-3FDA-4046-97A8-5C8945F82D1D}"/>
                </a:ext>
              </a:extLst>
            </p:cNvPr>
            <p:cNvSpPr/>
            <p:nvPr/>
          </p:nvSpPr>
          <p:spPr>
            <a:xfrm>
              <a:off x="344108" y="1844824"/>
              <a:ext cx="1799820" cy="3077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TOPIC</a:t>
              </a:r>
              <a:endParaRPr lang="it-IT" sz="1400" dirty="0"/>
            </a:p>
          </p:txBody>
        </p:sp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C63ADD8B-CCCF-46B7-A8B7-FA09806EE902}"/>
                </a:ext>
              </a:extLst>
            </p:cNvPr>
            <p:cNvSpPr/>
            <p:nvPr/>
          </p:nvSpPr>
          <p:spPr>
            <a:xfrm>
              <a:off x="2144308" y="1844824"/>
              <a:ext cx="4680520" cy="3077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MAIN IMPROVEMENTS</a:t>
              </a:r>
              <a:endParaRPr lang="it-IT" sz="1400" dirty="0"/>
            </a:p>
          </p:txBody>
        </p:sp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51DB1CC1-ABED-4CF0-85E7-588762F993D0}"/>
                </a:ext>
              </a:extLst>
            </p:cNvPr>
            <p:cNvSpPr/>
            <p:nvPr/>
          </p:nvSpPr>
          <p:spPr>
            <a:xfrm>
              <a:off x="6825208" y="1844824"/>
              <a:ext cx="2735924" cy="3077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PARAGRAPHS MAINLY AFFECTED</a:t>
              </a:r>
              <a:endParaRPr lang="it-IT" sz="1400" dirty="0"/>
            </a:p>
          </p:txBody>
        </p:sp>
      </p:grpSp>
      <p:grpSp>
        <p:nvGrpSpPr>
          <p:cNvPr id="7" name="Gruppo 6">
            <a:extLst>
              <a:ext uri="{FF2B5EF4-FFF2-40B4-BE49-F238E27FC236}">
                <a16:creationId xmlns:a16="http://schemas.microsoft.com/office/drawing/2014/main" id="{0A291CDB-69AD-4CC9-8959-9622D8366289}"/>
              </a:ext>
            </a:extLst>
          </p:cNvPr>
          <p:cNvGrpSpPr/>
          <p:nvPr/>
        </p:nvGrpSpPr>
        <p:grpSpPr>
          <a:xfrm>
            <a:off x="344108" y="4005064"/>
            <a:ext cx="9217024" cy="307777"/>
            <a:chOff x="344108" y="4005064"/>
            <a:chExt cx="9217024" cy="307777"/>
          </a:xfrm>
        </p:grpSpPr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C6BC7969-EC81-49BC-A4D5-9E3ED11901FC}"/>
                </a:ext>
              </a:extLst>
            </p:cNvPr>
            <p:cNvSpPr/>
            <p:nvPr/>
          </p:nvSpPr>
          <p:spPr>
            <a:xfrm>
              <a:off x="344108" y="4005064"/>
              <a:ext cx="1799063" cy="3077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CoP</a:t>
              </a:r>
              <a:endParaRPr lang="it-IT" sz="1400" dirty="0"/>
            </a:p>
          </p:txBody>
        </p:sp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id="{E304A141-2E6B-44D7-8B20-59AD6FB84235}"/>
                </a:ext>
              </a:extLst>
            </p:cNvPr>
            <p:cNvSpPr/>
            <p:nvPr/>
          </p:nvSpPr>
          <p:spPr>
            <a:xfrm>
              <a:off x="2143551" y="4005064"/>
              <a:ext cx="4680897" cy="3077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200025" indent="-20002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Restructuring and streamlining of the requirements</a:t>
              </a:r>
              <a:endParaRPr lang="it-IT" sz="1400" dirty="0"/>
            </a:p>
          </p:txBody>
        </p:sp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A6ADA84D-CD2E-4AF0-B9C3-280B8B60D9EF}"/>
                </a:ext>
              </a:extLst>
            </p:cNvPr>
            <p:cNvSpPr/>
            <p:nvPr/>
          </p:nvSpPr>
          <p:spPr>
            <a:xfrm>
              <a:off x="6824828" y="4005064"/>
              <a:ext cx="2736304" cy="3077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Par. 3.5., New Par. 6.</a:t>
              </a:r>
              <a:endParaRPr lang="it-IT" sz="1400" dirty="0"/>
            </a:p>
          </p:txBody>
        </p:sp>
      </p:grpSp>
      <p:grpSp>
        <p:nvGrpSpPr>
          <p:cNvPr id="8" name="Gruppo 7">
            <a:extLst>
              <a:ext uri="{FF2B5EF4-FFF2-40B4-BE49-F238E27FC236}">
                <a16:creationId xmlns:a16="http://schemas.microsoft.com/office/drawing/2014/main" id="{411B3097-9798-4A31-97DE-F5EC1F10D2C9}"/>
              </a:ext>
            </a:extLst>
          </p:cNvPr>
          <p:cNvGrpSpPr/>
          <p:nvPr/>
        </p:nvGrpSpPr>
        <p:grpSpPr>
          <a:xfrm>
            <a:off x="344108" y="4725144"/>
            <a:ext cx="9217024" cy="738664"/>
            <a:chOff x="344108" y="4725144"/>
            <a:chExt cx="9217024" cy="738664"/>
          </a:xfrm>
        </p:grpSpPr>
        <p:sp>
          <p:nvSpPr>
            <p:cNvPr id="24" name="Rettangolo 23">
              <a:extLst>
                <a:ext uri="{FF2B5EF4-FFF2-40B4-BE49-F238E27FC236}">
                  <a16:creationId xmlns:a16="http://schemas.microsoft.com/office/drawing/2014/main" id="{9B4A61A9-28F1-488D-BB19-CEBDFA19E7FE}"/>
                </a:ext>
              </a:extLst>
            </p:cNvPr>
            <p:cNvSpPr/>
            <p:nvPr/>
          </p:nvSpPr>
          <p:spPr>
            <a:xfrm>
              <a:off x="344108" y="4725144"/>
              <a:ext cx="1798683" cy="7386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Light Sources</a:t>
              </a:r>
            </a:p>
            <a:p>
              <a:endParaRPr lang="en-US" sz="14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endParaRPr lang="it-IT" sz="1400" dirty="0"/>
            </a:p>
          </p:txBody>
        </p:sp>
        <p:sp>
          <p:nvSpPr>
            <p:cNvPr id="25" name="Rettangolo 24">
              <a:extLst>
                <a:ext uri="{FF2B5EF4-FFF2-40B4-BE49-F238E27FC236}">
                  <a16:creationId xmlns:a16="http://schemas.microsoft.com/office/drawing/2014/main" id="{5E463FDA-BF53-4277-8964-ECDBB65973A6}"/>
                </a:ext>
              </a:extLst>
            </p:cNvPr>
            <p:cNvSpPr/>
            <p:nvPr/>
          </p:nvSpPr>
          <p:spPr>
            <a:xfrm>
              <a:off x="2144713" y="4725144"/>
              <a:ext cx="4679735" cy="7386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Technology neutral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Reduced need for amendments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Suitable for future technology</a:t>
              </a:r>
              <a:endParaRPr lang="it-IT" sz="1400" dirty="0"/>
            </a:p>
          </p:txBody>
        </p:sp>
        <p:sp>
          <p:nvSpPr>
            <p:cNvPr id="26" name="Rettangolo 25">
              <a:extLst>
                <a:ext uri="{FF2B5EF4-FFF2-40B4-BE49-F238E27FC236}">
                  <a16:creationId xmlns:a16="http://schemas.microsoft.com/office/drawing/2014/main" id="{8D8A231D-42B5-4624-8B51-E3F23B019A99}"/>
                </a:ext>
              </a:extLst>
            </p:cNvPr>
            <p:cNvSpPr/>
            <p:nvPr/>
          </p:nvSpPr>
          <p:spPr>
            <a:xfrm>
              <a:off x="6824828" y="4725144"/>
              <a:ext cx="2736304" cy="7386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Par. 3 + Annex (new)</a:t>
              </a:r>
            </a:p>
            <a:p>
              <a:endParaRPr lang="en-US" sz="14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endParaRPr lang="it-IT" sz="1400" dirty="0"/>
            </a:p>
          </p:txBody>
        </p:sp>
      </p:grpSp>
      <p:sp>
        <p:nvSpPr>
          <p:cNvPr id="33" name="Fumetto: rettangolo con angoli arrotondati 32">
            <a:extLst>
              <a:ext uri="{FF2B5EF4-FFF2-40B4-BE49-F238E27FC236}">
                <a16:creationId xmlns:a16="http://schemas.microsoft.com/office/drawing/2014/main" id="{7C304AEA-6C7A-493B-8CD9-528AA3410796}"/>
              </a:ext>
            </a:extLst>
          </p:cNvPr>
          <p:cNvSpPr/>
          <p:nvPr/>
        </p:nvSpPr>
        <p:spPr>
          <a:xfrm>
            <a:off x="704528" y="5876111"/>
            <a:ext cx="4464116" cy="613230"/>
          </a:xfrm>
          <a:prstGeom prst="wedgeRoundRectCallout">
            <a:avLst>
              <a:gd name="adj1" fmla="val -44892"/>
              <a:gd name="adj2" fmla="val -19556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This topic will be addressed by SLR depending on the GRE-82 decision concerning the approach proposed for R-149</a:t>
            </a:r>
            <a:endParaRPr lang="it-IT" sz="1200" dirty="0">
              <a:solidFill>
                <a:schemeClr val="tx1"/>
              </a:solidFill>
            </a:endParaRPr>
          </a:p>
        </p:txBody>
      </p: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1608BA4A-C295-42E9-905D-6099C1EACF00}"/>
              </a:ext>
            </a:extLst>
          </p:cNvPr>
          <p:cNvGrpSpPr/>
          <p:nvPr/>
        </p:nvGrpSpPr>
        <p:grpSpPr>
          <a:xfrm>
            <a:off x="344109" y="3581563"/>
            <a:ext cx="9217023" cy="307777"/>
            <a:chOff x="344109" y="4005064"/>
            <a:chExt cx="9217023" cy="307777"/>
          </a:xfrm>
        </p:grpSpPr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F5FA3FA8-6BB9-477E-972E-E40BDA6E50CB}"/>
                </a:ext>
              </a:extLst>
            </p:cNvPr>
            <p:cNvSpPr/>
            <p:nvPr/>
          </p:nvSpPr>
          <p:spPr>
            <a:xfrm>
              <a:off x="344109" y="4005064"/>
              <a:ext cx="1799442" cy="3077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Alignment</a:t>
              </a:r>
              <a:endParaRPr lang="it-IT" sz="1400" dirty="0"/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60813185-6A3C-406A-B2B5-C62DB7555714}"/>
                </a:ext>
              </a:extLst>
            </p:cNvPr>
            <p:cNvSpPr/>
            <p:nvPr/>
          </p:nvSpPr>
          <p:spPr>
            <a:xfrm>
              <a:off x="2143929" y="4005064"/>
              <a:ext cx="4680520" cy="3077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200025" indent="-20002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Max intensities direction indicator</a:t>
              </a:r>
              <a:endParaRPr lang="it-IT" sz="1400" dirty="0"/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EF4A05EF-6EAF-44AF-956F-AD2EA7EE6E8F}"/>
                </a:ext>
              </a:extLst>
            </p:cNvPr>
            <p:cNvSpPr/>
            <p:nvPr/>
          </p:nvSpPr>
          <p:spPr>
            <a:xfrm>
              <a:off x="6824828" y="4005064"/>
              <a:ext cx="2736304" cy="3077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Table 8</a:t>
              </a:r>
              <a:endParaRPr lang="it-IT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1380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828D1103-076C-4B11-99C4-50317E5A2FEC}"/>
              </a:ext>
            </a:extLst>
          </p:cNvPr>
          <p:cNvSpPr/>
          <p:nvPr/>
        </p:nvSpPr>
        <p:spPr>
          <a:xfrm>
            <a:off x="495300" y="18864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II – Regulation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148</a:t>
            </a:r>
          </a:p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576A4156-A467-44A4-886A-753DDF464A60}"/>
              </a:ext>
            </a:extLst>
          </p:cNvPr>
          <p:cNvSpPr/>
          <p:nvPr/>
        </p:nvSpPr>
        <p:spPr>
          <a:xfrm>
            <a:off x="1063983" y="2023365"/>
            <a:ext cx="2016224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Rearrangement of requirements</a:t>
            </a:r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id="{F754400F-34BD-4915-B565-C61BC09E2DBD}"/>
              </a:ext>
            </a:extLst>
          </p:cNvPr>
          <p:cNvSpPr/>
          <p:nvPr/>
        </p:nvSpPr>
        <p:spPr>
          <a:xfrm>
            <a:off x="1063603" y="2599429"/>
            <a:ext cx="2016224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Error corrections</a:t>
            </a:r>
          </a:p>
          <a:p>
            <a:endParaRPr lang="it-IT" sz="1400" dirty="0"/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EA329340-4ACB-4D46-856F-607CE779125B}"/>
              </a:ext>
            </a:extLst>
          </p:cNvPr>
          <p:cNvSpPr/>
          <p:nvPr/>
        </p:nvSpPr>
        <p:spPr>
          <a:xfrm>
            <a:off x="1063603" y="1663325"/>
            <a:ext cx="2016224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TOPIC</a:t>
            </a:r>
            <a:endParaRPr lang="it-IT" sz="1400" dirty="0"/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6A35D6AD-45EF-477D-9A6E-31CA9FE616EE}"/>
              </a:ext>
            </a:extLst>
          </p:cNvPr>
          <p:cNvSpPr/>
          <p:nvPr/>
        </p:nvSpPr>
        <p:spPr>
          <a:xfrm>
            <a:off x="3080207" y="2023365"/>
            <a:ext cx="2160240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SLR-32-02/Rev.1</a:t>
            </a:r>
          </a:p>
          <a:p>
            <a:endParaRPr lang="it-IT" sz="1400" dirty="0"/>
          </a:p>
        </p:txBody>
      </p:sp>
      <p:sp>
        <p:nvSpPr>
          <p:cNvPr id="40" name="Rettangolo 39">
            <a:extLst>
              <a:ext uri="{FF2B5EF4-FFF2-40B4-BE49-F238E27FC236}">
                <a16:creationId xmlns:a16="http://schemas.microsoft.com/office/drawing/2014/main" id="{D305F258-7374-4F3E-8255-81B615FD2586}"/>
              </a:ext>
            </a:extLst>
          </p:cNvPr>
          <p:cNvSpPr/>
          <p:nvPr/>
        </p:nvSpPr>
        <p:spPr>
          <a:xfrm>
            <a:off x="3079827" y="2599429"/>
            <a:ext cx="2160240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SLR-32-01/Rev.1</a:t>
            </a:r>
          </a:p>
          <a:p>
            <a:endParaRPr lang="en-US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Rettangolo 40">
            <a:extLst>
              <a:ext uri="{FF2B5EF4-FFF2-40B4-BE49-F238E27FC236}">
                <a16:creationId xmlns:a16="http://schemas.microsoft.com/office/drawing/2014/main" id="{7256A3C6-84F7-4024-864B-4E9832BB4122}"/>
              </a:ext>
            </a:extLst>
          </p:cNvPr>
          <p:cNvSpPr/>
          <p:nvPr/>
        </p:nvSpPr>
        <p:spPr>
          <a:xfrm>
            <a:off x="3079827" y="1663325"/>
            <a:ext cx="2160620" cy="30777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Proposals within SLR</a:t>
            </a:r>
            <a:endParaRPr lang="it-IT" sz="1400" dirty="0"/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19816753-CA53-4ED5-870B-6527902938C2}"/>
              </a:ext>
            </a:extLst>
          </p:cNvPr>
          <p:cNvGrpSpPr/>
          <p:nvPr/>
        </p:nvGrpSpPr>
        <p:grpSpPr>
          <a:xfrm>
            <a:off x="1063603" y="3159055"/>
            <a:ext cx="4176464" cy="307777"/>
            <a:chOff x="1063603" y="3212976"/>
            <a:chExt cx="4176464" cy="307777"/>
          </a:xfrm>
        </p:grpSpPr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5E23514F-8FCD-4338-83A1-6115C23C04D3}"/>
                </a:ext>
              </a:extLst>
            </p:cNvPr>
            <p:cNvSpPr/>
            <p:nvPr/>
          </p:nvSpPr>
          <p:spPr>
            <a:xfrm>
              <a:off x="1063603" y="3212976"/>
              <a:ext cx="2016224" cy="3077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Max. intensities of DI</a:t>
              </a:r>
            </a:p>
          </p:txBody>
        </p:sp>
        <p:sp>
          <p:nvSpPr>
            <p:cNvPr id="42" name="Rettangolo 41">
              <a:extLst>
                <a:ext uri="{FF2B5EF4-FFF2-40B4-BE49-F238E27FC236}">
                  <a16:creationId xmlns:a16="http://schemas.microsoft.com/office/drawing/2014/main" id="{C9662F55-28C3-4691-AA15-573D63C719B3}"/>
                </a:ext>
              </a:extLst>
            </p:cNvPr>
            <p:cNvSpPr/>
            <p:nvPr/>
          </p:nvSpPr>
          <p:spPr>
            <a:xfrm>
              <a:off x="3079827" y="3212976"/>
              <a:ext cx="2160240" cy="3077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it-IT" sz="1400" b="1" dirty="0"/>
                <a:t>SLR-33-02</a:t>
              </a:r>
              <a:endParaRPr lang="it-IT" sz="1000" dirty="0"/>
            </a:p>
          </p:txBody>
        </p:sp>
      </p:grpSp>
      <p:grpSp>
        <p:nvGrpSpPr>
          <p:cNvPr id="6" name="Gruppo 5">
            <a:extLst>
              <a:ext uri="{FF2B5EF4-FFF2-40B4-BE49-F238E27FC236}">
                <a16:creationId xmlns:a16="http://schemas.microsoft.com/office/drawing/2014/main" id="{9D8468A1-48CD-4604-9F5F-EA88D1ED882D}"/>
              </a:ext>
            </a:extLst>
          </p:cNvPr>
          <p:cNvGrpSpPr/>
          <p:nvPr/>
        </p:nvGrpSpPr>
        <p:grpSpPr>
          <a:xfrm>
            <a:off x="345274" y="4695378"/>
            <a:ext cx="5760450" cy="738664"/>
            <a:chOff x="344678" y="4709052"/>
            <a:chExt cx="5760450" cy="738664"/>
          </a:xfrm>
        </p:grpSpPr>
        <p:sp>
          <p:nvSpPr>
            <p:cNvPr id="45" name="Rettangolo 44">
              <a:extLst>
                <a:ext uri="{FF2B5EF4-FFF2-40B4-BE49-F238E27FC236}">
                  <a16:creationId xmlns:a16="http://schemas.microsoft.com/office/drawing/2014/main" id="{0715C9B4-B435-4762-B449-005BAEB5248E}"/>
                </a:ext>
              </a:extLst>
            </p:cNvPr>
            <p:cNvSpPr/>
            <p:nvPr/>
          </p:nvSpPr>
          <p:spPr>
            <a:xfrm>
              <a:off x="344678" y="4709052"/>
              <a:ext cx="3168160" cy="73866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/>
                <a:t>Error corrections</a:t>
              </a:r>
            </a:p>
            <a:p>
              <a:r>
                <a:rPr lang="en-US" sz="1400" dirty="0"/>
                <a:t>Substitute light sources</a:t>
              </a:r>
            </a:p>
            <a:p>
              <a:r>
                <a:rPr lang="en-US" sz="1400" dirty="0"/>
                <a:t>Low intensity DRL</a:t>
              </a:r>
              <a:endParaRPr lang="it-IT" sz="1400" dirty="0"/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832E8B12-54D6-4CFA-BEC9-5A503D0871A5}"/>
                </a:ext>
              </a:extLst>
            </p:cNvPr>
            <p:cNvSpPr/>
            <p:nvPr/>
          </p:nvSpPr>
          <p:spPr>
            <a:xfrm>
              <a:off x="3512840" y="4709052"/>
              <a:ext cx="2592288" cy="73866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 anchor="ctr">
              <a:no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WP29/2019/81 + GRE-82-05</a:t>
              </a:r>
            </a:p>
          </p:txBody>
        </p:sp>
      </p:grpSp>
      <p:sp>
        <p:nvSpPr>
          <p:cNvPr id="47" name="Rettangolo 46">
            <a:extLst>
              <a:ext uri="{FF2B5EF4-FFF2-40B4-BE49-F238E27FC236}">
                <a16:creationId xmlns:a16="http://schemas.microsoft.com/office/drawing/2014/main" id="{80155836-83D1-4ACE-BE8E-DDFB18292FBE}"/>
              </a:ext>
            </a:extLst>
          </p:cNvPr>
          <p:cNvSpPr/>
          <p:nvPr/>
        </p:nvSpPr>
        <p:spPr>
          <a:xfrm>
            <a:off x="344487" y="4136061"/>
            <a:ext cx="3168351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TOPIC</a:t>
            </a:r>
            <a:endParaRPr lang="it-IT" sz="1400" dirty="0"/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B858890C-4FB5-4A37-938F-0CA00E95BBBA}"/>
              </a:ext>
            </a:extLst>
          </p:cNvPr>
          <p:cNvSpPr/>
          <p:nvPr/>
        </p:nvSpPr>
        <p:spPr>
          <a:xfrm>
            <a:off x="3512840" y="4136061"/>
            <a:ext cx="2592288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Proposals originated by SLR and now on GRE or WP.29 agenda</a:t>
            </a:r>
            <a:endParaRPr lang="it-IT" sz="1400" dirty="0"/>
          </a:p>
        </p:txBody>
      </p:sp>
      <p:sp>
        <p:nvSpPr>
          <p:cNvPr id="5" name="Cubo 4">
            <a:extLst>
              <a:ext uri="{FF2B5EF4-FFF2-40B4-BE49-F238E27FC236}">
                <a16:creationId xmlns:a16="http://schemas.microsoft.com/office/drawing/2014/main" id="{2B499009-C9D6-4516-BBA9-C4F9C33BE67A}"/>
              </a:ext>
            </a:extLst>
          </p:cNvPr>
          <p:cNvSpPr/>
          <p:nvPr/>
        </p:nvSpPr>
        <p:spPr>
          <a:xfrm>
            <a:off x="7185248" y="1868775"/>
            <a:ext cx="2229627" cy="1323438"/>
          </a:xfrm>
          <a:prstGeom prst="cube">
            <a:avLst>
              <a:gd name="adj" fmla="val 11218"/>
            </a:avLst>
          </a:prstGeom>
          <a:solidFill>
            <a:schemeClr val="accent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GRE-82-30</a:t>
            </a:r>
          </a:p>
          <a:p>
            <a:pPr algn="ctr"/>
            <a:r>
              <a:rPr lang="it-IT" dirty="0">
                <a:solidFill>
                  <a:srgbClr val="FFFF00"/>
                </a:solidFill>
              </a:rPr>
              <a:t>LATEST </a:t>
            </a:r>
            <a:r>
              <a:rPr lang="it-IT" u="sng" dirty="0">
                <a:solidFill>
                  <a:srgbClr val="FFFF00"/>
                </a:solidFill>
              </a:rPr>
              <a:t>DRAFT</a:t>
            </a:r>
            <a:r>
              <a:rPr lang="it-IT" dirty="0">
                <a:solidFill>
                  <a:srgbClr val="FFFF00"/>
                </a:solidFill>
              </a:rPr>
              <a:t> CONSOLIDATION</a:t>
            </a:r>
          </a:p>
        </p:txBody>
      </p:sp>
      <p:sp>
        <p:nvSpPr>
          <p:cNvPr id="60" name="Parentesi graffa chiusa 59">
            <a:extLst>
              <a:ext uri="{FF2B5EF4-FFF2-40B4-BE49-F238E27FC236}">
                <a16:creationId xmlns:a16="http://schemas.microsoft.com/office/drawing/2014/main" id="{1BD5F473-E25C-43F2-9821-5E904D31638B}"/>
              </a:ext>
            </a:extLst>
          </p:cNvPr>
          <p:cNvSpPr/>
          <p:nvPr/>
        </p:nvSpPr>
        <p:spPr>
          <a:xfrm>
            <a:off x="5257601" y="2022668"/>
            <a:ext cx="343471" cy="1788347"/>
          </a:xfrm>
          <a:prstGeom prst="rightBrace">
            <a:avLst>
              <a:gd name="adj1" fmla="val 35960"/>
              <a:gd name="adj2" fmla="val 51012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11697C19-8CCC-4C99-8537-08C5F661AA6F}"/>
              </a:ext>
            </a:extLst>
          </p:cNvPr>
          <p:cNvGrpSpPr/>
          <p:nvPr/>
        </p:nvGrpSpPr>
        <p:grpSpPr>
          <a:xfrm>
            <a:off x="1063603" y="3503238"/>
            <a:ext cx="4176464" cy="307778"/>
            <a:chOff x="1063603" y="3625278"/>
            <a:chExt cx="4176464" cy="307778"/>
          </a:xfrm>
        </p:grpSpPr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03405948-E7AC-4B21-9859-7F3684FA39E0}"/>
                </a:ext>
              </a:extLst>
            </p:cNvPr>
            <p:cNvSpPr/>
            <p:nvPr/>
          </p:nvSpPr>
          <p:spPr>
            <a:xfrm>
              <a:off x="1063603" y="3625279"/>
              <a:ext cx="2016224" cy="3077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CoP</a:t>
              </a:r>
            </a:p>
          </p:txBody>
        </p:sp>
        <p:sp>
          <p:nvSpPr>
            <p:cNvPr id="27" name="Rettangolo 26">
              <a:extLst>
                <a:ext uri="{FF2B5EF4-FFF2-40B4-BE49-F238E27FC236}">
                  <a16:creationId xmlns:a16="http://schemas.microsoft.com/office/drawing/2014/main" id="{E0DE9D1B-73ED-4031-A55F-0908C4068A0C}"/>
                </a:ext>
              </a:extLst>
            </p:cNvPr>
            <p:cNvSpPr/>
            <p:nvPr/>
          </p:nvSpPr>
          <p:spPr>
            <a:xfrm>
              <a:off x="3079827" y="3625278"/>
              <a:ext cx="2160240" cy="3077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it-IT" sz="1400" b="1" dirty="0"/>
                <a:t>SLR-32-21/Rev.1</a:t>
              </a:r>
              <a:endParaRPr lang="it-IT" sz="1000" dirty="0"/>
            </a:p>
          </p:txBody>
        </p:sp>
      </p:grpSp>
      <p:grpSp>
        <p:nvGrpSpPr>
          <p:cNvPr id="7" name="Gruppo 6">
            <a:extLst>
              <a:ext uri="{FF2B5EF4-FFF2-40B4-BE49-F238E27FC236}">
                <a16:creationId xmlns:a16="http://schemas.microsoft.com/office/drawing/2014/main" id="{CCBCE464-383E-42D2-B80B-669EC5E84643}"/>
              </a:ext>
            </a:extLst>
          </p:cNvPr>
          <p:cNvGrpSpPr/>
          <p:nvPr/>
        </p:nvGrpSpPr>
        <p:grpSpPr>
          <a:xfrm>
            <a:off x="343302" y="5479796"/>
            <a:ext cx="5760639" cy="307778"/>
            <a:chOff x="344487" y="5497486"/>
            <a:chExt cx="5760639" cy="307778"/>
          </a:xfrm>
        </p:grpSpPr>
        <p:sp>
          <p:nvSpPr>
            <p:cNvPr id="28" name="Rettangolo 27">
              <a:extLst>
                <a:ext uri="{FF2B5EF4-FFF2-40B4-BE49-F238E27FC236}">
                  <a16:creationId xmlns:a16="http://schemas.microsoft.com/office/drawing/2014/main" id="{4A54EBED-25F7-4639-BF5E-15CD2688A3AE}"/>
                </a:ext>
              </a:extLst>
            </p:cNvPr>
            <p:cNvSpPr/>
            <p:nvPr/>
          </p:nvSpPr>
          <p:spPr>
            <a:xfrm>
              <a:off x="344487" y="5497487"/>
              <a:ext cx="3168159" cy="3077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Error corrections</a:t>
              </a:r>
            </a:p>
          </p:txBody>
        </p:sp>
        <p:sp>
          <p:nvSpPr>
            <p:cNvPr id="29" name="Rettangolo 28">
              <a:extLst>
                <a:ext uri="{FF2B5EF4-FFF2-40B4-BE49-F238E27FC236}">
                  <a16:creationId xmlns:a16="http://schemas.microsoft.com/office/drawing/2014/main" id="{5F3F46C0-EC0F-468D-A972-486CCD61B47C}"/>
                </a:ext>
              </a:extLst>
            </p:cNvPr>
            <p:cNvSpPr/>
            <p:nvPr/>
          </p:nvSpPr>
          <p:spPr>
            <a:xfrm>
              <a:off x="3512839" y="5497486"/>
              <a:ext cx="2592287" cy="3077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it-IT" sz="1400" b="1" dirty="0"/>
                <a:t>GRE/2019/25</a:t>
              </a:r>
              <a:endParaRPr lang="it-IT" sz="1000" dirty="0"/>
            </a:p>
          </p:txBody>
        </p:sp>
      </p:grpSp>
      <p:grpSp>
        <p:nvGrpSpPr>
          <p:cNvPr id="8" name="Gruppo 7">
            <a:extLst>
              <a:ext uri="{FF2B5EF4-FFF2-40B4-BE49-F238E27FC236}">
                <a16:creationId xmlns:a16="http://schemas.microsoft.com/office/drawing/2014/main" id="{5E72FAA5-B5EB-4B7C-BB62-B36EB58641C1}"/>
              </a:ext>
            </a:extLst>
          </p:cNvPr>
          <p:cNvGrpSpPr/>
          <p:nvPr/>
        </p:nvGrpSpPr>
        <p:grpSpPr>
          <a:xfrm>
            <a:off x="344681" y="5810134"/>
            <a:ext cx="5759260" cy="523220"/>
            <a:chOff x="344487" y="5855032"/>
            <a:chExt cx="5759260" cy="523220"/>
          </a:xfrm>
        </p:grpSpPr>
        <p:sp>
          <p:nvSpPr>
            <p:cNvPr id="30" name="Rettangolo 29">
              <a:extLst>
                <a:ext uri="{FF2B5EF4-FFF2-40B4-BE49-F238E27FC236}">
                  <a16:creationId xmlns:a16="http://schemas.microsoft.com/office/drawing/2014/main" id="{9D41816D-2EB8-4CD4-972F-53892439301A}"/>
                </a:ext>
              </a:extLst>
            </p:cNvPr>
            <p:cNvSpPr/>
            <p:nvPr/>
          </p:nvSpPr>
          <p:spPr>
            <a:xfrm>
              <a:off x="344487" y="5855032"/>
              <a:ext cx="3168158" cy="5232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Sequential activation of DI for motorcycles and agricultural vehicles</a:t>
              </a:r>
            </a:p>
          </p:txBody>
        </p:sp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CB8CEC73-04E0-475C-A7E5-F9520ABC9D4A}"/>
                </a:ext>
              </a:extLst>
            </p:cNvPr>
            <p:cNvSpPr/>
            <p:nvPr/>
          </p:nvSpPr>
          <p:spPr>
            <a:xfrm>
              <a:off x="3511460" y="5855032"/>
              <a:ext cx="2592287" cy="5232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 anchor="ctr">
              <a:noAutofit/>
            </a:bodyPr>
            <a:lstStyle/>
            <a:p>
              <a:r>
                <a:rPr lang="it-IT" sz="1400" b="1" dirty="0"/>
                <a:t>GRE-82-27</a:t>
              </a:r>
            </a:p>
          </p:txBody>
        </p:sp>
      </p:grpSp>
      <p:grpSp>
        <p:nvGrpSpPr>
          <p:cNvPr id="9" name="Gruppo 8">
            <a:extLst>
              <a:ext uri="{FF2B5EF4-FFF2-40B4-BE49-F238E27FC236}">
                <a16:creationId xmlns:a16="http://schemas.microsoft.com/office/drawing/2014/main" id="{9E198EF4-C665-4E12-8A67-D91C06EF3A4C}"/>
              </a:ext>
            </a:extLst>
          </p:cNvPr>
          <p:cNvGrpSpPr/>
          <p:nvPr/>
        </p:nvGrpSpPr>
        <p:grpSpPr>
          <a:xfrm>
            <a:off x="343302" y="6355914"/>
            <a:ext cx="5763061" cy="308646"/>
            <a:chOff x="343302" y="6423137"/>
            <a:chExt cx="5763061" cy="308646"/>
          </a:xfrm>
        </p:grpSpPr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19CD450C-0C1F-4F6C-8A0E-A5DB30CB6A19}"/>
                </a:ext>
              </a:extLst>
            </p:cNvPr>
            <p:cNvSpPr/>
            <p:nvPr/>
          </p:nvSpPr>
          <p:spPr>
            <a:xfrm>
              <a:off x="343302" y="6423137"/>
              <a:ext cx="3168158" cy="3077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Light source module marking</a:t>
              </a:r>
            </a:p>
          </p:txBody>
        </p:sp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AC56377C-27D6-489C-86AE-801F3C9EC6A5}"/>
                </a:ext>
              </a:extLst>
            </p:cNvPr>
            <p:cNvSpPr/>
            <p:nvPr/>
          </p:nvSpPr>
          <p:spPr>
            <a:xfrm>
              <a:off x="3514076" y="6424006"/>
              <a:ext cx="2592287" cy="3077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it-IT" sz="1400" b="1" dirty="0"/>
                <a:t>GRE-82-28</a:t>
              </a:r>
              <a:endParaRPr lang="it-IT" sz="1000" dirty="0"/>
            </a:p>
          </p:txBody>
        </p:sp>
      </p:grpSp>
      <p:sp>
        <p:nvSpPr>
          <p:cNvPr id="61" name="Parentesi graffa chiusa 60">
            <a:extLst>
              <a:ext uri="{FF2B5EF4-FFF2-40B4-BE49-F238E27FC236}">
                <a16:creationId xmlns:a16="http://schemas.microsoft.com/office/drawing/2014/main" id="{D302EBD0-7DD2-44E5-91EE-7A7F9303000B}"/>
              </a:ext>
            </a:extLst>
          </p:cNvPr>
          <p:cNvSpPr/>
          <p:nvPr/>
        </p:nvSpPr>
        <p:spPr>
          <a:xfrm>
            <a:off x="6121697" y="4687848"/>
            <a:ext cx="343471" cy="1981240"/>
          </a:xfrm>
          <a:prstGeom prst="rightBrace">
            <a:avLst>
              <a:gd name="adj1" fmla="val 35960"/>
              <a:gd name="adj2" fmla="val 51012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Freccia a destra 61">
            <a:extLst>
              <a:ext uri="{FF2B5EF4-FFF2-40B4-BE49-F238E27FC236}">
                <a16:creationId xmlns:a16="http://schemas.microsoft.com/office/drawing/2014/main" id="{62BFD6C8-DBA6-46A6-86D8-ACA060779EB3}"/>
              </a:ext>
            </a:extLst>
          </p:cNvPr>
          <p:cNvSpPr/>
          <p:nvPr/>
        </p:nvSpPr>
        <p:spPr>
          <a:xfrm rot="16200000">
            <a:off x="7829711" y="3785808"/>
            <a:ext cx="1502152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1A49FBA4-5A87-400A-BE6A-25C8E029E6C6}"/>
              </a:ext>
            </a:extLst>
          </p:cNvPr>
          <p:cNvCxnSpPr>
            <a:cxnSpLocks/>
          </p:cNvCxnSpPr>
          <p:nvPr/>
        </p:nvCxnSpPr>
        <p:spPr>
          <a:xfrm>
            <a:off x="5601072" y="2996952"/>
            <a:ext cx="2016224" cy="1964916"/>
          </a:xfrm>
          <a:prstGeom prst="straightConnector1">
            <a:avLst/>
          </a:prstGeom>
          <a:ln w="31750"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>
            <a:extLst>
              <a:ext uri="{FF2B5EF4-FFF2-40B4-BE49-F238E27FC236}">
                <a16:creationId xmlns:a16="http://schemas.microsoft.com/office/drawing/2014/main" id="{B7CE59F9-20AF-4845-8B7E-E8C0C9E2E9AC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6465168" y="5210530"/>
            <a:ext cx="1155197" cy="378710"/>
          </a:xfrm>
          <a:prstGeom prst="straightConnector1">
            <a:avLst/>
          </a:prstGeom>
          <a:ln w="31750"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tangolo 19">
            <a:extLst>
              <a:ext uri="{FF2B5EF4-FFF2-40B4-BE49-F238E27FC236}">
                <a16:creationId xmlns:a16="http://schemas.microsoft.com/office/drawing/2014/main" id="{1F6FC475-FDE0-4DB3-A3B9-EA64134E30E4}"/>
              </a:ext>
            </a:extLst>
          </p:cNvPr>
          <p:cNvSpPr/>
          <p:nvPr/>
        </p:nvSpPr>
        <p:spPr>
          <a:xfrm>
            <a:off x="7736219" y="5013777"/>
            <a:ext cx="1741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/>
              <a:t>SLR-33-04/Rev.1</a:t>
            </a: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E1DAA793-C7E7-41FA-BB80-68F1E884BF50}"/>
              </a:ext>
            </a:extLst>
          </p:cNvPr>
          <p:cNvSpPr/>
          <p:nvPr/>
        </p:nvSpPr>
        <p:spPr>
          <a:xfrm>
            <a:off x="7620365" y="4928089"/>
            <a:ext cx="1972826" cy="5648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04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9" grpId="0" animBg="1"/>
      <p:bldP spid="40" grpId="0" animBg="1"/>
      <p:bldP spid="41" grpId="0" animBg="1"/>
      <p:bldP spid="47" grpId="0" animBg="1"/>
      <p:bldP spid="48" grpId="0" animBg="1"/>
      <p:bldP spid="5" grpId="0" animBg="1"/>
      <p:bldP spid="60" grpId="0" animBg="1"/>
      <p:bldP spid="61" grpId="0" animBg="1"/>
      <p:bldP spid="62" grpId="0" animBg="1"/>
      <p:bldP spid="20" grpId="0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31051" y="1536174"/>
            <a:ext cx="744389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b="1" dirty="0"/>
              <a:t>UN </a:t>
            </a:r>
            <a:r>
              <a:rPr lang="it-IT" sz="6000" b="1" dirty="0" err="1"/>
              <a:t>Regulation</a:t>
            </a:r>
            <a:r>
              <a:rPr lang="it-IT" sz="6000" b="1" dirty="0"/>
              <a:t> No. 149</a:t>
            </a:r>
          </a:p>
          <a:p>
            <a:pPr algn="ctr"/>
            <a:endParaRPr lang="it-IT" sz="6000" b="1" dirty="0"/>
          </a:p>
          <a:p>
            <a:pPr algn="ctr"/>
            <a:r>
              <a:rPr lang="it-IT" sz="6000" b="1" dirty="0"/>
              <a:t>ROAD  ILLUMINATION</a:t>
            </a:r>
          </a:p>
          <a:p>
            <a:pPr algn="ctr"/>
            <a:r>
              <a:rPr lang="it-IT" sz="6000" b="1" dirty="0"/>
              <a:t>DEVICES  (RID)</a:t>
            </a:r>
          </a:p>
        </p:txBody>
      </p:sp>
    </p:spTree>
    <p:extLst>
      <p:ext uri="{BB962C8B-B14F-4D97-AF65-F5344CB8AC3E}">
        <p14:creationId xmlns:p14="http://schemas.microsoft.com/office/powerpoint/2010/main" val="3452147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7723</TotalTime>
  <Words>2017</Words>
  <Application>Microsoft Office PowerPoint</Application>
  <PresentationFormat>A4 Paper (210x297 mm)</PresentationFormat>
  <Paragraphs>450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Tahoma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Stage II – Regulation No. 148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GTB Secretariat</dc:creator>
  <cp:lastModifiedBy>Konstantin Glukhenkiy</cp:lastModifiedBy>
  <cp:revision>345</cp:revision>
  <dcterms:created xsi:type="dcterms:W3CDTF">2016-01-06T07:52:50Z</dcterms:created>
  <dcterms:modified xsi:type="dcterms:W3CDTF">2019-10-22T15:46:22Z</dcterms:modified>
</cp:coreProperties>
</file>