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notesMasterIdLst>
    <p:notesMasterId r:id="rId14"/>
  </p:notesMasterIdLst>
  <p:handoutMasterIdLst>
    <p:handoutMasterId r:id="rId15"/>
  </p:handoutMasterIdLst>
  <p:sldIdLst>
    <p:sldId id="555" r:id="rId2"/>
    <p:sldId id="581" r:id="rId3"/>
    <p:sldId id="583" r:id="rId4"/>
    <p:sldId id="593" r:id="rId5"/>
    <p:sldId id="594" r:id="rId6"/>
    <p:sldId id="596" r:id="rId7"/>
    <p:sldId id="597" r:id="rId8"/>
    <p:sldId id="591" r:id="rId9"/>
    <p:sldId id="595" r:id="rId10"/>
    <p:sldId id="588" r:id="rId11"/>
    <p:sldId id="592" r:id="rId12"/>
    <p:sldId id="287" r:id="rId13"/>
  </p:sldIdLst>
  <p:sldSz cx="9144000" cy="5143500" type="screen16x9"/>
  <p:notesSz cx="6985000" cy="9283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5pPr>
    <a:lvl6pPr marL="17145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6pPr>
    <a:lvl7pPr marL="20574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7pPr>
    <a:lvl8pPr marL="24003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8pPr>
    <a:lvl9pPr marL="27432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1" userDrawn="1">
          <p15:clr>
            <a:srgbClr val="A4A3A4"/>
          </p15:clr>
        </p15:guide>
        <p15:guide id="2" orient="horz" pos="76" userDrawn="1">
          <p15:clr>
            <a:srgbClr val="A4A3A4"/>
          </p15:clr>
        </p15:guide>
        <p15:guide id="3" orient="horz" pos="5475" userDrawn="1">
          <p15:clr>
            <a:srgbClr val="A4A3A4"/>
          </p15:clr>
        </p15:guide>
        <p15:guide id="4" orient="horz" pos="5794" userDrawn="1">
          <p15:clr>
            <a:srgbClr val="A4A3A4"/>
          </p15:clr>
        </p15:guide>
        <p15:guide id="5" orient="horz" pos="5517" userDrawn="1">
          <p15:clr>
            <a:srgbClr val="A4A3A4"/>
          </p15:clr>
        </p15:guide>
        <p15:guide id="6" pos="244" userDrawn="1">
          <p15:clr>
            <a:srgbClr val="A4A3A4"/>
          </p15:clr>
        </p15:guide>
        <p15:guide id="7" pos="4340" userDrawn="1">
          <p15:clr>
            <a:srgbClr val="A4A3A4"/>
          </p15:clr>
        </p15:guide>
        <p15:guide id="8" orient="horz" pos="63">
          <p15:clr>
            <a:srgbClr val="A4A3A4"/>
          </p15:clr>
        </p15:guide>
        <p15:guide id="9" orient="horz" pos="5727">
          <p15:clr>
            <a:srgbClr val="A4A3A4"/>
          </p15:clr>
        </p15:guide>
        <p15:guide id="10" pos="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F5F5"/>
    <a:srgbClr val="F6F6F6"/>
    <a:srgbClr val="F7F7F7"/>
    <a:srgbClr val="F8F8F8"/>
    <a:srgbClr val="F9F9F9"/>
    <a:srgbClr val="FAFAFA"/>
    <a:srgbClr val="FBFBFB"/>
    <a:srgbClr val="FCFCFC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672" autoAdjust="0"/>
  </p:normalViewPr>
  <p:slideViewPr>
    <p:cSldViewPr snapToGrid="0" showGuides="1">
      <p:cViewPr varScale="1">
        <p:scale>
          <a:sx n="114" d="100"/>
          <a:sy n="114" d="100"/>
        </p:scale>
        <p:origin x="590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2052" y="1080"/>
      </p:cViewPr>
      <p:guideLst>
        <p:guide orient="horz" pos="331"/>
        <p:guide orient="horz" pos="76"/>
        <p:guide orient="horz" pos="5475"/>
        <p:guide orient="horz" pos="5794"/>
        <p:guide orient="horz" pos="5517"/>
        <p:guide pos="244"/>
        <p:guide pos="4340"/>
        <p:guide orient="horz" pos="63"/>
        <p:guide orient="horz" pos="5727"/>
        <p:guide pos="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Espace réservé du texte 7"/>
          <p:cNvSpPr txBox="1">
            <a:spLocks/>
          </p:cNvSpPr>
          <p:nvPr/>
        </p:nvSpPr>
        <p:spPr>
          <a:xfrm>
            <a:off x="470647" y="767621"/>
            <a:ext cx="6021593" cy="3360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F7B100"/>
              </a:buClr>
              <a:defRPr/>
            </a:pPr>
            <a:r>
              <a:rPr lang="fr-FR" cap="all" dirty="0"/>
              <a:t>Click to </a:t>
            </a:r>
            <a:r>
              <a:rPr lang="fr-FR" cap="all" dirty="0" err="1"/>
              <a:t>edit</a:t>
            </a:r>
            <a:r>
              <a:rPr lang="fr-FR" cap="all" dirty="0"/>
              <a:t> master </a:t>
            </a:r>
            <a:r>
              <a:rPr lang="fr-FR" cap="all" dirty="0" err="1"/>
              <a:t>text</a:t>
            </a:r>
            <a:r>
              <a:rPr lang="fr-FR" cap="all" dirty="0"/>
              <a:t> styles</a:t>
            </a:r>
          </a:p>
        </p:txBody>
      </p:sp>
      <p:grpSp>
        <p:nvGrpSpPr>
          <p:cNvPr id="49" name="Groupe 48"/>
          <p:cNvGrpSpPr>
            <a:grpSpLocks noChangeAspect="1"/>
          </p:cNvGrpSpPr>
          <p:nvPr/>
        </p:nvGrpSpPr>
        <p:grpSpPr>
          <a:xfrm>
            <a:off x="350278" y="349757"/>
            <a:ext cx="1485195" cy="155315"/>
            <a:chOff x="7712075" y="4803775"/>
            <a:chExt cx="1214438" cy="127001"/>
          </a:xfrm>
        </p:grpSpPr>
        <p:sp>
          <p:nvSpPr>
            <p:cNvPr id="50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7957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3047" y="1193848"/>
            <a:ext cx="4146550" cy="233362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0647" y="3724508"/>
            <a:ext cx="6021594" cy="508854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dirty="0"/>
          </a:p>
        </p:txBody>
      </p:sp>
      <p:sp>
        <p:nvSpPr>
          <p:cNvPr id="19" name="Espace réservé du texte 7"/>
          <p:cNvSpPr txBox="1">
            <a:spLocks/>
          </p:cNvSpPr>
          <p:nvPr/>
        </p:nvSpPr>
        <p:spPr>
          <a:xfrm>
            <a:off x="470647" y="767621"/>
            <a:ext cx="6021593" cy="3360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F7B100"/>
              </a:buClr>
              <a:defRPr/>
            </a:pPr>
            <a:r>
              <a:rPr lang="fr-FR" cap="all" dirty="0"/>
              <a:t>Click to </a:t>
            </a:r>
            <a:r>
              <a:rPr lang="fr-FR" cap="all" dirty="0" err="1"/>
              <a:t>edit</a:t>
            </a:r>
            <a:r>
              <a:rPr lang="fr-FR" cap="all" dirty="0"/>
              <a:t> master </a:t>
            </a:r>
            <a:r>
              <a:rPr lang="fr-FR" cap="all" dirty="0" err="1"/>
              <a:t>text</a:t>
            </a:r>
            <a:r>
              <a:rPr lang="fr-FR" cap="all" dirty="0"/>
              <a:t> styles</a:t>
            </a:r>
          </a:p>
        </p:txBody>
      </p:sp>
      <p:grpSp>
        <p:nvGrpSpPr>
          <p:cNvPr id="20" name="Groupe 19"/>
          <p:cNvGrpSpPr>
            <a:grpSpLocks noChangeAspect="1"/>
          </p:cNvGrpSpPr>
          <p:nvPr/>
        </p:nvGrpSpPr>
        <p:grpSpPr>
          <a:xfrm>
            <a:off x="350278" y="349757"/>
            <a:ext cx="1485195" cy="155315"/>
            <a:chOff x="7712075" y="4803775"/>
            <a:chExt cx="1214438" cy="127001"/>
          </a:xfrm>
        </p:grpSpPr>
        <p:sp>
          <p:nvSpPr>
            <p:cNvPr id="21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35433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Wingdings" pitchFamily="2" charset="2"/>
      <a:defRPr sz="1000" kern="1200">
        <a:solidFill>
          <a:schemeClr val="tx1"/>
        </a:solidFill>
        <a:latin typeface="Arial" pitchFamily="-28" charset="0"/>
        <a:ea typeface="MS PGothic" pitchFamily="34" charset="-128"/>
        <a:cs typeface="ＭＳ Ｐゴシック" pitchFamily="-28" charset="-128"/>
      </a:defRPr>
    </a:lvl1pPr>
    <a:lvl2pPr marL="557213" indent="-21431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2pPr>
    <a:lvl3pPr marL="8572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3pPr>
    <a:lvl4pPr marL="12001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4pPr>
    <a:lvl5pPr marL="15430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39750" y="1175785"/>
            <a:ext cx="8072438" cy="130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4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882756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40">
          <p15:clr>
            <a:srgbClr val="FBAE40"/>
          </p15:clr>
        </p15:guide>
        <p15:guide id="2" orient="horz" pos="2445">
          <p15:clr>
            <a:srgbClr val="FBAE40"/>
          </p15:clr>
        </p15:guide>
        <p15:guide id="3" pos="5425" userDrawn="1">
          <p15:clr>
            <a:srgbClr val="FBAE40"/>
          </p15:clr>
        </p15:guide>
        <p15:guide id="4" orient="horz" pos="2788">
          <p15:clr>
            <a:srgbClr val="FBAE40"/>
          </p15:clr>
        </p15:guide>
        <p15:guide id="5" pos="113">
          <p15:clr>
            <a:srgbClr val="FBAE40"/>
          </p15:clr>
        </p15:guide>
        <p15:guide id="6" orient="horz" pos="113">
          <p15:clr>
            <a:srgbClr val="FBAE40"/>
          </p15:clr>
        </p15:guide>
        <p15:guide id="7" pos="564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age Box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40542" y="903290"/>
            <a:ext cx="2448000" cy="536573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542" y="3078163"/>
            <a:ext cx="2448000" cy="1349375"/>
          </a:xfrm>
          <a:prstGeom prst="rect">
            <a:avLst/>
          </a:prstGeom>
          <a:noFill/>
        </p:spPr>
        <p:txBody>
          <a:bodyPr lIns="0" tIns="180000" rIns="0" bIns="180000">
            <a:normAutofit/>
          </a:bodyPr>
          <a:lstStyle>
            <a:lvl1pPr marL="177800" indent="-177800" algn="l">
              <a:spcBef>
                <a:spcPts val="300"/>
              </a:spcBef>
              <a:buClr>
                <a:schemeClr val="accent1"/>
              </a:buClr>
              <a:defRPr sz="1400" b="0"/>
            </a:lvl1pPr>
            <a:lvl2pPr marL="450850" indent="-184150" algn="l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0" name="Espace réservé pour une image  6"/>
          <p:cNvSpPr>
            <a:spLocks noGrp="1"/>
          </p:cNvSpPr>
          <p:nvPr>
            <p:ph type="pic" sz="quarter" idx="24" hasCustomPrompt="1"/>
          </p:nvPr>
        </p:nvSpPr>
        <p:spPr>
          <a:xfrm>
            <a:off x="540542" y="1439863"/>
            <a:ext cx="2448000" cy="16383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8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quarter" idx="25" hasCustomPrompt="1"/>
          </p:nvPr>
        </p:nvSpPr>
        <p:spPr>
          <a:xfrm>
            <a:off x="3347963" y="903290"/>
            <a:ext cx="2448000" cy="536573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22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3347963" y="3078163"/>
            <a:ext cx="2448000" cy="1349375"/>
          </a:xfrm>
          <a:prstGeom prst="rect">
            <a:avLst/>
          </a:prstGeom>
          <a:noFill/>
        </p:spPr>
        <p:txBody>
          <a:bodyPr lIns="0" tIns="180000" rIns="0" bIns="180000">
            <a:normAutofit/>
          </a:bodyPr>
          <a:lstStyle>
            <a:lvl1pPr marL="177800" indent="-177800" algn="l">
              <a:spcBef>
                <a:spcPts val="300"/>
              </a:spcBef>
              <a:buClr>
                <a:schemeClr val="accent1"/>
              </a:buClr>
              <a:defRPr sz="1400" b="0"/>
            </a:lvl1pPr>
            <a:lvl2pPr marL="450850" indent="-184150" algn="l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3" name="Espace réservé pour une image  6"/>
          <p:cNvSpPr>
            <a:spLocks noGrp="1"/>
          </p:cNvSpPr>
          <p:nvPr>
            <p:ph type="pic" sz="quarter" idx="27" hasCustomPrompt="1"/>
          </p:nvPr>
        </p:nvSpPr>
        <p:spPr>
          <a:xfrm>
            <a:off x="3347963" y="1439863"/>
            <a:ext cx="2448000" cy="16383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8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24" name="Espace réservé du texte 3"/>
          <p:cNvSpPr>
            <a:spLocks noGrp="1"/>
          </p:cNvSpPr>
          <p:nvPr>
            <p:ph type="body" sz="quarter" idx="28" hasCustomPrompt="1"/>
          </p:nvPr>
        </p:nvSpPr>
        <p:spPr>
          <a:xfrm>
            <a:off x="6156325" y="903290"/>
            <a:ext cx="2448000" cy="536573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25" name="Espace réservé du texte 4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25" y="3078163"/>
            <a:ext cx="2448000" cy="1349375"/>
          </a:xfrm>
          <a:prstGeom prst="rect">
            <a:avLst/>
          </a:prstGeom>
          <a:noFill/>
        </p:spPr>
        <p:txBody>
          <a:bodyPr lIns="0" tIns="180000" rIns="0" bIns="180000">
            <a:normAutofit/>
          </a:bodyPr>
          <a:lstStyle>
            <a:lvl1pPr marL="177800" indent="-177800" algn="l">
              <a:spcBef>
                <a:spcPts val="300"/>
              </a:spcBef>
              <a:buClr>
                <a:schemeClr val="accent1"/>
              </a:buClr>
              <a:defRPr sz="1400" b="0"/>
            </a:lvl1pPr>
            <a:lvl2pPr marL="450850" indent="-184150" algn="l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6" name="Espace réservé pour une image  6"/>
          <p:cNvSpPr>
            <a:spLocks noGrp="1"/>
          </p:cNvSpPr>
          <p:nvPr>
            <p:ph type="pic" sz="quarter" idx="30" hasCustomPrompt="1"/>
          </p:nvPr>
        </p:nvSpPr>
        <p:spPr>
          <a:xfrm>
            <a:off x="6156325" y="1439863"/>
            <a:ext cx="2448000" cy="16383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8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9081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1881" userDrawn="1">
          <p15:clr>
            <a:srgbClr val="FBAE40"/>
          </p15:clr>
        </p15:guide>
        <p15:guide id="11" pos="2108" userDrawn="1">
          <p15:clr>
            <a:srgbClr val="FBAE40"/>
          </p15:clr>
        </p15:guide>
        <p15:guide id="0" pos="3651" userDrawn="1">
          <p15:clr>
            <a:srgbClr val="FBAE40"/>
          </p15:clr>
        </p15:guide>
        <p15:guide id="12" pos="3878" userDrawn="1">
          <p15:clr>
            <a:srgbClr val="FBAE40"/>
          </p15:clr>
        </p15:guide>
        <p15:guide id="13" orient="horz" pos="907" userDrawn="1">
          <p15:clr>
            <a:srgbClr val="FBAE40"/>
          </p15:clr>
        </p15:guide>
        <p15:guide id="14" orient="horz" pos="19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2"/>
          <p:cNvSpPr>
            <a:spLocks noGrp="1"/>
          </p:cNvSpPr>
          <p:nvPr>
            <p:ph type="pic" sz="quarter" idx="22" hasCustomPrompt="1"/>
          </p:nvPr>
        </p:nvSpPr>
        <p:spPr>
          <a:xfrm>
            <a:off x="180975" y="721520"/>
            <a:ext cx="8783637" cy="3702844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5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7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3110453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3" userDrawn="1">
          <p15:clr>
            <a:srgbClr val="FBAE40"/>
          </p15:clr>
        </p15:guide>
        <p15:guide id="2" pos="5647" userDrawn="1">
          <p15:clr>
            <a:srgbClr val="FBAE40"/>
          </p15:clr>
        </p15:guide>
        <p15:guide id="3" orient="horz" pos="113" userDrawn="1">
          <p15:clr>
            <a:srgbClr val="FBAE40"/>
          </p15:clr>
        </p15:guide>
        <p15:guide id="4" orient="horz" pos="227" userDrawn="1">
          <p15:clr>
            <a:srgbClr val="FBAE40"/>
          </p15:clr>
        </p15:guide>
        <p15:guide id="5" orient="horz" pos="341" userDrawn="1">
          <p15:clr>
            <a:srgbClr val="FBAE40"/>
          </p15:clr>
        </p15:guide>
        <p15:guide id="6" orient="horz" pos="453" userDrawn="1">
          <p15:clr>
            <a:srgbClr val="FBAE40"/>
          </p15:clr>
        </p15:guide>
        <p15:guide id="7" orient="horz" pos="278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903288"/>
            <a:ext cx="4346575" cy="352107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>
              <a:buFontTx/>
              <a:buNone/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6" name="Espace réservé pour une image  6"/>
          <p:cNvSpPr>
            <a:spLocks noGrp="1"/>
          </p:cNvSpPr>
          <p:nvPr>
            <p:ph type="pic" sz="quarter" idx="22" hasCustomPrompt="1"/>
          </p:nvPr>
        </p:nvSpPr>
        <p:spPr>
          <a:xfrm>
            <a:off x="4618038" y="903288"/>
            <a:ext cx="4346575" cy="352107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>
              <a:buFontTx/>
              <a:buNone/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9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17601154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51" userDrawn="1">
          <p15:clr>
            <a:srgbClr val="FBAE40"/>
          </p15:clr>
        </p15:guide>
        <p15:guide id="2" pos="2909" userDrawn="1">
          <p15:clr>
            <a:srgbClr val="FBAE40"/>
          </p15:clr>
        </p15:guide>
        <p15:guide id="3" pos="113" userDrawn="1">
          <p15:clr>
            <a:srgbClr val="FBAE40"/>
          </p15:clr>
        </p15:guide>
        <p15:guide id="4" pos="5647" userDrawn="1">
          <p15:clr>
            <a:srgbClr val="FBAE40"/>
          </p15:clr>
        </p15:guide>
        <p15:guide id="5" orient="horz" pos="2789" userDrawn="1">
          <p15:clr>
            <a:srgbClr val="FBAE40"/>
          </p15:clr>
        </p15:guide>
        <p15:guide id="6" orient="horz" pos="567" userDrawn="1">
          <p15:clr>
            <a:srgbClr val="FBAE40"/>
          </p15:clr>
        </p15:guide>
        <p15:guide id="7" orient="horz" pos="341" userDrawn="1">
          <p15:clr>
            <a:srgbClr val="FBAE40"/>
          </p15:clr>
        </p15:guide>
        <p15:guide id="8" orient="horz" pos="227" userDrawn="1">
          <p15:clr>
            <a:srgbClr val="FBAE40"/>
          </p15:clr>
        </p15:guide>
        <p15:guide id="9" orient="horz" pos="11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4664074" y="903288"/>
            <a:ext cx="4302125" cy="352107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>
              <a:buFontTx/>
              <a:buNone/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179388" y="903287"/>
            <a:ext cx="4300537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10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3268161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935">
          <p15:clr>
            <a:srgbClr val="FBAE40"/>
          </p15:clr>
        </p15:guide>
        <p15:guide id="3" pos="2823">
          <p15:clr>
            <a:srgbClr val="FBAE40"/>
          </p15:clr>
        </p15:guide>
        <p15:guide id="4" pos="113" userDrawn="1">
          <p15:clr>
            <a:srgbClr val="FBAE40"/>
          </p15:clr>
        </p15:guide>
        <p15:guide id="5" pos="5647" userDrawn="1">
          <p15:clr>
            <a:srgbClr val="FBAE40"/>
          </p15:clr>
        </p15:guide>
        <p15:guide id="6" orient="horz" pos="2789" userDrawn="1">
          <p15:clr>
            <a:srgbClr val="FBAE40"/>
          </p15:clr>
        </p15:guide>
        <p15:guide id="7" orient="horz" pos="567" userDrawn="1">
          <p15:clr>
            <a:srgbClr val="FBAE40"/>
          </p15:clr>
        </p15:guide>
        <p15:guide id="8" orient="horz" pos="341" userDrawn="1">
          <p15:clr>
            <a:srgbClr val="FBAE40"/>
          </p15:clr>
        </p15:guide>
        <p15:guide id="9" orient="horz" pos="227" userDrawn="1">
          <p15:clr>
            <a:srgbClr val="FBAE40"/>
          </p15:clr>
        </p15:guide>
        <p15:guide id="10" orient="horz" pos="11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180974" y="902494"/>
            <a:ext cx="5792789" cy="352186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23" hasCustomPrompt="1"/>
          </p:nvPr>
        </p:nvSpPr>
        <p:spPr>
          <a:xfrm>
            <a:off x="6157913" y="900113"/>
            <a:ext cx="2807493" cy="3524249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9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125832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763">
          <p15:clr>
            <a:srgbClr val="FBAE40"/>
          </p15:clr>
        </p15:guide>
        <p15:guide id="4" pos="3879">
          <p15:clr>
            <a:srgbClr val="FBAE40"/>
          </p15:clr>
        </p15:guide>
        <p15:guide id="5" pos="113" userDrawn="1">
          <p15:clr>
            <a:srgbClr val="FBAE40"/>
          </p15:clr>
        </p15:guide>
        <p15:guide id="6" pos="5647" userDrawn="1">
          <p15:clr>
            <a:srgbClr val="FBAE40"/>
          </p15:clr>
        </p15:guide>
        <p15:guide id="7" orient="horz" pos="2789" userDrawn="1">
          <p15:clr>
            <a:srgbClr val="FBAE40"/>
          </p15:clr>
        </p15:guide>
        <p15:guide id="8" orient="horz" pos="567" userDrawn="1">
          <p15:clr>
            <a:srgbClr val="FBAE40"/>
          </p15:clr>
        </p15:guide>
        <p15:guide id="9" orient="horz" pos="341" userDrawn="1">
          <p15:clr>
            <a:srgbClr val="FBAE40"/>
          </p15:clr>
        </p15:guide>
        <p15:guide id="10" orient="horz" pos="227" userDrawn="1">
          <p15:clr>
            <a:srgbClr val="FBAE40"/>
          </p15:clr>
        </p15:guide>
        <p15:guide id="11" orient="horz" pos="113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4872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166A5F-F471-4B6D-BDE9-03C761478EE3}"/>
              </a:ext>
            </a:extLst>
          </p:cNvPr>
          <p:cNvSpPr/>
          <p:nvPr userDrawn="1"/>
        </p:nvSpPr>
        <p:spPr>
          <a:xfrm>
            <a:off x="2748426" y="2110085"/>
            <a:ext cx="36471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</a:t>
            </a:r>
            <a:r>
              <a:rPr lang="fr-FR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fr-FR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</a:t>
            </a:r>
            <a:endParaRPr lang="fr-FR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61045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61142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180974" y="180975"/>
            <a:ext cx="8783639" cy="4248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26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27" name="Rectangle 4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39750" y="2643828"/>
            <a:ext cx="8072438" cy="130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24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2181893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40">
          <p15:clr>
            <a:srgbClr val="FBAE40"/>
          </p15:clr>
        </p15:guide>
        <p15:guide id="2" orient="horz" pos="2445">
          <p15:clr>
            <a:srgbClr val="FBAE40"/>
          </p15:clr>
        </p15:guide>
        <p15:guide id="3" pos="5425" userDrawn="1">
          <p15:clr>
            <a:srgbClr val="FBAE40"/>
          </p15:clr>
        </p15:guide>
        <p15:guide id="4" orient="horz" pos="2788">
          <p15:clr>
            <a:srgbClr val="FBAE40"/>
          </p15:clr>
        </p15:guide>
        <p15:guide id="5" pos="113">
          <p15:clr>
            <a:srgbClr val="FBAE40"/>
          </p15:clr>
        </p15:guide>
        <p15:guide id="6" orient="horz" pos="113">
          <p15:clr>
            <a:srgbClr val="FBAE40"/>
          </p15:clr>
        </p15:guide>
        <p15:guide id="7" pos="564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6" name="Titre 3"/>
          <p:cNvSpPr>
            <a:spLocks noGrp="1"/>
          </p:cNvSpPr>
          <p:nvPr>
            <p:ph type="title" hasCustomPrompt="1"/>
          </p:nvPr>
        </p:nvSpPr>
        <p:spPr>
          <a:xfrm>
            <a:off x="180181" y="427937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314866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3" userDrawn="1">
          <p15:clr>
            <a:srgbClr val="FBAE40"/>
          </p15:clr>
        </p15:guide>
        <p15:guide id="2" pos="5647" userDrawn="1">
          <p15:clr>
            <a:srgbClr val="FBAE40"/>
          </p15:clr>
        </p15:guide>
        <p15:guide id="3" pos="340" userDrawn="1">
          <p15:clr>
            <a:srgbClr val="FBAE40"/>
          </p15:clr>
        </p15:guide>
        <p15:guide id="4" pos="5420" userDrawn="1">
          <p15:clr>
            <a:srgbClr val="FBAE40"/>
          </p15:clr>
        </p15:guide>
        <p15:guide id="5" orient="horz" pos="113" userDrawn="1">
          <p15:clr>
            <a:srgbClr val="FBAE40"/>
          </p15:clr>
        </p15:guide>
        <p15:guide id="6" orient="horz" pos="227" userDrawn="1">
          <p15:clr>
            <a:srgbClr val="FBAE40"/>
          </p15:clr>
        </p15:guide>
        <p15:guide id="7" orient="horz" pos="341" userDrawn="1">
          <p15:clr>
            <a:srgbClr val="FBAE40"/>
          </p15:clr>
        </p15:guide>
        <p15:guide id="9" orient="horz" pos="567" userDrawn="1">
          <p15:clr>
            <a:srgbClr val="FBAE40"/>
          </p15:clr>
        </p15:guide>
        <p15:guide id="10" orient="horz" pos="278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0259DB29-7CB9-4201-BEB9-964E6C13B56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9388" y="903287"/>
            <a:ext cx="8783638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tx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7745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2" userDrawn="1">
          <p15:clr>
            <a:srgbClr val="FBAE40"/>
          </p15:clr>
        </p15:guide>
        <p15:guide id="2" pos="340" userDrawn="1">
          <p15:clr>
            <a:srgbClr val="FBAE40"/>
          </p15:clr>
        </p15:guide>
        <p15:guide id="3" pos="5648" userDrawn="1">
          <p15:clr>
            <a:srgbClr val="FBAE40"/>
          </p15:clr>
        </p15:guide>
        <p15:guide id="4" pos="5420" userDrawn="1">
          <p15:clr>
            <a:srgbClr val="FBAE40"/>
          </p15:clr>
        </p15:guide>
        <p15:guide id="5" orient="horz" pos="113" userDrawn="1">
          <p15:clr>
            <a:srgbClr val="FBAE40"/>
          </p15:clr>
        </p15:guide>
        <p15:guide id="6" orient="horz" pos="227" userDrawn="1">
          <p15:clr>
            <a:srgbClr val="FBAE40"/>
          </p15:clr>
        </p15:guide>
        <p15:guide id="7" orient="horz" pos="341" userDrawn="1">
          <p15:clr>
            <a:srgbClr val="FBAE40"/>
          </p15:clr>
        </p15:guide>
        <p15:guide id="9" orient="horz" pos="567" userDrawn="1">
          <p15:clr>
            <a:srgbClr val="FBAE40"/>
          </p15:clr>
        </p15:guide>
        <p15:guide id="10" orient="horz" pos="278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179388" y="903287"/>
            <a:ext cx="4300537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tx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10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9E93E687-FBFE-4200-92E0-4EB2B74C097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64075" y="903287"/>
            <a:ext cx="4300537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tx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34598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935">
          <p15:clr>
            <a:srgbClr val="FBAE40"/>
          </p15:clr>
        </p15:guide>
        <p15:guide id="3" pos="2823">
          <p15:clr>
            <a:srgbClr val="FBAE40"/>
          </p15:clr>
        </p15:guide>
        <p15:guide id="4" pos="113" userDrawn="1">
          <p15:clr>
            <a:srgbClr val="FBAE40"/>
          </p15:clr>
        </p15:guide>
        <p15:guide id="5" pos="5647" userDrawn="1">
          <p15:clr>
            <a:srgbClr val="FBAE40"/>
          </p15:clr>
        </p15:guide>
        <p15:guide id="6" orient="horz" pos="2789" userDrawn="1">
          <p15:clr>
            <a:srgbClr val="FBAE40"/>
          </p15:clr>
        </p15:guide>
        <p15:guide id="7" orient="horz" pos="567" userDrawn="1">
          <p15:clr>
            <a:srgbClr val="FBAE40"/>
          </p15:clr>
        </p15:guide>
        <p15:guide id="8" orient="horz" pos="341" userDrawn="1">
          <p15:clr>
            <a:srgbClr val="FBAE40"/>
          </p15:clr>
        </p15:guide>
        <p15:guide id="9" orient="horz" pos="227" userDrawn="1">
          <p15:clr>
            <a:srgbClr val="FBAE40"/>
          </p15:clr>
        </p15:guide>
        <p15:guide id="10" orient="horz" pos="11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900114"/>
            <a:ext cx="3852862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1439864"/>
            <a:ext cx="384810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1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4751388" y="900114"/>
            <a:ext cx="3852862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4751388" y="1443040"/>
            <a:ext cx="384810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24766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0" pos="2766" userDrawn="1">
          <p15:clr>
            <a:srgbClr val="FBAE40"/>
          </p15:clr>
        </p15:guide>
        <p15:guide id="10" pos="2993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900114"/>
            <a:ext cx="2447775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1439864"/>
            <a:ext cx="244475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3348188" y="903290"/>
            <a:ext cx="2447775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3351363" y="1443040"/>
            <a:ext cx="244475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5" hasCustomPrompt="1"/>
          </p:nvPr>
        </p:nvSpPr>
        <p:spPr>
          <a:xfrm>
            <a:off x="6156325" y="900114"/>
            <a:ext cx="2447775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6159500" y="1439864"/>
            <a:ext cx="244475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54270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1882" userDrawn="1">
          <p15:clr>
            <a:srgbClr val="FBAE40"/>
          </p15:clr>
        </p15:guide>
        <p15:guide id="11" pos="2109" userDrawn="1">
          <p15:clr>
            <a:srgbClr val="FBAE40"/>
          </p15:clr>
        </p15:guide>
        <p15:guide id="0" pos="3651" userDrawn="1">
          <p15:clr>
            <a:srgbClr val="FBAE40"/>
          </p15:clr>
        </p15:guide>
        <p15:guide id="12" pos="387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1+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900114"/>
            <a:ext cx="3852861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1439864"/>
            <a:ext cx="384810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4751388" y="903290"/>
            <a:ext cx="3854450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4751388" y="1443040"/>
            <a:ext cx="3849687" cy="10413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6" name="Espace réservé du texte 3"/>
          <p:cNvSpPr>
            <a:spLocks noGrp="1"/>
          </p:cNvSpPr>
          <p:nvPr>
            <p:ph type="body" sz="quarter" idx="25" hasCustomPrompt="1"/>
          </p:nvPr>
        </p:nvSpPr>
        <p:spPr>
          <a:xfrm>
            <a:off x="4751388" y="2843214"/>
            <a:ext cx="3854450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7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4751388" y="3382964"/>
            <a:ext cx="3849687" cy="10413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3563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2766" userDrawn="1">
          <p15:clr>
            <a:srgbClr val="FBAE40"/>
          </p15:clr>
        </p15:guide>
        <p15:guide id="11" pos="2993" userDrawn="1">
          <p15:clr>
            <a:srgbClr val="FBAE40"/>
          </p15:clr>
        </p15:guide>
        <p15:guide id="0" orient="horz" pos="1565" userDrawn="1">
          <p15:clr>
            <a:srgbClr val="FBAE40"/>
          </p15:clr>
        </p15:guide>
        <p15:guide id="12" orient="horz" pos="179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x3 +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900113"/>
            <a:ext cx="5076000" cy="936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542925" y="2195826"/>
            <a:ext cx="5076000" cy="936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23" hasCustomPrompt="1"/>
          </p:nvPr>
        </p:nvSpPr>
        <p:spPr>
          <a:xfrm>
            <a:off x="542925" y="3491538"/>
            <a:ext cx="5076000" cy="936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4" name="Freeform 292"/>
          <p:cNvSpPr>
            <a:spLocks/>
          </p:cNvSpPr>
          <p:nvPr userDrawn="1"/>
        </p:nvSpPr>
        <p:spPr bwMode="auto">
          <a:xfrm>
            <a:off x="5917494" y="901104"/>
            <a:ext cx="117009" cy="3525564"/>
          </a:xfrm>
          <a:custGeom>
            <a:avLst/>
            <a:gdLst>
              <a:gd name="T0" fmla="*/ 0 w 102"/>
              <a:gd name="T1" fmla="*/ 604880100 h 162"/>
              <a:gd name="T2" fmla="*/ 249691375 w 102"/>
              <a:gd name="T3" fmla="*/ 354287428 h 162"/>
              <a:gd name="T4" fmla="*/ 0 w 102"/>
              <a:gd name="T5" fmla="*/ 95052519 h 162"/>
              <a:gd name="T6" fmla="*/ 94709887 w 102"/>
              <a:gd name="T7" fmla="*/ 0 h 162"/>
              <a:gd name="T8" fmla="*/ 439111149 w 102"/>
              <a:gd name="T9" fmla="*/ 354287428 h 162"/>
              <a:gd name="T10" fmla="*/ 94709887 w 102"/>
              <a:gd name="T11" fmla="*/ 699932587 h 162"/>
              <a:gd name="T12" fmla="*/ 0 w 102"/>
              <a:gd name="T13" fmla="*/ 604880100 h 1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"/>
              <a:gd name="T22" fmla="*/ 0 h 162"/>
              <a:gd name="T23" fmla="*/ 102 w 102"/>
              <a:gd name="T24" fmla="*/ 162 h 162"/>
              <a:gd name="connsiteX0" fmla="*/ 2795 w 12795"/>
              <a:gd name="connsiteY0" fmla="*/ 8642 h 10000"/>
              <a:gd name="connsiteX1" fmla="*/ 0 w 12795"/>
              <a:gd name="connsiteY1" fmla="*/ 5263 h 10000"/>
              <a:gd name="connsiteX2" fmla="*/ 2795 w 12795"/>
              <a:gd name="connsiteY2" fmla="*/ 1358 h 10000"/>
              <a:gd name="connsiteX3" fmla="*/ 4952 w 12795"/>
              <a:gd name="connsiteY3" fmla="*/ 0 h 10000"/>
              <a:gd name="connsiteX4" fmla="*/ 12795 w 12795"/>
              <a:gd name="connsiteY4" fmla="*/ 5062 h 10000"/>
              <a:gd name="connsiteX5" fmla="*/ 4952 w 12795"/>
              <a:gd name="connsiteY5" fmla="*/ 10000 h 10000"/>
              <a:gd name="connsiteX6" fmla="*/ 2795 w 12795"/>
              <a:gd name="connsiteY6" fmla="*/ 8642 h 10000"/>
              <a:gd name="connsiteX0" fmla="*/ 0 w 12795"/>
              <a:gd name="connsiteY0" fmla="*/ 5263 h 10000"/>
              <a:gd name="connsiteX1" fmla="*/ 2795 w 12795"/>
              <a:gd name="connsiteY1" fmla="*/ 1358 h 10000"/>
              <a:gd name="connsiteX2" fmla="*/ 4952 w 12795"/>
              <a:gd name="connsiteY2" fmla="*/ 0 h 10000"/>
              <a:gd name="connsiteX3" fmla="*/ 12795 w 12795"/>
              <a:gd name="connsiteY3" fmla="*/ 5062 h 10000"/>
              <a:gd name="connsiteX4" fmla="*/ 4952 w 12795"/>
              <a:gd name="connsiteY4" fmla="*/ 10000 h 10000"/>
              <a:gd name="connsiteX5" fmla="*/ 2795 w 12795"/>
              <a:gd name="connsiteY5" fmla="*/ 8642 h 10000"/>
              <a:gd name="connsiteX6" fmla="*/ 6144 w 12795"/>
              <a:gd name="connsiteY6" fmla="*/ 9118 h 10000"/>
              <a:gd name="connsiteX0" fmla="*/ 0 w 12795"/>
              <a:gd name="connsiteY0" fmla="*/ 5263 h 10000"/>
              <a:gd name="connsiteX1" fmla="*/ 2795 w 12795"/>
              <a:gd name="connsiteY1" fmla="*/ 1358 h 10000"/>
              <a:gd name="connsiteX2" fmla="*/ 4952 w 12795"/>
              <a:gd name="connsiteY2" fmla="*/ 0 h 10000"/>
              <a:gd name="connsiteX3" fmla="*/ 12795 w 12795"/>
              <a:gd name="connsiteY3" fmla="*/ 5062 h 10000"/>
              <a:gd name="connsiteX4" fmla="*/ 4952 w 12795"/>
              <a:gd name="connsiteY4" fmla="*/ 10000 h 10000"/>
              <a:gd name="connsiteX5" fmla="*/ 2795 w 12795"/>
              <a:gd name="connsiteY5" fmla="*/ 8642 h 10000"/>
              <a:gd name="connsiteX6" fmla="*/ 1664 w 12795"/>
              <a:gd name="connsiteY6" fmla="*/ 7311 h 10000"/>
              <a:gd name="connsiteX0" fmla="*/ 0 w 12795"/>
              <a:gd name="connsiteY0" fmla="*/ 5263 h 19158"/>
              <a:gd name="connsiteX1" fmla="*/ 2795 w 12795"/>
              <a:gd name="connsiteY1" fmla="*/ 1358 h 19158"/>
              <a:gd name="connsiteX2" fmla="*/ 4952 w 12795"/>
              <a:gd name="connsiteY2" fmla="*/ 0 h 19158"/>
              <a:gd name="connsiteX3" fmla="*/ 12795 w 12795"/>
              <a:gd name="connsiteY3" fmla="*/ 5062 h 19158"/>
              <a:gd name="connsiteX4" fmla="*/ 4952 w 12795"/>
              <a:gd name="connsiteY4" fmla="*/ 10000 h 19158"/>
              <a:gd name="connsiteX5" fmla="*/ 2795 w 12795"/>
              <a:gd name="connsiteY5" fmla="*/ 8642 h 19158"/>
              <a:gd name="connsiteX6" fmla="*/ 3584 w 12795"/>
              <a:gd name="connsiteY6" fmla="*/ 19158 h 19158"/>
              <a:gd name="connsiteX0" fmla="*/ 0 w 12795"/>
              <a:gd name="connsiteY0" fmla="*/ 5263 h 37657"/>
              <a:gd name="connsiteX1" fmla="*/ 2795 w 12795"/>
              <a:gd name="connsiteY1" fmla="*/ 1358 h 37657"/>
              <a:gd name="connsiteX2" fmla="*/ 4952 w 12795"/>
              <a:gd name="connsiteY2" fmla="*/ 0 h 37657"/>
              <a:gd name="connsiteX3" fmla="*/ 12795 w 12795"/>
              <a:gd name="connsiteY3" fmla="*/ 5062 h 37657"/>
              <a:gd name="connsiteX4" fmla="*/ 4952 w 12795"/>
              <a:gd name="connsiteY4" fmla="*/ 10000 h 37657"/>
              <a:gd name="connsiteX5" fmla="*/ 5035 w 12795"/>
              <a:gd name="connsiteY5" fmla="*/ 37657 h 37657"/>
              <a:gd name="connsiteX6" fmla="*/ 3584 w 12795"/>
              <a:gd name="connsiteY6" fmla="*/ 19158 h 37657"/>
              <a:gd name="connsiteX0" fmla="*/ 0 w 12795"/>
              <a:gd name="connsiteY0" fmla="*/ 5263 h 37657"/>
              <a:gd name="connsiteX1" fmla="*/ 2795 w 12795"/>
              <a:gd name="connsiteY1" fmla="*/ 1358 h 37657"/>
              <a:gd name="connsiteX2" fmla="*/ 4952 w 12795"/>
              <a:gd name="connsiteY2" fmla="*/ 0 h 37657"/>
              <a:gd name="connsiteX3" fmla="*/ 12795 w 12795"/>
              <a:gd name="connsiteY3" fmla="*/ 5062 h 37657"/>
              <a:gd name="connsiteX4" fmla="*/ 4952 w 12795"/>
              <a:gd name="connsiteY4" fmla="*/ 10000 h 37657"/>
              <a:gd name="connsiteX5" fmla="*/ 5035 w 12795"/>
              <a:gd name="connsiteY5" fmla="*/ 37657 h 37657"/>
              <a:gd name="connsiteX0" fmla="*/ 0 w 10000"/>
              <a:gd name="connsiteY0" fmla="*/ 1358 h 37657"/>
              <a:gd name="connsiteX1" fmla="*/ 2157 w 10000"/>
              <a:gd name="connsiteY1" fmla="*/ 0 h 37657"/>
              <a:gd name="connsiteX2" fmla="*/ 10000 w 10000"/>
              <a:gd name="connsiteY2" fmla="*/ 5062 h 37657"/>
              <a:gd name="connsiteX3" fmla="*/ 2157 w 10000"/>
              <a:gd name="connsiteY3" fmla="*/ 10000 h 37657"/>
              <a:gd name="connsiteX4" fmla="*/ 2240 w 10000"/>
              <a:gd name="connsiteY4" fmla="*/ 37657 h 37657"/>
              <a:gd name="connsiteX0" fmla="*/ 403 w 7843"/>
              <a:gd name="connsiteY0" fmla="*/ 0 h 60696"/>
              <a:gd name="connsiteX1" fmla="*/ 0 w 7843"/>
              <a:gd name="connsiteY1" fmla="*/ 23039 h 60696"/>
              <a:gd name="connsiteX2" fmla="*/ 7843 w 7843"/>
              <a:gd name="connsiteY2" fmla="*/ 28101 h 60696"/>
              <a:gd name="connsiteX3" fmla="*/ 0 w 7843"/>
              <a:gd name="connsiteY3" fmla="*/ 33039 h 60696"/>
              <a:gd name="connsiteX4" fmla="*/ 83 w 7843"/>
              <a:gd name="connsiteY4" fmla="*/ 60696 h 60696"/>
              <a:gd name="connsiteX0" fmla="*/ 514 w 10000"/>
              <a:gd name="connsiteY0" fmla="*/ 0 h 16865"/>
              <a:gd name="connsiteX1" fmla="*/ 0 w 10000"/>
              <a:gd name="connsiteY1" fmla="*/ 3796 h 16865"/>
              <a:gd name="connsiteX2" fmla="*/ 10000 w 10000"/>
              <a:gd name="connsiteY2" fmla="*/ 4630 h 16865"/>
              <a:gd name="connsiteX3" fmla="*/ 0 w 10000"/>
              <a:gd name="connsiteY3" fmla="*/ 5443 h 16865"/>
              <a:gd name="connsiteX4" fmla="*/ 310 w 10000"/>
              <a:gd name="connsiteY4" fmla="*/ 16865 h 16865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31 w 10025"/>
              <a:gd name="connsiteY0" fmla="*/ 0 h 24490"/>
              <a:gd name="connsiteX1" fmla="*/ 25 w 10025"/>
              <a:gd name="connsiteY1" fmla="*/ 11421 h 24490"/>
              <a:gd name="connsiteX2" fmla="*/ 10025 w 10025"/>
              <a:gd name="connsiteY2" fmla="*/ 12255 h 24490"/>
              <a:gd name="connsiteX3" fmla="*/ 25 w 10025"/>
              <a:gd name="connsiteY3" fmla="*/ 13068 h 24490"/>
              <a:gd name="connsiteX4" fmla="*/ 131 w 10025"/>
              <a:gd name="connsiteY4" fmla="*/ 24490 h 2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" h="24490">
                <a:moveTo>
                  <a:pt x="131" y="0"/>
                </a:moveTo>
                <a:cubicBezTo>
                  <a:pt x="-40" y="-25"/>
                  <a:pt x="196" y="10155"/>
                  <a:pt x="25" y="11421"/>
                </a:cubicBezTo>
                <a:lnTo>
                  <a:pt x="10025" y="12255"/>
                </a:lnTo>
                <a:lnTo>
                  <a:pt x="25" y="13068"/>
                </a:lnTo>
                <a:cubicBezTo>
                  <a:pt x="61" y="14587"/>
                  <a:pt x="-109" y="24476"/>
                  <a:pt x="131" y="24490"/>
                </a:cubicBezTo>
              </a:path>
            </a:pathLst>
          </a:custGeom>
          <a:noFill/>
          <a:ln w="19050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  <a:buClr>
                <a:srgbClr val="F7B100"/>
              </a:buClr>
              <a:buFont typeface="Wingdings" pitchFamily="2" charset="2"/>
              <a:buNone/>
            </a:pPr>
            <a:endParaRPr lang="en-US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6336250" y="900112"/>
            <a:ext cx="2268000" cy="3527425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300"/>
              </a:spcBef>
              <a:buClr>
                <a:schemeClr val="accent1"/>
              </a:buClr>
              <a:buFontTx/>
              <a:buNone/>
              <a:defRPr sz="1400" b="1"/>
            </a:lvl1pPr>
            <a:lvl2pPr marL="266700" indent="0">
              <a:spcBef>
                <a:spcPts val="300"/>
              </a:spcBef>
              <a:buClr>
                <a:schemeClr val="tx1"/>
              </a:buClr>
              <a:buFontTx/>
              <a:buNone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98185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2766">
          <p15:clr>
            <a:srgbClr val="FBAE40"/>
          </p15:clr>
        </p15:guide>
        <p15:guide id="11" pos="2993">
          <p15:clr>
            <a:srgbClr val="FBAE40"/>
          </p15:clr>
        </p15:guide>
        <p15:guide id="12" orient="horz" pos="1565">
          <p15:clr>
            <a:srgbClr val="FBAE40"/>
          </p15:clr>
        </p15:guide>
        <p15:guide id="13" orient="horz" pos="179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7075256" y="4769578"/>
            <a:ext cx="26673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fld id="{78210625-ECA7-4862-B00E-5DC0AA3A3D4E}" type="slidenum">
              <a:rPr sz="500" b="0" noProof="1">
                <a:solidFill>
                  <a:srgbClr val="000000"/>
                </a:solidFill>
              </a:rPr>
              <a:pPr/>
              <a:t>‹#›</a:t>
            </a:fld>
            <a:endParaRPr lang="fr-FR" sz="300" b="0" noProof="1">
              <a:solidFill>
                <a:srgbClr val="000000"/>
              </a:solidFill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 userDrawn="1"/>
        </p:nvSpPr>
        <p:spPr bwMode="auto">
          <a:xfrm>
            <a:off x="248791" y="4718239"/>
            <a:ext cx="3539410" cy="1656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ASEP –  SEPTEMBER 2019</a:t>
            </a:r>
          </a:p>
        </p:txBody>
      </p:sp>
      <p:cxnSp>
        <p:nvCxnSpPr>
          <p:cNvPr id="39" name="Connecteur droit 38"/>
          <p:cNvCxnSpPr/>
          <p:nvPr userDrawn="1"/>
        </p:nvCxnSpPr>
        <p:spPr>
          <a:xfrm>
            <a:off x="3858263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 userDrawn="1"/>
        </p:nvCxnSpPr>
        <p:spPr>
          <a:xfrm>
            <a:off x="184496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 userDrawn="1"/>
        </p:nvCxnSpPr>
        <p:spPr>
          <a:xfrm>
            <a:off x="6998700" y="4704420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 userDrawn="1"/>
        </p:nvCxnSpPr>
        <p:spPr>
          <a:xfrm>
            <a:off x="4844143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SIPCMContentMarking" descr="{&quot;HashCode&quot;:-424964394,&quot;Placement&quot;:&quot;Footer&quot;}">
            <a:extLst>
              <a:ext uri="{FF2B5EF4-FFF2-40B4-BE49-F238E27FC236}">
                <a16:creationId xmlns:a16="http://schemas.microsoft.com/office/drawing/2014/main" id="{DA24BA27-446A-4603-BD7A-3F0A806C5686}"/>
              </a:ext>
            </a:extLst>
          </p:cNvPr>
          <p:cNvSpPr txBox="1"/>
          <p:nvPr userDrawn="1"/>
        </p:nvSpPr>
        <p:spPr>
          <a:xfrm>
            <a:off x="8061634" y="4894302"/>
            <a:ext cx="108236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fr-FR" sz="1000" b="0">
                <a:solidFill>
                  <a:srgbClr val="000000"/>
                </a:solidFill>
                <a:latin typeface="Arial" panose="020B0604020202020204" pitchFamily="34" charset="0"/>
              </a:rPr>
              <a:t>Confidential C</a:t>
            </a:r>
            <a:endParaRPr lang="fr-FR" sz="1000" b="0" dirty="0" err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3855" r:id="rId3"/>
    <p:sldLayoutId id="2147483856" r:id="rId4"/>
    <p:sldLayoutId id="2147483960" r:id="rId5"/>
    <p:sldLayoutId id="2147484043" r:id="rId6"/>
    <p:sldLayoutId id="2147484047" r:id="rId7"/>
    <p:sldLayoutId id="2147484048" r:id="rId8"/>
    <p:sldLayoutId id="2147484049" r:id="rId9"/>
    <p:sldLayoutId id="2147484044" r:id="rId10"/>
    <p:sldLayoutId id="2147483959" r:id="rId11"/>
    <p:sldLayoutId id="2147483961" r:id="rId12"/>
    <p:sldLayoutId id="2147483951" r:id="rId13"/>
    <p:sldLayoutId id="2147483955" r:id="rId14"/>
    <p:sldLayoutId id="2147483862" r:id="rId15"/>
    <p:sldLayoutId id="2147483865" r:id="rId16"/>
    <p:sldLayoutId id="2147483986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9pPr>
    </p:titleStyle>
    <p:bodyStyle>
      <a:lvl1pPr marL="257175" indent="-257175" algn="l" rtl="0" eaLnBrk="1" fontAlgn="base" hangingPunct="1">
        <a:spcBef>
          <a:spcPct val="35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5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3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35000"/>
        </a:spcBef>
        <a:spcAft>
          <a:spcPct val="0"/>
        </a:spcAft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40000"/>
        </a:spcBef>
        <a:spcAft>
          <a:spcPct val="0"/>
        </a:spcAft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2030026"/>
            <a:ext cx="8072438" cy="1639605"/>
          </a:xfrm>
        </p:spPr>
        <p:txBody>
          <a:bodyPr/>
          <a:lstStyle/>
          <a:p>
            <a:r>
              <a:rPr lang="fr-FR" dirty="0"/>
              <a:t>IWG for ASEP</a:t>
            </a:r>
            <a:br>
              <a:rPr lang="fr-FR" dirty="0"/>
            </a:br>
            <a:br>
              <a:rPr lang="fr-FR" dirty="0"/>
            </a:br>
            <a:r>
              <a:rPr lang="fr-FR" dirty="0" err="1"/>
              <a:t>Status</a:t>
            </a:r>
            <a:r>
              <a:rPr lang="fr-FR" dirty="0"/>
              <a:t> report TO GRB-70 </a:t>
            </a:r>
            <a:r>
              <a:rPr lang="fr-FR" i="1" dirty="0"/>
              <a:t>(</a:t>
            </a:r>
            <a:r>
              <a:rPr lang="fr-FR" i="1" dirty="0" err="1"/>
              <a:t>September</a:t>
            </a:r>
            <a:r>
              <a:rPr lang="fr-FR" i="1" dirty="0"/>
              <a:t> 2019)</a:t>
            </a:r>
            <a:br>
              <a:rPr lang="fr-FR" i="1" dirty="0"/>
            </a:br>
            <a:r>
              <a:rPr lang="fr-FR" dirty="0" err="1"/>
              <a:t>after</a:t>
            </a:r>
            <a:r>
              <a:rPr lang="fr-FR" dirty="0"/>
              <a:t> the 12th session on July 2019</a:t>
            </a:r>
            <a:br>
              <a:rPr lang="fr-FR" dirty="0"/>
            </a:br>
            <a:br>
              <a:rPr lang="fr-FR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F6C414-63FA-43E6-9DE9-53AA24A70AA2}"/>
              </a:ext>
            </a:extLst>
          </p:cNvPr>
          <p:cNvSpPr/>
          <p:nvPr/>
        </p:nvSpPr>
        <p:spPr>
          <a:xfrm>
            <a:off x="122528" y="204401"/>
            <a:ext cx="39707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Transmitted by the experts of IWG ASEP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3037DB-059B-4BCB-88B7-9794D44FE835}"/>
              </a:ext>
            </a:extLst>
          </p:cNvPr>
          <p:cNvSpPr/>
          <p:nvPr/>
        </p:nvSpPr>
        <p:spPr>
          <a:xfrm>
            <a:off x="5053024" y="343133"/>
            <a:ext cx="4030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>
                <a:solidFill>
                  <a:schemeClr val="tx1"/>
                </a:solidFill>
              </a:rPr>
              <a:t>Informal </a:t>
            </a:r>
            <a:r>
              <a:rPr lang="en-GB" u="sng">
                <a:solidFill>
                  <a:schemeClr val="tx1"/>
                </a:solidFill>
              </a:rPr>
              <a:t>document </a:t>
            </a:r>
            <a:r>
              <a:rPr lang="en-GB" b="1">
                <a:solidFill>
                  <a:schemeClr val="tx1"/>
                </a:solidFill>
              </a:rPr>
              <a:t>GRB-70-12 </a:t>
            </a:r>
            <a:endParaRPr lang="en-GB" dirty="0">
              <a:solidFill>
                <a:schemeClr val="tx1"/>
              </a:solidFill>
            </a:endParaRPr>
          </a:p>
          <a:p>
            <a:pPr algn="r"/>
            <a:r>
              <a:rPr lang="en-GB" dirty="0">
                <a:solidFill>
                  <a:schemeClr val="tx1"/>
                </a:solidFill>
              </a:rPr>
              <a:t>(70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GRB, September 11-13, 2019, </a:t>
            </a:r>
          </a:p>
          <a:p>
            <a:pPr algn="r"/>
            <a:r>
              <a:rPr lang="en-GB" dirty="0">
                <a:solidFill>
                  <a:schemeClr val="tx1"/>
                </a:solidFill>
              </a:rPr>
              <a:t>agenda item 4.) </a:t>
            </a:r>
          </a:p>
        </p:txBody>
      </p:sp>
    </p:spTree>
    <p:extLst>
      <p:ext uri="{BB962C8B-B14F-4D97-AF65-F5344CB8AC3E}">
        <p14:creationId xmlns:p14="http://schemas.microsoft.com/office/powerpoint/2010/main" val="331985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NEXT STEPS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4073" y="631525"/>
            <a:ext cx="8416636" cy="4065165"/>
          </a:xfrm>
        </p:spPr>
        <p:txBody>
          <a:bodyPr/>
          <a:lstStyle/>
          <a:p>
            <a:r>
              <a:rPr lang="fr-FR" dirty="0"/>
              <a:t>Topics at least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continued</a:t>
            </a:r>
            <a:r>
              <a:rPr lang="fr-FR" dirty="0"/>
              <a:t>/</a:t>
            </a:r>
            <a:r>
              <a:rPr lang="fr-FR" dirty="0" err="1"/>
              <a:t>followed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the </a:t>
            </a:r>
            <a:r>
              <a:rPr lang="fr-FR" dirty="0" err="1"/>
              <a:t>next</a:t>
            </a:r>
            <a:r>
              <a:rPr lang="fr-FR" dirty="0"/>
              <a:t> sessions of the IWG ASEP </a:t>
            </a:r>
            <a:r>
              <a:rPr lang="en-US" dirty="0"/>
              <a:t>with the </a:t>
            </a:r>
            <a:r>
              <a:rPr lang="en-US" dirty="0">
                <a:sym typeface="Wingdings" panose="05000000000000000000" pitchFamily="2" charset="2"/>
              </a:rPr>
              <a:t>Drafting group </a:t>
            </a:r>
            <a:r>
              <a:rPr lang="en-US" b="0" dirty="0">
                <a:sym typeface="Wingdings" panose="05000000000000000000" pitchFamily="2" charset="2"/>
              </a:rPr>
              <a:t>(Germany, Japan, China, OICA and ISO as volunteers) </a:t>
            </a:r>
            <a:r>
              <a:rPr lang="en-US" dirty="0">
                <a:sym typeface="Wingdings" panose="05000000000000000000" pitchFamily="2" charset="2"/>
              </a:rPr>
              <a:t>and the Official group</a:t>
            </a:r>
            <a:endParaRPr lang="fr-FR" dirty="0"/>
          </a:p>
          <a:p>
            <a:pPr lvl="1"/>
            <a:r>
              <a:rPr lang="en-US" dirty="0"/>
              <a:t>Exchange of information on national and international requirements</a:t>
            </a:r>
          </a:p>
          <a:p>
            <a:pPr lvl="2"/>
            <a:r>
              <a:rPr lang="en-US" sz="1600" dirty="0"/>
              <a:t>Indoor for ASEP</a:t>
            </a:r>
            <a:endParaRPr lang="fr-FR" sz="1600" dirty="0"/>
          </a:p>
          <a:p>
            <a:pPr lvl="1"/>
            <a:r>
              <a:rPr lang="en-GB" dirty="0"/>
              <a:t>Model concept analysis </a:t>
            </a:r>
            <a:r>
              <a:rPr lang="en-US" dirty="0"/>
              <a:t>for categories M &amp; L </a:t>
            </a:r>
            <a:r>
              <a:rPr lang="en-US" b="1" dirty="0"/>
              <a:t>with more data</a:t>
            </a:r>
            <a:endParaRPr lang="fr-FR" dirty="0"/>
          </a:p>
          <a:p>
            <a:pPr lvl="2"/>
            <a:r>
              <a:rPr lang="en-GB" sz="1600" dirty="0"/>
              <a:t>Review of test program and data collection for categories M</a:t>
            </a:r>
            <a:r>
              <a:rPr lang="en-GB" sz="1600" baseline="-25000" dirty="0"/>
              <a:t>1</a:t>
            </a:r>
            <a:r>
              <a:rPr lang="en-GB" sz="1600" dirty="0"/>
              <a:t>, N</a:t>
            </a:r>
            <a:r>
              <a:rPr lang="en-GB" sz="1600" baseline="-25000" dirty="0"/>
              <a:t>1</a:t>
            </a:r>
            <a:r>
              <a:rPr lang="en-GB" sz="1600" dirty="0"/>
              <a:t> and L</a:t>
            </a:r>
            <a:r>
              <a:rPr lang="en-GB" sz="1600" baseline="-25000" dirty="0"/>
              <a:t>3</a:t>
            </a:r>
            <a:endParaRPr lang="fr-FR" sz="1600" dirty="0"/>
          </a:p>
          <a:p>
            <a:pPr lvl="2"/>
            <a:r>
              <a:rPr lang="en-GB" sz="1600" dirty="0"/>
              <a:t>Comparison of data bases for L and M/N categories</a:t>
            </a:r>
            <a:endParaRPr lang="fr-FR" sz="1600" dirty="0"/>
          </a:p>
          <a:p>
            <a:pPr lvl="2"/>
            <a:r>
              <a:rPr lang="en-GB" sz="1600" dirty="0"/>
              <a:t>Identification of open issues/ problems</a:t>
            </a:r>
          </a:p>
          <a:p>
            <a:pPr lvl="1"/>
            <a:r>
              <a:rPr lang="en-US" dirty="0"/>
              <a:t>Revision of current procedures </a:t>
            </a:r>
          </a:p>
          <a:p>
            <a:pPr lvl="2"/>
            <a:r>
              <a:rPr lang="en-US" dirty="0"/>
              <a:t>Regulation No.51 – especially </a:t>
            </a:r>
            <a:r>
              <a:rPr lang="fr-FR" dirty="0"/>
              <a:t>Annex 7 </a:t>
            </a:r>
            <a:r>
              <a:rPr lang="fr-FR" dirty="0" err="1"/>
              <a:t>including</a:t>
            </a:r>
            <a:r>
              <a:rPr lang="fr-FR" dirty="0"/>
              <a:t> new </a:t>
            </a:r>
            <a:r>
              <a:rPr lang="fr-FR" dirty="0" err="1"/>
              <a:t>flowchart</a:t>
            </a:r>
            <a:r>
              <a:rPr lang="fr-FR" dirty="0"/>
              <a:t> and test report </a:t>
            </a:r>
            <a:r>
              <a:rPr lang="fr-FR" dirty="0" err="1"/>
              <a:t>sheet</a:t>
            </a:r>
            <a:endParaRPr lang="fr-FR" dirty="0"/>
          </a:p>
          <a:p>
            <a:pPr lvl="2"/>
            <a:r>
              <a:rPr lang="fr-FR" dirty="0"/>
              <a:t>Regulation No.41 – a </a:t>
            </a:r>
            <a:r>
              <a:rPr lang="fr-FR" dirty="0" err="1"/>
              <a:t>proposal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shared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the group </a:t>
            </a:r>
            <a:r>
              <a:rPr lang="fr-FR" dirty="0" err="1"/>
              <a:t>mid-september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the 13th session of the IWG ASEP</a:t>
            </a:r>
          </a:p>
          <a:p>
            <a:pPr lvl="3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schedule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consolidated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895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NEXT STEPS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3682" y="890542"/>
            <a:ext cx="8416636" cy="3705522"/>
          </a:xfrm>
        </p:spPr>
        <p:txBody>
          <a:bodyPr/>
          <a:lstStyle/>
          <a:p>
            <a:r>
              <a:rPr lang="en-US" dirty="0"/>
              <a:t>Next Official Sessions of IWG ASEP in 2019:</a:t>
            </a:r>
          </a:p>
          <a:p>
            <a:pPr lvl="1"/>
            <a:r>
              <a:rPr lang="en-US" u="sng" dirty="0"/>
              <a:t>Drafting group ONLY</a:t>
            </a:r>
          </a:p>
          <a:p>
            <a:pPr lvl="2"/>
            <a:r>
              <a:rPr lang="en-US" dirty="0"/>
              <a:t>Tuesday 24th September 2019, starting at 10:00 ending at 17:30 - USA</a:t>
            </a:r>
          </a:p>
          <a:p>
            <a:pPr marL="266700" lvl="1" indent="0">
              <a:buNone/>
            </a:pPr>
            <a:endParaRPr lang="en-US" dirty="0"/>
          </a:p>
          <a:p>
            <a:pPr lvl="1"/>
            <a:r>
              <a:rPr lang="en-US" u="sng" dirty="0"/>
              <a:t>Official sessions of IWG ASEP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13th Meeting: 25-26 September 2019 - USA</a:t>
            </a:r>
          </a:p>
          <a:p>
            <a:pPr lvl="2"/>
            <a:r>
              <a:rPr lang="en-US" dirty="0"/>
              <a:t>14th Meeting: 05-07 November 2019 – Japan</a:t>
            </a:r>
          </a:p>
          <a:p>
            <a:pPr lvl="2"/>
            <a:r>
              <a:rPr lang="en-US" dirty="0"/>
              <a:t>15th session: before the GRBP-71, 27-28 January, 2020 - Geneva</a:t>
            </a:r>
          </a:p>
          <a:p>
            <a:pPr lvl="2"/>
            <a:r>
              <a:rPr lang="en-US" dirty="0"/>
              <a:t>16th session: March-April 2020 - China?</a:t>
            </a:r>
          </a:p>
          <a:p>
            <a:pPr lvl="2"/>
            <a:r>
              <a:rPr lang="en-US" dirty="0"/>
              <a:t>17th session: June 2020 to be defined - Brussels (EC) or Paris</a:t>
            </a:r>
          </a:p>
          <a:p>
            <a:pPr lvl="2"/>
            <a:r>
              <a:rPr lang="en-US" dirty="0"/>
              <a:t>18th session: 10-11 September 2020 – Geneva ?</a:t>
            </a:r>
          </a:p>
          <a:p>
            <a:pPr lvl="2"/>
            <a:r>
              <a:rPr lang="en-US" dirty="0"/>
              <a:t>19th session: 1st half of October 2020 (Japan??)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5781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56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81" y="246943"/>
            <a:ext cx="8783638" cy="258868"/>
          </a:xfrm>
        </p:spPr>
        <p:txBody>
          <a:bodyPr/>
          <a:lstStyle/>
          <a:p>
            <a:r>
              <a:rPr lang="fr-FR" dirty="0"/>
              <a:t>FOLLOW-UP of the meetings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2487" y="709200"/>
            <a:ext cx="7977810" cy="3947206"/>
          </a:xfrm>
        </p:spPr>
        <p:txBody>
          <a:bodyPr>
            <a:normAutofit lnSpcReduction="10000"/>
          </a:bodyPr>
          <a:lstStyle/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1rst Meeting : 2016,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November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 –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Tianjiin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2d Meeting : 2017, February – Geneva</a:t>
            </a:r>
          </a:p>
          <a:p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3rd Meeting : 2017, May – Brussels</a:t>
            </a: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4th Meeting : 2017, July – Washington</a:t>
            </a: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5th Meeting 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Japan, 2017, November, 7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am to 9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pm</a:t>
            </a: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6th Meeting 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Geneva (in junction with GRB), 2018, January, 22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pm to 24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am</a:t>
            </a: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7th Meeting : 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2018, March 20th am – 22nd am, China, Changchun</a:t>
            </a:r>
          </a:p>
          <a:p>
            <a:pPr lvl="0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8th Meeting 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Europe (</a:t>
            </a:r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Brussels EC to be confirmed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), 2018, July, 10th am -12th am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9th Meeting 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Geneva (in junction with GRB), 2018, September, 12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am</a:t>
            </a:r>
          </a:p>
          <a:p>
            <a:pPr lvl="0"/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10th Meeting 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Japan, November 06-08, 2018</a:t>
            </a:r>
          </a:p>
          <a:p>
            <a:pPr lvl="0"/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Meeting: China, April 09-11, 2019</a:t>
            </a:r>
          </a:p>
          <a:p>
            <a:pPr lvl="0"/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Meeting: Germany, July 09-11, 2019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8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PARTICIPAtion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2487" y="903287"/>
            <a:ext cx="7977810" cy="3734974"/>
          </a:xfrm>
        </p:spPr>
        <p:txBody>
          <a:bodyPr/>
          <a:lstStyle/>
          <a:p>
            <a:r>
              <a:rPr lang="fr-FR" dirty="0"/>
              <a:t>Participants to the 11</a:t>
            </a:r>
            <a:r>
              <a:rPr lang="fr-FR" baseline="30000" dirty="0"/>
              <a:t>th</a:t>
            </a:r>
            <a:r>
              <a:rPr lang="fr-FR" dirty="0"/>
              <a:t> &amp; 12</a:t>
            </a:r>
            <a:r>
              <a:rPr lang="fr-FR" baseline="30000" dirty="0"/>
              <a:t>th</a:t>
            </a:r>
            <a:r>
              <a:rPr lang="fr-FR" dirty="0"/>
              <a:t> sessions:</a:t>
            </a:r>
          </a:p>
          <a:p>
            <a:pPr lvl="1"/>
            <a:r>
              <a:rPr lang="fr-FR" dirty="0" err="1"/>
              <a:t>Contracting</a:t>
            </a:r>
            <a:r>
              <a:rPr lang="fr-FR" dirty="0"/>
              <a:t> Parties: </a:t>
            </a:r>
          </a:p>
          <a:p>
            <a:pPr lvl="2"/>
            <a:r>
              <a:rPr lang="fr-FR" dirty="0"/>
              <a:t>China, </a:t>
            </a:r>
          </a:p>
          <a:p>
            <a:pPr lvl="2"/>
            <a:r>
              <a:rPr lang="fr-FR" dirty="0" err="1"/>
              <a:t>European</a:t>
            </a:r>
            <a:r>
              <a:rPr lang="fr-FR" dirty="0"/>
              <a:t> Commission (confcall),</a:t>
            </a:r>
          </a:p>
          <a:p>
            <a:pPr lvl="2"/>
            <a:r>
              <a:rPr lang="fr-FR" dirty="0"/>
              <a:t>France (11th session), </a:t>
            </a:r>
          </a:p>
          <a:p>
            <a:pPr lvl="2"/>
            <a:r>
              <a:rPr lang="fr-FR" dirty="0"/>
              <a:t>Germany, </a:t>
            </a:r>
          </a:p>
          <a:p>
            <a:pPr lvl="2"/>
            <a:r>
              <a:rPr lang="fr-FR" dirty="0"/>
              <a:t>Japan, </a:t>
            </a:r>
          </a:p>
          <a:p>
            <a:pPr lvl="2"/>
            <a:r>
              <a:rPr lang="fr-FR" dirty="0" err="1"/>
              <a:t>Netherlands</a:t>
            </a:r>
            <a:r>
              <a:rPr lang="fr-FR" dirty="0"/>
              <a:t> (11th session),</a:t>
            </a:r>
          </a:p>
          <a:p>
            <a:pPr lvl="2"/>
            <a:r>
              <a:rPr lang="fr-FR" dirty="0"/>
              <a:t>Spain (12th session)</a:t>
            </a:r>
          </a:p>
          <a:p>
            <a:pPr lvl="1"/>
            <a:r>
              <a:rPr lang="fr-FR" dirty="0" err="1"/>
              <a:t>NGOs</a:t>
            </a:r>
            <a:r>
              <a:rPr lang="fr-FR" dirty="0"/>
              <a:t>: </a:t>
            </a:r>
          </a:p>
          <a:p>
            <a:pPr lvl="2"/>
            <a:r>
              <a:rPr lang="fr-FR" dirty="0"/>
              <a:t>CLEPA (12th session), </a:t>
            </a:r>
          </a:p>
          <a:p>
            <a:pPr lvl="2"/>
            <a:r>
              <a:rPr lang="fr-FR" dirty="0"/>
              <a:t>IMMA, </a:t>
            </a:r>
          </a:p>
          <a:p>
            <a:pPr lvl="2"/>
            <a:r>
              <a:rPr lang="fr-FR" dirty="0"/>
              <a:t>ISO, </a:t>
            </a:r>
          </a:p>
          <a:p>
            <a:pPr lvl="2"/>
            <a:r>
              <a:rPr lang="fr-FR" dirty="0"/>
              <a:t>OICA</a:t>
            </a:r>
          </a:p>
        </p:txBody>
      </p:sp>
    </p:spTree>
    <p:extLst>
      <p:ext uri="{BB962C8B-B14F-4D97-AF65-F5344CB8AC3E}">
        <p14:creationId xmlns:p14="http://schemas.microsoft.com/office/powerpoint/2010/main" val="399617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PROPOSALS ONGOING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79388" y="554283"/>
            <a:ext cx="8839922" cy="4055560"/>
          </a:xfrm>
        </p:spPr>
        <p:txBody>
          <a:bodyPr/>
          <a:lstStyle/>
          <a:p>
            <a:r>
              <a:rPr lang="fr-FR" dirty="0"/>
              <a:t>GRB 70th (</a:t>
            </a:r>
            <a:r>
              <a:rPr lang="fr-FR" dirty="0" err="1"/>
              <a:t>September</a:t>
            </a:r>
            <a:r>
              <a:rPr lang="fr-FR" dirty="0"/>
              <a:t> 2019): </a:t>
            </a:r>
          </a:p>
          <a:p>
            <a:pPr lvl="1"/>
            <a:r>
              <a:rPr lang="fr-FR" b="1" dirty="0"/>
              <a:t>ECE/TRANS/WP.29/GRBP/2019/13 (IWG ASEP)</a:t>
            </a:r>
            <a:r>
              <a:rPr lang="fr-FR" dirty="0"/>
              <a:t> – </a:t>
            </a:r>
            <a:r>
              <a:rPr lang="fr-FR" dirty="0" err="1"/>
              <a:t>Proposal</a:t>
            </a:r>
            <a:r>
              <a:rPr lang="fr-FR" dirty="0"/>
              <a:t> for </a:t>
            </a:r>
            <a:r>
              <a:rPr lang="fr-FR" dirty="0" err="1"/>
              <a:t>Supplement</a:t>
            </a:r>
            <a:r>
              <a:rPr lang="fr-FR" dirty="0"/>
              <a:t> 6 to the 03 </a:t>
            </a:r>
            <a:r>
              <a:rPr lang="fr-FR" dirty="0" err="1"/>
              <a:t>Series</a:t>
            </a:r>
            <a:r>
              <a:rPr lang="fr-FR" dirty="0"/>
              <a:t> of </a:t>
            </a:r>
            <a:r>
              <a:rPr lang="fr-FR" dirty="0" err="1"/>
              <a:t>amendments</a:t>
            </a:r>
            <a:r>
              <a:rPr lang="fr-FR" dirty="0"/>
              <a:t> to Regulation No.51 – </a:t>
            </a:r>
            <a:r>
              <a:rPr lang="fr-FR" dirty="0" err="1"/>
              <a:t>Based</a:t>
            </a:r>
            <a:r>
              <a:rPr lang="fr-FR" dirty="0"/>
              <a:t> on GRBP/2019/10 </a:t>
            </a:r>
            <a:r>
              <a:rPr lang="fr-FR" dirty="0" err="1"/>
              <a:t>after</a:t>
            </a:r>
            <a:r>
              <a:rPr lang="fr-FR" dirty="0"/>
              <a:t> discussions </a:t>
            </a:r>
            <a:r>
              <a:rPr lang="fr-FR" dirty="0" err="1"/>
              <a:t>during</a:t>
            </a:r>
            <a:r>
              <a:rPr lang="fr-FR" dirty="0"/>
              <a:t> GRBP-69 </a:t>
            </a:r>
            <a:r>
              <a:rPr lang="fr-FR" dirty="0" err="1"/>
              <a:t>January</a:t>
            </a:r>
            <a:r>
              <a:rPr lang="fr-FR" dirty="0"/>
              <a:t> 2019 to </a:t>
            </a:r>
            <a:r>
              <a:rPr lang="fr-FR" dirty="0" err="1"/>
              <a:t>provide</a:t>
            </a:r>
            <a:r>
              <a:rPr lang="fr-FR" dirty="0"/>
              <a:t> clarification and corrections. </a:t>
            </a:r>
            <a:r>
              <a:rPr lang="fr-FR" dirty="0" err="1"/>
              <a:t>Especially</a:t>
            </a:r>
            <a:r>
              <a:rPr lang="fr-FR" dirty="0"/>
              <a:t> for:</a:t>
            </a:r>
          </a:p>
          <a:p>
            <a:pPr lvl="2"/>
            <a:r>
              <a:rPr lang="fr-FR" dirty="0"/>
              <a:t>Stable </a:t>
            </a:r>
            <a:r>
              <a:rPr lang="fr-FR" dirty="0" err="1"/>
              <a:t>acceleration</a:t>
            </a:r>
            <a:endParaRPr lang="fr-FR" dirty="0"/>
          </a:p>
          <a:p>
            <a:pPr lvl="2"/>
            <a:r>
              <a:rPr lang="fr-FR" dirty="0" err="1"/>
              <a:t>Selected</a:t>
            </a:r>
            <a:r>
              <a:rPr lang="fr-FR" dirty="0"/>
              <a:t> mode for tests and </a:t>
            </a:r>
            <a:r>
              <a:rPr lang="fr-FR" dirty="0" err="1"/>
              <a:t>sound</a:t>
            </a:r>
            <a:r>
              <a:rPr lang="fr-FR" dirty="0"/>
              <a:t> </a:t>
            </a:r>
            <a:r>
              <a:rPr lang="fr-FR" dirty="0" err="1"/>
              <a:t>levels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reported</a:t>
            </a:r>
            <a:r>
              <a:rPr lang="fr-FR" dirty="0"/>
              <a:t> in the communication </a:t>
            </a:r>
            <a:r>
              <a:rPr lang="fr-FR" dirty="0" err="1"/>
              <a:t>form</a:t>
            </a:r>
            <a:endParaRPr lang="fr-FR" dirty="0"/>
          </a:p>
          <a:p>
            <a:pPr lvl="2"/>
            <a:r>
              <a:rPr lang="fr-FR" dirty="0"/>
              <a:t>Target engine speed</a:t>
            </a:r>
          </a:p>
          <a:p>
            <a:pPr lvl="2"/>
            <a:r>
              <a:rPr lang="fr-FR" dirty="0" err="1"/>
              <a:t>Results</a:t>
            </a:r>
            <a:r>
              <a:rPr lang="fr-FR" dirty="0"/>
              <a:t> for </a:t>
            </a:r>
            <a:r>
              <a:rPr lang="fr-FR" dirty="0" err="1"/>
              <a:t>sound</a:t>
            </a:r>
            <a:r>
              <a:rPr lang="fr-FR" dirty="0"/>
              <a:t> </a:t>
            </a:r>
            <a:r>
              <a:rPr lang="fr-FR" dirty="0" err="1"/>
              <a:t>emitted</a:t>
            </a:r>
            <a:r>
              <a:rPr lang="fr-FR" dirty="0"/>
              <a:t> by </a:t>
            </a:r>
            <a:r>
              <a:rPr lang="fr-FR" dirty="0" err="1"/>
              <a:t>stationary</a:t>
            </a:r>
            <a:r>
              <a:rPr lang="fr-FR" dirty="0"/>
              <a:t> </a:t>
            </a:r>
            <a:r>
              <a:rPr lang="fr-FR" dirty="0" err="1"/>
              <a:t>vehicles</a:t>
            </a:r>
            <a:r>
              <a:rPr lang="fr-FR" dirty="0"/>
              <a:t> </a:t>
            </a:r>
            <a:r>
              <a:rPr lang="fr-FR" dirty="0" err="1"/>
              <a:t>according</a:t>
            </a:r>
            <a:r>
              <a:rPr lang="fr-FR" dirty="0"/>
              <a:t> to the single test position, multiple test positions and modes</a:t>
            </a:r>
          </a:p>
          <a:p>
            <a:pPr lvl="2"/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sound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taken</a:t>
            </a:r>
            <a:r>
              <a:rPr lang="fr-FR" dirty="0"/>
              <a:t> as </a:t>
            </a:r>
            <a:r>
              <a:rPr lang="fr-FR" dirty="0" err="1"/>
              <a:t>reference</a:t>
            </a:r>
            <a:r>
              <a:rPr lang="fr-FR" dirty="0"/>
              <a:t> for the </a:t>
            </a:r>
            <a:r>
              <a:rPr lang="fr-FR" dirty="0" err="1"/>
              <a:t>vehicle</a:t>
            </a:r>
            <a:r>
              <a:rPr lang="fr-FR" dirty="0"/>
              <a:t> type </a:t>
            </a:r>
            <a:r>
              <a:rPr lang="fr-FR" dirty="0" err="1"/>
              <a:t>with</a:t>
            </a:r>
            <a:r>
              <a:rPr lang="fr-FR" dirty="0"/>
              <a:t> introduction in Annex 3 of a new </a:t>
            </a:r>
            <a:r>
              <a:rPr lang="fr-FR" dirty="0" err="1"/>
              <a:t>paragraph</a:t>
            </a:r>
            <a:r>
              <a:rPr lang="fr-FR" dirty="0"/>
              <a:t> 3.2.7. </a:t>
            </a:r>
          </a:p>
          <a:p>
            <a:pPr lvl="2"/>
            <a:r>
              <a:rPr lang="fr-FR" dirty="0"/>
              <a:t>Maximum </a:t>
            </a:r>
            <a:r>
              <a:rPr lang="fr-FR" dirty="0" err="1"/>
              <a:t>sound</a:t>
            </a:r>
            <a:r>
              <a:rPr lang="fr-FR" dirty="0"/>
              <a:t> pressure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determined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AA’ and BB’ +20m + </a:t>
            </a:r>
            <a:r>
              <a:rPr lang="fr-FR" dirty="0" err="1"/>
              <a:t>vehicle</a:t>
            </a:r>
            <a:r>
              <a:rPr lang="fr-FR" dirty="0"/>
              <a:t> </a:t>
            </a:r>
            <a:r>
              <a:rPr lang="fr-FR" dirty="0" err="1"/>
              <a:t>length</a:t>
            </a:r>
            <a:endParaRPr lang="fr-FR" dirty="0"/>
          </a:p>
          <a:p>
            <a:pPr lvl="2"/>
            <a:r>
              <a:rPr lang="fr-FR" dirty="0" err="1"/>
              <a:t>Stationary</a:t>
            </a:r>
            <a:r>
              <a:rPr lang="fr-FR" dirty="0"/>
              <a:t> </a:t>
            </a:r>
            <a:r>
              <a:rPr lang="fr-FR" dirty="0" err="1"/>
              <a:t>sound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introduction in Annex 3 of a new </a:t>
            </a:r>
            <a:r>
              <a:rPr lang="fr-FR" dirty="0" err="1"/>
              <a:t>flowchart</a:t>
            </a:r>
            <a:r>
              <a:rPr lang="fr-FR" dirty="0"/>
              <a:t> as Figure 6</a:t>
            </a:r>
          </a:p>
          <a:p>
            <a:pPr lvl="2"/>
            <a:r>
              <a:rPr lang="fr-FR" dirty="0" err="1"/>
              <a:t>CoP</a:t>
            </a:r>
            <a:endParaRPr lang="fr-FR" dirty="0"/>
          </a:p>
          <a:p>
            <a:pPr lvl="2"/>
            <a:r>
              <a:rPr lang="fr-FR" dirty="0"/>
              <a:t>Stable </a:t>
            </a:r>
            <a:r>
              <a:rPr lang="fr-FR" dirty="0" err="1"/>
              <a:t>acceleration</a:t>
            </a:r>
            <a:r>
              <a:rPr lang="fr-FR" dirty="0"/>
              <a:t> and </a:t>
            </a:r>
            <a:r>
              <a:rPr lang="fr-FR" dirty="0" err="1"/>
              <a:t>determination</a:t>
            </a:r>
            <a:r>
              <a:rPr lang="fr-FR" dirty="0"/>
              <a:t> of maximum </a:t>
            </a:r>
            <a:r>
              <a:rPr lang="fr-FR" dirty="0" err="1"/>
              <a:t>sound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for </a:t>
            </a:r>
            <a:r>
              <a:rPr lang="fr-FR" dirty="0" err="1"/>
              <a:t>pass</a:t>
            </a:r>
            <a:r>
              <a:rPr lang="fr-FR" dirty="0"/>
              <a:t>-by </a:t>
            </a:r>
            <a:r>
              <a:rPr lang="fr-FR" dirty="0" err="1"/>
              <a:t>measurement</a:t>
            </a:r>
            <a:r>
              <a:rPr lang="fr-FR" dirty="0"/>
              <a:t> in Annex 7</a:t>
            </a:r>
          </a:p>
          <a:p>
            <a:pPr lvl="2"/>
            <a:r>
              <a:rPr lang="fr-FR" dirty="0"/>
              <a:t>Corrections of </a:t>
            </a:r>
            <a:r>
              <a:rPr lang="fr-FR" dirty="0" err="1"/>
              <a:t>numbers</a:t>
            </a:r>
            <a:r>
              <a:rPr lang="fr-FR" dirty="0"/>
              <a:t> to </a:t>
            </a:r>
            <a:r>
              <a:rPr lang="fr-FR" dirty="0" err="1"/>
              <a:t>reference</a:t>
            </a:r>
            <a:r>
              <a:rPr lang="fr-FR" dirty="0"/>
              <a:t> </a:t>
            </a:r>
            <a:r>
              <a:rPr lang="fr-FR" dirty="0" err="1"/>
              <a:t>paragraphs</a:t>
            </a:r>
            <a:endParaRPr lang="fr-FR" dirty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690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PROPOSALS ONGOING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4852" y="874869"/>
            <a:ext cx="8694457" cy="3734974"/>
          </a:xfrm>
        </p:spPr>
        <p:txBody>
          <a:bodyPr/>
          <a:lstStyle/>
          <a:p>
            <a:r>
              <a:rPr lang="fr-FR" dirty="0"/>
              <a:t>GRB 70th (</a:t>
            </a:r>
            <a:r>
              <a:rPr lang="fr-FR" dirty="0" err="1"/>
              <a:t>September</a:t>
            </a:r>
            <a:r>
              <a:rPr lang="fr-FR" dirty="0"/>
              <a:t> 2019): </a:t>
            </a:r>
          </a:p>
          <a:p>
            <a:pPr lvl="1"/>
            <a:r>
              <a:rPr lang="fr-FR" b="1" dirty="0"/>
              <a:t>ECE/TRANS/WP.29/GRBP-70-xx (IWG ASEP) </a:t>
            </a:r>
            <a:r>
              <a:rPr lang="fr-FR" dirty="0"/>
              <a:t>– </a:t>
            </a:r>
            <a:r>
              <a:rPr lang="fr-FR" dirty="0" err="1"/>
              <a:t>Proposal</a:t>
            </a:r>
            <a:r>
              <a:rPr lang="fr-FR" dirty="0"/>
              <a:t> for a </a:t>
            </a:r>
            <a:r>
              <a:rPr lang="fr-FR" dirty="0" err="1"/>
              <a:t>consolidated</a:t>
            </a:r>
            <a:r>
              <a:rPr lang="fr-FR" dirty="0"/>
              <a:t> version of the 03 </a:t>
            </a:r>
            <a:r>
              <a:rPr lang="fr-FR" dirty="0" err="1"/>
              <a:t>Series</a:t>
            </a:r>
            <a:r>
              <a:rPr lang="fr-FR" dirty="0"/>
              <a:t> of </a:t>
            </a:r>
            <a:r>
              <a:rPr lang="fr-FR" dirty="0" err="1"/>
              <a:t>amendments</a:t>
            </a:r>
            <a:r>
              <a:rPr lang="fr-FR" dirty="0"/>
              <a:t> to Regulation No.51 up to </a:t>
            </a:r>
            <a:r>
              <a:rPr lang="fr-FR" dirty="0" err="1"/>
              <a:t>Supplement</a:t>
            </a:r>
            <a:r>
              <a:rPr lang="fr-FR" dirty="0"/>
              <a:t> 5 or 6</a:t>
            </a:r>
          </a:p>
          <a:p>
            <a:endParaRPr lang="fr-FR" dirty="0"/>
          </a:p>
          <a:p>
            <a:r>
              <a:rPr lang="fr-FR" dirty="0"/>
              <a:t>GRB 70th (</a:t>
            </a:r>
            <a:r>
              <a:rPr lang="fr-FR" dirty="0" err="1"/>
              <a:t>September</a:t>
            </a:r>
            <a:r>
              <a:rPr lang="fr-FR" dirty="0"/>
              <a:t> 2019) – </a:t>
            </a:r>
            <a:r>
              <a:rPr lang="fr-FR" dirty="0" err="1"/>
              <a:t>other</a:t>
            </a:r>
            <a:r>
              <a:rPr lang="fr-FR" dirty="0"/>
              <a:t> documents </a:t>
            </a:r>
            <a:r>
              <a:rPr lang="fr-FR" dirty="0" err="1"/>
              <a:t>presented</a:t>
            </a:r>
            <a:r>
              <a:rPr lang="fr-FR" dirty="0"/>
              <a:t> </a:t>
            </a:r>
            <a:r>
              <a:rPr lang="fr-FR" dirty="0" err="1"/>
              <a:t>directly</a:t>
            </a:r>
            <a:r>
              <a:rPr lang="fr-FR" dirty="0"/>
              <a:t> by CP or NGO </a:t>
            </a:r>
            <a:r>
              <a:rPr lang="fr-FR" dirty="0" err="1"/>
              <a:t>supported</a:t>
            </a:r>
            <a:r>
              <a:rPr lang="fr-FR" dirty="0"/>
              <a:t> by the IWG ASEP: </a:t>
            </a:r>
          </a:p>
          <a:p>
            <a:pPr lvl="2"/>
            <a:endParaRPr lang="fr-FR" dirty="0"/>
          </a:p>
          <a:p>
            <a:pPr lvl="1"/>
            <a:r>
              <a:rPr lang="fr-FR" b="1" dirty="0"/>
              <a:t>ECE/TRANS/WP.29/GRBP-70-06 (OICA) </a:t>
            </a:r>
            <a:r>
              <a:rPr lang="fr-FR" dirty="0"/>
              <a:t>– </a:t>
            </a:r>
            <a:r>
              <a:rPr lang="fr-FR" dirty="0" err="1"/>
              <a:t>Proposal</a:t>
            </a:r>
            <a:r>
              <a:rPr lang="fr-FR" dirty="0"/>
              <a:t> for amendement to ECE/TRANS/WP.29/GRBP/2019/13</a:t>
            </a:r>
          </a:p>
          <a:p>
            <a:pPr lvl="1"/>
            <a:r>
              <a:rPr lang="fr-FR" b="1" dirty="0"/>
              <a:t>ECE/TRANS/WP.29/GRBP-70-04 (Germany) </a:t>
            </a:r>
            <a:r>
              <a:rPr lang="fr-FR" dirty="0"/>
              <a:t>– </a:t>
            </a:r>
            <a:r>
              <a:rPr lang="fr-FR" dirty="0" err="1"/>
              <a:t>Proposal</a:t>
            </a:r>
            <a:r>
              <a:rPr lang="fr-FR" dirty="0"/>
              <a:t> for </a:t>
            </a:r>
            <a:r>
              <a:rPr lang="fr-FR" dirty="0" err="1"/>
              <a:t>Supplement</a:t>
            </a:r>
            <a:r>
              <a:rPr lang="fr-FR" dirty="0"/>
              <a:t> 2 to the 01 </a:t>
            </a:r>
            <a:r>
              <a:rPr lang="fr-FR" dirty="0" err="1"/>
              <a:t>Series</a:t>
            </a:r>
            <a:r>
              <a:rPr lang="fr-FR" dirty="0"/>
              <a:t> of </a:t>
            </a:r>
            <a:r>
              <a:rPr lang="fr-FR" dirty="0" err="1"/>
              <a:t>amendments</a:t>
            </a:r>
            <a:r>
              <a:rPr lang="fr-FR" dirty="0"/>
              <a:t> to Regulation No.138</a:t>
            </a:r>
          </a:p>
        </p:txBody>
      </p:sp>
    </p:spTree>
    <p:extLst>
      <p:ext uri="{BB962C8B-B14F-4D97-AF65-F5344CB8AC3E}">
        <p14:creationId xmlns:p14="http://schemas.microsoft.com/office/powerpoint/2010/main" val="262039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80975" y="811212"/>
            <a:ext cx="8732699" cy="3869072"/>
          </a:xfrm>
        </p:spPr>
        <p:txBody>
          <a:bodyPr/>
          <a:lstStyle/>
          <a:p>
            <a:endParaRPr lang="en-US" dirty="0"/>
          </a:p>
          <a:p>
            <a:pPr marL="539750" lvl="2" indent="0">
              <a:buNone/>
            </a:pPr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/>
              <a:t>STATE OF PROGRESS AFTER 11</a:t>
            </a:r>
            <a:r>
              <a:rPr lang="fr-FR" baseline="30000" dirty="0"/>
              <a:t>th</a:t>
            </a:r>
            <a:r>
              <a:rPr lang="fr-FR" dirty="0"/>
              <a:t> &amp; 12</a:t>
            </a:r>
            <a:r>
              <a:rPr lang="fr-FR" baseline="30000" dirty="0"/>
              <a:t>th</a:t>
            </a:r>
            <a:r>
              <a:rPr lang="fr-FR" dirty="0"/>
              <a:t> SESSIONS of IWG ASEP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D00F5944-5B55-477B-9B59-0558906BE631}"/>
              </a:ext>
            </a:extLst>
          </p:cNvPr>
          <p:cNvSpPr txBox="1">
            <a:spLocks/>
          </p:cNvSpPr>
          <p:nvPr/>
        </p:nvSpPr>
        <p:spPr>
          <a:xfrm>
            <a:off x="324852" y="874869"/>
            <a:ext cx="8694457" cy="3734974"/>
          </a:xfrm>
          <a:prstGeom prst="rect">
            <a:avLst/>
          </a:prstGeom>
        </p:spPr>
        <p:txBody>
          <a:bodyPr lIns="0" tIns="0" rIns="0" bIns="0"/>
          <a:lstStyle>
            <a:lvl1pPr marL="177800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1841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715963" indent="-17621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8266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125571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−"/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u="sng" kern="0" dirty="0"/>
              <a:t>L CATEGORY</a:t>
            </a:r>
            <a:r>
              <a:rPr lang="fr-FR" b="0" u="sng" kern="0" dirty="0"/>
              <a:t> </a:t>
            </a:r>
          </a:p>
          <a:p>
            <a:pPr lvl="1"/>
            <a:r>
              <a:rPr lang="fr-FR" b="0" kern="0" dirty="0"/>
              <a:t>Main </a:t>
            </a:r>
            <a:r>
              <a:rPr lang="fr-FR" b="0" kern="0" dirty="0" err="1"/>
              <a:t>concerns</a:t>
            </a:r>
            <a:r>
              <a:rPr lang="fr-FR" b="0" kern="0" dirty="0"/>
              <a:t>: </a:t>
            </a:r>
            <a:r>
              <a:rPr lang="en-US" b="0" kern="0" dirty="0"/>
              <a:t>repeatability, difficulty for vehicle operation, number of test points.</a:t>
            </a:r>
          </a:p>
          <a:p>
            <a:pPr lvl="1"/>
            <a:r>
              <a:rPr lang="en-US" b="0" kern="0" dirty="0"/>
              <a:t>Are supported by the IWG ASEP (for details see document ASEP-12-07 Rev.2)</a:t>
            </a:r>
          </a:p>
          <a:p>
            <a:pPr lvl="2"/>
            <a:r>
              <a:rPr lang="en-US" b="0" kern="0" dirty="0"/>
              <a:t>Test procedure in 2 phases </a:t>
            </a:r>
          </a:p>
          <a:p>
            <a:pPr lvl="3"/>
            <a:r>
              <a:rPr lang="en-US" b="0" kern="0" dirty="0"/>
              <a:t>“Pre-measurement area”: Phase before AA’ to prevent cycle beating</a:t>
            </a:r>
          </a:p>
          <a:p>
            <a:pPr lvl="3"/>
            <a:r>
              <a:rPr lang="en-US" b="0" kern="0" dirty="0"/>
              <a:t>“Measurement area”: Complete area AA’ to BB’ as real driving area</a:t>
            </a:r>
          </a:p>
          <a:p>
            <a:pPr lvl="2"/>
            <a:r>
              <a:rPr lang="en-US" b="0" kern="0" dirty="0"/>
              <a:t>The procedure for the additional ASEP test points</a:t>
            </a:r>
          </a:p>
          <a:p>
            <a:pPr lvl="2"/>
            <a:r>
              <a:rPr lang="en-US" b="0" kern="0" dirty="0"/>
              <a:t>How to handle CoP and Market surveillance</a:t>
            </a:r>
          </a:p>
          <a:p>
            <a:pPr lvl="1"/>
            <a:r>
              <a:rPr lang="en-US" b="0" kern="0" dirty="0"/>
              <a:t>Still under discussions:</a:t>
            </a:r>
          </a:p>
          <a:p>
            <a:pPr lvl="2"/>
            <a:r>
              <a:rPr lang="en-US" b="0" kern="0" dirty="0"/>
              <a:t>Backfire</a:t>
            </a:r>
          </a:p>
          <a:p>
            <a:pPr lvl="2"/>
            <a:endParaRPr lang="en-US" b="0" kern="0" dirty="0"/>
          </a:p>
          <a:p>
            <a:pPr lvl="2"/>
            <a:endParaRPr lang="fr-FR" b="0" kern="0" dirty="0"/>
          </a:p>
        </p:txBody>
      </p:sp>
    </p:spTree>
    <p:extLst>
      <p:ext uri="{BB962C8B-B14F-4D97-AF65-F5344CB8AC3E}">
        <p14:creationId xmlns:p14="http://schemas.microsoft.com/office/powerpoint/2010/main" val="168002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80975" y="811212"/>
            <a:ext cx="8732699" cy="3869072"/>
          </a:xfrm>
        </p:spPr>
        <p:txBody>
          <a:bodyPr/>
          <a:lstStyle/>
          <a:p>
            <a:endParaRPr lang="en-US" dirty="0"/>
          </a:p>
          <a:p>
            <a:pPr marL="539750" lvl="2" indent="0">
              <a:buNone/>
            </a:pPr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/>
              <a:t>STATE OF PROGRESS AFTER 11</a:t>
            </a:r>
            <a:r>
              <a:rPr lang="fr-FR" baseline="30000" dirty="0"/>
              <a:t>th</a:t>
            </a:r>
            <a:r>
              <a:rPr lang="fr-FR" dirty="0"/>
              <a:t> &amp; 12</a:t>
            </a:r>
            <a:r>
              <a:rPr lang="fr-FR" baseline="30000" dirty="0"/>
              <a:t>th</a:t>
            </a:r>
            <a:r>
              <a:rPr lang="fr-FR" dirty="0"/>
              <a:t> SESSIONS of IWG ASEP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D00F5944-5B55-477B-9B59-0558906BE631}"/>
              </a:ext>
            </a:extLst>
          </p:cNvPr>
          <p:cNvSpPr txBox="1">
            <a:spLocks/>
          </p:cNvSpPr>
          <p:nvPr/>
        </p:nvSpPr>
        <p:spPr>
          <a:xfrm>
            <a:off x="324852" y="874869"/>
            <a:ext cx="8694457" cy="3734974"/>
          </a:xfrm>
          <a:prstGeom prst="rect">
            <a:avLst/>
          </a:prstGeom>
        </p:spPr>
        <p:txBody>
          <a:bodyPr lIns="0" tIns="0" rIns="0" bIns="0"/>
          <a:lstStyle>
            <a:lvl1pPr marL="177800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1841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715963" indent="-17621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8266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125571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−"/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u="sng" kern="0" dirty="0"/>
              <a:t>L CATEGORY</a:t>
            </a:r>
            <a:r>
              <a:rPr lang="fr-FR" b="0" u="sng" kern="0" dirty="0"/>
              <a:t> –</a:t>
            </a:r>
          </a:p>
          <a:p>
            <a:pPr lvl="1"/>
            <a:r>
              <a:rPr lang="en-US" b="0" kern="0" dirty="0"/>
              <a:t>Time schedule proposed by IMMA:</a:t>
            </a:r>
          </a:p>
          <a:p>
            <a:pPr lvl="2"/>
            <a:r>
              <a:rPr lang="en-US" b="0" kern="0" dirty="0"/>
              <a:t>Proposal of amendment to UN-R41-05 will be sent to the IWG ASEP by mid-September 2019</a:t>
            </a:r>
          </a:p>
          <a:p>
            <a:pPr lvl="2"/>
            <a:r>
              <a:rPr lang="en-US" b="0" kern="0" dirty="0"/>
              <a:t>Discussion during the 13th session of IWG ASEP in September 2019 (Milford/USA)</a:t>
            </a:r>
          </a:p>
          <a:p>
            <a:pPr lvl="2"/>
            <a:r>
              <a:rPr lang="en-US" b="0" kern="0" dirty="0"/>
              <a:t>Finalization in October 2019 of the proposal of amendment to the UN-R41 to provide a Working Document or an Informal Document to GRBP-71 January 2020 </a:t>
            </a:r>
          </a:p>
          <a:p>
            <a:pPr lvl="2"/>
            <a:r>
              <a:rPr lang="en-US" b="0" kern="0" dirty="0"/>
              <a:t>Adoption of a working document at GRBP-72 September 2020</a:t>
            </a:r>
          </a:p>
          <a:p>
            <a:pPr marL="539750" lvl="2" indent="0">
              <a:buNone/>
            </a:pPr>
            <a:endParaRPr lang="en-US" b="0" kern="0" dirty="0"/>
          </a:p>
          <a:p>
            <a:pPr marL="539750" lvl="2" indent="0">
              <a:buNone/>
            </a:pPr>
            <a:r>
              <a:rPr lang="en-US" b="0" kern="0" dirty="0"/>
              <a:t>Nevertheless this time schedule seems too optimistic according to the work to be done.</a:t>
            </a:r>
          </a:p>
          <a:p>
            <a:pPr marL="539750" lvl="2" indent="0">
              <a:buNone/>
            </a:pPr>
            <a:r>
              <a:rPr lang="en-US" b="0" kern="0" dirty="0"/>
              <a:t>To be consolidated with the position of the Contracting Parties.</a:t>
            </a:r>
          </a:p>
          <a:p>
            <a:pPr lvl="2"/>
            <a:endParaRPr lang="fr-FR" b="0" kern="0" dirty="0"/>
          </a:p>
        </p:txBody>
      </p:sp>
    </p:spTree>
    <p:extLst>
      <p:ext uri="{BB962C8B-B14F-4D97-AF65-F5344CB8AC3E}">
        <p14:creationId xmlns:p14="http://schemas.microsoft.com/office/powerpoint/2010/main" val="386867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80975" y="811212"/>
            <a:ext cx="8732699" cy="3869072"/>
          </a:xfrm>
        </p:spPr>
        <p:txBody>
          <a:bodyPr/>
          <a:lstStyle/>
          <a:p>
            <a:endParaRPr lang="en-US" dirty="0"/>
          </a:p>
          <a:p>
            <a:pPr marL="539750" lvl="2" indent="0">
              <a:buNone/>
            </a:pPr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/>
              <a:t>STATE OF PROGRESS AFTER 11</a:t>
            </a:r>
            <a:r>
              <a:rPr lang="fr-FR" baseline="30000" dirty="0"/>
              <a:t>th</a:t>
            </a:r>
            <a:r>
              <a:rPr lang="fr-FR" dirty="0"/>
              <a:t> &amp; 12</a:t>
            </a:r>
            <a:r>
              <a:rPr lang="fr-FR" baseline="30000" dirty="0"/>
              <a:t>th</a:t>
            </a:r>
            <a:r>
              <a:rPr lang="fr-FR" dirty="0"/>
              <a:t> SESSIONS of IWG ASEP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D00F5944-5B55-477B-9B59-0558906BE631}"/>
              </a:ext>
            </a:extLst>
          </p:cNvPr>
          <p:cNvSpPr txBox="1">
            <a:spLocks/>
          </p:cNvSpPr>
          <p:nvPr/>
        </p:nvSpPr>
        <p:spPr>
          <a:xfrm>
            <a:off x="324852" y="874869"/>
            <a:ext cx="8694457" cy="3734974"/>
          </a:xfrm>
          <a:prstGeom prst="rect">
            <a:avLst/>
          </a:prstGeom>
        </p:spPr>
        <p:txBody>
          <a:bodyPr lIns="0" tIns="0" rIns="0" bIns="0"/>
          <a:lstStyle>
            <a:lvl1pPr marL="177800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1841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715963" indent="-17621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8266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125571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−"/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u="sng" kern="0" dirty="0"/>
              <a:t>M CATEGORY - </a:t>
            </a:r>
            <a:r>
              <a:rPr lang="fr-FR" u="sng" kern="0" dirty="0" err="1"/>
              <a:t>Revision</a:t>
            </a:r>
            <a:r>
              <a:rPr lang="fr-FR" u="sng" kern="0" dirty="0"/>
              <a:t> of Regulation UN-R51-03</a:t>
            </a:r>
            <a:r>
              <a:rPr lang="fr-FR" b="0" kern="0" dirty="0"/>
              <a:t>:</a:t>
            </a:r>
          </a:p>
          <a:p>
            <a:pPr lvl="1"/>
            <a:r>
              <a:rPr lang="fr-FR" b="0" kern="0" dirty="0"/>
              <a:t>General issues:</a:t>
            </a:r>
          </a:p>
          <a:p>
            <a:pPr lvl="2"/>
            <a:r>
              <a:rPr lang="fr-FR" b="0" kern="0" dirty="0"/>
              <a:t>Works of the IWG on the </a:t>
            </a:r>
            <a:r>
              <a:rPr lang="fr-FR" b="0" kern="0" dirty="0" err="1"/>
              <a:t>revision</a:t>
            </a:r>
            <a:r>
              <a:rPr lang="fr-FR" b="0" kern="0" dirty="0"/>
              <a:t> of the main body and a </a:t>
            </a:r>
            <a:r>
              <a:rPr lang="fr-FR" b="0" kern="0" dirty="0" err="1"/>
              <a:t>fully</a:t>
            </a:r>
            <a:r>
              <a:rPr lang="fr-FR" b="0" kern="0" dirty="0"/>
              <a:t> new Annex 7 of Regulation No.51 </a:t>
            </a:r>
            <a:r>
              <a:rPr lang="fr-FR" b="0" kern="0" dirty="0" err="1"/>
              <a:t>will</a:t>
            </a:r>
            <a:r>
              <a:rPr lang="fr-FR" b="0" kern="0" dirty="0"/>
              <a:t> </a:t>
            </a:r>
            <a:r>
              <a:rPr lang="fr-FR" b="0" kern="0" dirty="0" err="1"/>
              <a:t>be</a:t>
            </a:r>
            <a:r>
              <a:rPr lang="fr-FR" b="0" kern="0" dirty="0"/>
              <a:t> </a:t>
            </a:r>
            <a:r>
              <a:rPr lang="fr-FR" b="0" kern="0" dirty="0" err="1"/>
              <a:t>proposed</a:t>
            </a:r>
            <a:r>
              <a:rPr lang="fr-FR" b="0" kern="0" dirty="0"/>
              <a:t> as a New </a:t>
            </a:r>
            <a:r>
              <a:rPr lang="fr-FR" b="0" kern="0" dirty="0" err="1"/>
              <a:t>Series</a:t>
            </a:r>
            <a:r>
              <a:rPr lang="fr-FR" b="0" kern="0" dirty="0"/>
              <a:t> (</a:t>
            </a:r>
            <a:r>
              <a:rPr lang="fr-FR" b="0" u="sng" kern="0" dirty="0"/>
              <a:t>UN-R51-04</a:t>
            </a:r>
            <a:r>
              <a:rPr lang="fr-FR" b="0" kern="0" dirty="0"/>
              <a:t>)</a:t>
            </a:r>
          </a:p>
          <a:p>
            <a:pPr lvl="1"/>
            <a:r>
              <a:rPr lang="fr-FR" b="0" kern="0" dirty="0" err="1"/>
              <a:t>Supplement</a:t>
            </a:r>
            <a:r>
              <a:rPr lang="fr-FR" b="0" kern="0" dirty="0"/>
              <a:t> 6:</a:t>
            </a:r>
          </a:p>
          <a:p>
            <a:pPr lvl="2"/>
            <a:r>
              <a:rPr lang="fr-FR" b="0" kern="0" dirty="0"/>
              <a:t>GRBP/2019/13 (IWG ASEP) + GRB-70-06 (OICA) </a:t>
            </a:r>
            <a:r>
              <a:rPr lang="fr-FR" b="0" kern="0" dirty="0" err="1"/>
              <a:t>supported</a:t>
            </a:r>
            <a:r>
              <a:rPr lang="fr-FR" b="0" kern="0" dirty="0"/>
              <a:t> by the </a:t>
            </a:r>
            <a:r>
              <a:rPr lang="en-GB" b="0" kern="0" dirty="0"/>
              <a:t>majority</a:t>
            </a:r>
            <a:r>
              <a:rPr lang="fr-FR" b="0" kern="0" dirty="0"/>
              <a:t> of the group</a:t>
            </a:r>
          </a:p>
          <a:p>
            <a:pPr lvl="1"/>
            <a:r>
              <a:rPr lang="fr-FR" b="0" kern="0" dirty="0"/>
              <a:t>Consolidation of UN-R51-03 up to </a:t>
            </a:r>
          </a:p>
          <a:p>
            <a:pPr lvl="2"/>
            <a:r>
              <a:rPr lang="fr-FR" b="0" kern="0" dirty="0" err="1"/>
              <a:t>Supplement</a:t>
            </a:r>
            <a:r>
              <a:rPr lang="fr-FR" b="0" kern="0" dirty="0"/>
              <a:t> 5 (GRBP-70-xx) or </a:t>
            </a:r>
            <a:r>
              <a:rPr lang="fr-FR" b="0" kern="0" dirty="0" err="1"/>
              <a:t>Supplement</a:t>
            </a:r>
            <a:r>
              <a:rPr lang="fr-FR" b="0" kern="0" dirty="0"/>
              <a:t> 6 (GRBP-70-xx) (</a:t>
            </a:r>
            <a:r>
              <a:rPr lang="fr-FR" b="0" i="1" kern="0" dirty="0" err="1"/>
              <a:t>according</a:t>
            </a:r>
            <a:r>
              <a:rPr lang="fr-FR" b="0" i="1" kern="0" dirty="0"/>
              <a:t> to the </a:t>
            </a:r>
            <a:r>
              <a:rPr lang="fr-FR" b="0" i="1" kern="0" dirty="0" err="1"/>
              <a:t>decisions</a:t>
            </a:r>
            <a:r>
              <a:rPr lang="fr-FR" b="0" i="1" kern="0" dirty="0"/>
              <a:t> </a:t>
            </a:r>
            <a:r>
              <a:rPr lang="fr-FR" b="0" i="1" kern="0" dirty="0" err="1"/>
              <a:t>during</a:t>
            </a:r>
            <a:r>
              <a:rPr lang="fr-FR" b="0" i="1" kern="0" dirty="0"/>
              <a:t> </a:t>
            </a:r>
            <a:r>
              <a:rPr lang="fr-FR" b="0" i="1" kern="0" dirty="0" err="1"/>
              <a:t>this</a:t>
            </a:r>
            <a:r>
              <a:rPr lang="fr-FR" b="0" i="1" kern="0" dirty="0"/>
              <a:t> session GRBP-70</a:t>
            </a:r>
            <a:r>
              <a:rPr lang="fr-FR" b="0" kern="0" dirty="0"/>
              <a:t>)</a:t>
            </a:r>
          </a:p>
          <a:p>
            <a:pPr lvl="1"/>
            <a:r>
              <a:rPr lang="fr-FR" b="0" kern="0" dirty="0"/>
              <a:t>Main body </a:t>
            </a:r>
            <a:r>
              <a:rPr lang="fr-FR" b="0" kern="0" dirty="0">
                <a:sym typeface="Wingdings" panose="05000000000000000000" pitchFamily="2" charset="2"/>
              </a:rPr>
              <a:t> </a:t>
            </a:r>
            <a:r>
              <a:rPr lang="fr-FR" b="0" kern="0" dirty="0" err="1">
                <a:sym typeface="Wingdings" panose="05000000000000000000" pitchFamily="2" charset="2"/>
              </a:rPr>
              <a:t>see</a:t>
            </a:r>
            <a:r>
              <a:rPr lang="fr-FR" b="0" kern="0" dirty="0">
                <a:sym typeface="Wingdings" panose="05000000000000000000" pitchFamily="2" charset="2"/>
              </a:rPr>
              <a:t> document ASEP-12-13 </a:t>
            </a:r>
            <a:r>
              <a:rPr lang="fr-FR" b="0" kern="0" dirty="0" err="1">
                <a:sym typeface="Wingdings" panose="05000000000000000000" pitchFamily="2" charset="2"/>
              </a:rPr>
              <a:t>with</a:t>
            </a:r>
            <a:r>
              <a:rPr lang="fr-FR" b="0" kern="0" dirty="0">
                <a:sym typeface="Wingdings" panose="05000000000000000000" pitchFamily="2" charset="2"/>
              </a:rPr>
              <a:t>:</a:t>
            </a:r>
          </a:p>
          <a:p>
            <a:pPr lvl="2"/>
            <a:r>
              <a:rPr lang="fr-FR" b="0" kern="0" dirty="0" err="1">
                <a:sym typeface="Wingdings" panose="05000000000000000000" pitchFamily="2" charset="2"/>
              </a:rPr>
              <a:t>Revision</a:t>
            </a:r>
            <a:r>
              <a:rPr lang="fr-FR" b="0" kern="0" dirty="0">
                <a:sym typeface="Wingdings" panose="05000000000000000000" pitchFamily="2" charset="2"/>
              </a:rPr>
              <a:t> of </a:t>
            </a:r>
            <a:r>
              <a:rPr lang="fr-FR" b="0" kern="0" dirty="0" err="1">
                <a:sym typeface="Wingdings" panose="05000000000000000000" pitchFamily="2" charset="2"/>
              </a:rPr>
              <a:t>paragraphs</a:t>
            </a:r>
            <a:r>
              <a:rPr lang="fr-FR" b="0" kern="0" dirty="0">
                <a:sym typeface="Wingdings" panose="05000000000000000000" pitchFamily="2" charset="2"/>
              </a:rPr>
              <a:t> 1, 2, 6.2.3.</a:t>
            </a:r>
          </a:p>
          <a:p>
            <a:pPr lvl="2"/>
            <a:r>
              <a:rPr lang="fr-FR" b="0" kern="0" dirty="0">
                <a:sym typeface="Wingdings" panose="05000000000000000000" pitchFamily="2" charset="2"/>
              </a:rPr>
              <a:t>Introduction of a new </a:t>
            </a:r>
            <a:r>
              <a:rPr lang="fr-FR" b="0" kern="0" dirty="0" err="1">
                <a:sym typeface="Wingdings" panose="05000000000000000000" pitchFamily="2" charset="2"/>
              </a:rPr>
              <a:t>paragraph</a:t>
            </a:r>
            <a:r>
              <a:rPr lang="fr-FR" b="0" kern="0" dirty="0">
                <a:sym typeface="Wingdings" panose="05000000000000000000" pitchFamily="2" charset="2"/>
              </a:rPr>
              <a:t> 6.2.4.</a:t>
            </a:r>
            <a:r>
              <a:rPr lang="fr-FR" b="0" kern="0" dirty="0"/>
              <a:t> « Provisions </a:t>
            </a:r>
            <a:r>
              <a:rPr lang="fr-FR" b="0" kern="0" dirty="0" err="1"/>
              <a:t>against</a:t>
            </a:r>
            <a:r>
              <a:rPr lang="fr-FR" b="0" kern="0" dirty="0"/>
              <a:t> manipulations »</a:t>
            </a:r>
          </a:p>
        </p:txBody>
      </p:sp>
    </p:spTree>
    <p:extLst>
      <p:ext uri="{BB962C8B-B14F-4D97-AF65-F5344CB8AC3E}">
        <p14:creationId xmlns:p14="http://schemas.microsoft.com/office/powerpoint/2010/main" val="276215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80975" y="811212"/>
            <a:ext cx="8732699" cy="3869072"/>
          </a:xfrm>
        </p:spPr>
        <p:txBody>
          <a:bodyPr/>
          <a:lstStyle/>
          <a:p>
            <a:endParaRPr lang="en-US" dirty="0"/>
          </a:p>
          <a:p>
            <a:pPr marL="539750" lvl="2" indent="0">
              <a:buNone/>
            </a:pPr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/>
              <a:t>STATE OF PROGRESS AFTER 11</a:t>
            </a:r>
            <a:r>
              <a:rPr lang="fr-FR" baseline="30000" dirty="0"/>
              <a:t>th</a:t>
            </a:r>
            <a:r>
              <a:rPr lang="fr-FR" dirty="0"/>
              <a:t> &amp; 12</a:t>
            </a:r>
            <a:r>
              <a:rPr lang="fr-FR" baseline="30000" dirty="0"/>
              <a:t>th</a:t>
            </a:r>
            <a:r>
              <a:rPr lang="fr-FR" dirty="0"/>
              <a:t> SESSIONS of IWG ASEP</a:t>
            </a:r>
          </a:p>
        </p:txBody>
      </p:sp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D00F5944-5B55-477B-9B59-0558906BE631}"/>
              </a:ext>
            </a:extLst>
          </p:cNvPr>
          <p:cNvSpPr txBox="1">
            <a:spLocks/>
          </p:cNvSpPr>
          <p:nvPr/>
        </p:nvSpPr>
        <p:spPr>
          <a:xfrm>
            <a:off x="324852" y="874869"/>
            <a:ext cx="8694457" cy="3734974"/>
          </a:xfrm>
          <a:prstGeom prst="rect">
            <a:avLst/>
          </a:prstGeom>
        </p:spPr>
        <p:txBody>
          <a:bodyPr lIns="0" tIns="0" rIns="0" bIns="0"/>
          <a:lstStyle>
            <a:lvl1pPr marL="177800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18415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715963" indent="-176213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>
                <a:solidFill>
                  <a:schemeClr val="tx1"/>
                </a:solidFill>
                <a:latin typeface="+mn-lt"/>
                <a:ea typeface="+mn-ea"/>
              </a:defRPr>
            </a:lvl3pPr>
            <a:lvl4pPr marL="98266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ea typeface="+mn-ea"/>
              </a:defRPr>
            </a:lvl4pPr>
            <a:lvl5pPr marL="1255713" indent="-1778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−"/>
              <a:defRPr sz="10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fr-FR" u="sng" kern="0" dirty="0"/>
              <a:t>M CATEGORY - </a:t>
            </a:r>
            <a:r>
              <a:rPr lang="fr-FR" u="sng" kern="0" dirty="0" err="1"/>
              <a:t>Revision</a:t>
            </a:r>
            <a:r>
              <a:rPr lang="fr-FR" u="sng" kern="0" dirty="0"/>
              <a:t> of Regulation UN-R51-03:</a:t>
            </a:r>
          </a:p>
          <a:p>
            <a:pPr lvl="1"/>
            <a:r>
              <a:rPr lang="fr-FR" b="0" kern="0" dirty="0"/>
              <a:t>Annex 7 </a:t>
            </a:r>
            <a:r>
              <a:rPr lang="fr-FR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</a:t>
            </a:r>
            <a:r>
              <a:rPr lang="fr-FR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fr-FR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</a:t>
            </a:r>
            <a:r>
              <a:rPr lang="fr-FR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0" kern="0" dirty="0">
                <a:sym typeface="Wingdings" panose="05000000000000000000" pitchFamily="2" charset="2"/>
              </a:rPr>
              <a:t> </a:t>
            </a:r>
            <a:r>
              <a:rPr lang="fr-FR" b="0" kern="0" dirty="0" err="1">
                <a:sym typeface="Wingdings" panose="05000000000000000000" pitchFamily="2" charset="2"/>
              </a:rPr>
              <a:t>see</a:t>
            </a:r>
            <a:r>
              <a:rPr lang="fr-FR" b="0" kern="0" dirty="0">
                <a:sym typeface="Wingdings" panose="05000000000000000000" pitchFamily="2" charset="2"/>
              </a:rPr>
              <a:t> document ASEP-12-10, </a:t>
            </a:r>
            <a:r>
              <a:rPr lang="fr-FR" b="0" kern="0" dirty="0" err="1">
                <a:sym typeface="Wingdings" panose="05000000000000000000" pitchFamily="2" charset="2"/>
              </a:rPr>
              <a:t>especially</a:t>
            </a:r>
            <a:r>
              <a:rPr lang="fr-FR" b="0" kern="0" dirty="0">
                <a:sym typeface="Wingdings" panose="05000000000000000000" pitchFamily="2" charset="2"/>
              </a:rPr>
              <a:t> </a:t>
            </a:r>
            <a:r>
              <a:rPr lang="fr-FR" b="0" kern="0" dirty="0" err="1">
                <a:sym typeface="Wingdings" panose="05000000000000000000" pitchFamily="2" charset="2"/>
              </a:rPr>
              <a:t>with</a:t>
            </a:r>
            <a:endParaRPr lang="fr-FR" b="0" kern="0" dirty="0"/>
          </a:p>
          <a:p>
            <a:pPr lvl="2"/>
            <a:r>
              <a:rPr lang="fr-FR" b="0" kern="0" dirty="0"/>
              <a:t>Name of new Annex 7: </a:t>
            </a:r>
            <a:r>
              <a:rPr lang="en-US" dirty="0"/>
              <a:t>Real Driving Additional Sound Emission Provisions (RD-ASEP) </a:t>
            </a:r>
            <a:endParaRPr lang="fr-FR" b="0" kern="0" dirty="0"/>
          </a:p>
          <a:p>
            <a:pPr lvl="2"/>
            <a:r>
              <a:rPr lang="fr-FR" b="0" kern="0" dirty="0"/>
              <a:t>For all changes, </a:t>
            </a:r>
            <a:r>
              <a:rPr lang="fr-FR" b="0" kern="0" dirty="0" err="1"/>
              <a:t>see</a:t>
            </a:r>
            <a:r>
              <a:rPr lang="fr-FR" b="0" kern="0" dirty="0"/>
              <a:t> ASEP-12-10 document in </a:t>
            </a:r>
            <a:r>
              <a:rPr lang="fr-FR" b="0" kern="0" dirty="0" err="1"/>
              <a:t>progress</a:t>
            </a:r>
            <a:r>
              <a:rPr lang="fr-FR" b="0" kern="0" dirty="0"/>
              <a:t> </a:t>
            </a:r>
          </a:p>
          <a:p>
            <a:pPr lvl="2"/>
            <a:r>
              <a:rPr lang="fr-FR" b="0" kern="0" dirty="0"/>
              <a:t>Introduction of </a:t>
            </a:r>
            <a:r>
              <a:rPr lang="fr-FR" b="0" kern="0" dirty="0" err="1"/>
              <a:t>flowchart</a:t>
            </a:r>
            <a:r>
              <a:rPr lang="fr-FR" b="0" kern="0" dirty="0"/>
              <a:t> </a:t>
            </a:r>
            <a:r>
              <a:rPr lang="fr-FR" b="0" kern="0" dirty="0">
                <a:sym typeface="Wingdings" panose="05000000000000000000" pitchFamily="2" charset="2"/>
              </a:rPr>
              <a:t> </a:t>
            </a:r>
            <a:r>
              <a:rPr lang="fr-FR" b="0" kern="0" dirty="0" err="1">
                <a:sym typeface="Wingdings" panose="05000000000000000000" pitchFamily="2" charset="2"/>
              </a:rPr>
              <a:t>see</a:t>
            </a:r>
            <a:r>
              <a:rPr lang="fr-FR" b="0" kern="0" dirty="0">
                <a:sym typeface="Wingdings" panose="05000000000000000000" pitchFamily="2" charset="2"/>
              </a:rPr>
              <a:t> initial draft </a:t>
            </a:r>
            <a:r>
              <a:rPr lang="fr-FR" b="0" kern="0" dirty="0" err="1">
                <a:sym typeface="Wingdings" panose="05000000000000000000" pitchFamily="2" charset="2"/>
              </a:rPr>
              <a:t>with</a:t>
            </a:r>
            <a:r>
              <a:rPr lang="fr-FR" b="0" kern="0" dirty="0">
                <a:sym typeface="Wingdings" panose="05000000000000000000" pitchFamily="2" charset="2"/>
              </a:rPr>
              <a:t> document ASEP-11-12</a:t>
            </a:r>
            <a:endParaRPr lang="fr-FR" b="0" kern="0" dirty="0"/>
          </a:p>
          <a:p>
            <a:pPr lvl="2"/>
            <a:r>
              <a:rPr lang="fr-FR" b="0" kern="0" dirty="0"/>
              <a:t>Introduction of test report </a:t>
            </a:r>
            <a:r>
              <a:rPr lang="fr-FR" b="0" kern="0" dirty="0" err="1"/>
              <a:t>sheet</a:t>
            </a:r>
            <a:r>
              <a:rPr lang="fr-FR" b="0" kern="0" dirty="0"/>
              <a:t> </a:t>
            </a:r>
            <a:r>
              <a:rPr lang="fr-FR" b="0" kern="0" dirty="0">
                <a:sym typeface="Wingdings" panose="05000000000000000000" pitchFamily="2" charset="2"/>
              </a:rPr>
              <a:t> </a:t>
            </a:r>
            <a:r>
              <a:rPr lang="fr-FR" b="0" kern="0" dirty="0" err="1">
                <a:sym typeface="Wingdings" panose="05000000000000000000" pitchFamily="2" charset="2"/>
              </a:rPr>
              <a:t>see</a:t>
            </a:r>
            <a:r>
              <a:rPr lang="fr-FR" b="0" kern="0" dirty="0">
                <a:sym typeface="Wingdings" panose="05000000000000000000" pitchFamily="2" charset="2"/>
              </a:rPr>
              <a:t> document ASEP-12-12 Rev.1</a:t>
            </a:r>
          </a:p>
          <a:p>
            <a:pPr lvl="2"/>
            <a:endParaRPr lang="fr-FR" b="0" kern="0" dirty="0">
              <a:sym typeface="Wingdings" panose="05000000000000000000" pitchFamily="2" charset="2"/>
            </a:endParaRPr>
          </a:p>
          <a:p>
            <a:endParaRPr lang="fr-FR" b="0" kern="0" dirty="0"/>
          </a:p>
        </p:txBody>
      </p:sp>
    </p:spTree>
    <p:extLst>
      <p:ext uri="{BB962C8B-B14F-4D97-AF65-F5344CB8AC3E}">
        <p14:creationId xmlns:p14="http://schemas.microsoft.com/office/powerpoint/2010/main" val="411901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NAULT SECRET A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C33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600" b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B_SIGN-FRANCAIS_Garde 1">
        <a:dk1>
          <a:srgbClr val="000000"/>
        </a:dk1>
        <a:lt1>
          <a:srgbClr val="FFFFFF"/>
        </a:lt1>
        <a:dk2>
          <a:srgbClr val="000000"/>
        </a:dk2>
        <a:lt2>
          <a:srgbClr val="8A8E91"/>
        </a:lt2>
        <a:accent1>
          <a:srgbClr val="F7B100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FAD5AA"/>
        </a:accent5>
        <a:accent6>
          <a:srgbClr val="B9B9B9"/>
        </a:accent6>
        <a:hlink>
          <a:srgbClr val="9BC814"/>
        </a:hlink>
        <a:folHlink>
          <a:srgbClr val="C80E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1" id="{2CEC4DE4-BEF2-400D-A018-406D806C438A}" vid="{6A1E8358-F087-4BC6-88C5-9A780D2C89A0}"/>
    </a:ext>
  </a:extLst>
</a:theme>
</file>

<file path=ppt/theme/theme2.xml><?xml version="1.0" encoding="utf-8"?>
<a:theme xmlns:a="http://schemas.openxmlformats.org/drawingml/2006/main" name="Thème Office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D00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D00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G_GROUPE RENAULT_PowerPoint template_EN_v6</Template>
  <TotalTime>10</TotalTime>
  <Words>1171</Words>
  <Application>Microsoft Office PowerPoint</Application>
  <PresentationFormat>On-screen Show (16:9)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MS PGothic</vt:lpstr>
      <vt:lpstr>Arial</vt:lpstr>
      <vt:lpstr>Arial Narrow</vt:lpstr>
      <vt:lpstr>Courier New</vt:lpstr>
      <vt:lpstr>Wingdings</vt:lpstr>
      <vt:lpstr>RENAULT SECRET A</vt:lpstr>
      <vt:lpstr>IWG for ASEP  Status report TO GRB-70 (September 2019) after the 12th session on July 2019  </vt:lpstr>
      <vt:lpstr>FOLLOW-UP of the meetings</vt:lpstr>
      <vt:lpstr>PARTICIPAtion</vt:lpstr>
      <vt:lpstr>PROPOSALS ONGOING</vt:lpstr>
      <vt:lpstr>PROPOSALS ONGOING</vt:lpstr>
      <vt:lpstr>STATE OF PROGRESS AFTER 11th &amp; 12th SESSIONS of IWG ASEP</vt:lpstr>
      <vt:lpstr>STATE OF PROGRESS AFTER 11th &amp; 12th SESSIONS of IWG ASEP</vt:lpstr>
      <vt:lpstr>STATE OF PROGRESS AFTER 11th &amp; 12th SESSIONS of IWG ASEP</vt:lpstr>
      <vt:lpstr>STATE OF PROGRESS AFTER 11th &amp; 12th SESSIONS of IWG ASEP</vt:lpstr>
      <vt:lpstr>NEXT STEPS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subtitle</dc:title>
  <dc:creator>SILVANI Francoise</dc:creator>
  <cp:lastModifiedBy>Konstantin Glukhenkiy</cp:lastModifiedBy>
  <cp:revision>63</cp:revision>
  <cp:lastPrinted>2015-03-31T14:07:15Z</cp:lastPrinted>
  <dcterms:created xsi:type="dcterms:W3CDTF">2019-01-08T10:22:46Z</dcterms:created>
  <dcterms:modified xsi:type="dcterms:W3CDTF">2019-09-02T13:47:21Z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5eeb3e6-85f8-4106-953e-4f1eacb9bdc3_Enabled">
    <vt:lpwstr>True</vt:lpwstr>
  </property>
  <property fmtid="{D5CDD505-2E9C-101B-9397-08002B2CF9AE}" pid="3" name="MSIP_Label_a5eeb3e6-85f8-4106-953e-4f1eacb9bdc3_SiteId">
    <vt:lpwstr>d6b0bbee-7cd9-4d60-bce6-4a67b543e2ae</vt:lpwstr>
  </property>
  <property fmtid="{D5CDD505-2E9C-101B-9397-08002B2CF9AE}" pid="4" name="MSIP_Label_a5eeb3e6-85f8-4106-953e-4f1eacb9bdc3_Owner">
    <vt:lpwstr>francoise.silvani@renault.com</vt:lpwstr>
  </property>
  <property fmtid="{D5CDD505-2E9C-101B-9397-08002B2CF9AE}" pid="5" name="MSIP_Label_a5eeb3e6-85f8-4106-953e-4f1eacb9bdc3_SetDate">
    <vt:lpwstr>2019-08-27T08:51:28.1451003Z</vt:lpwstr>
  </property>
  <property fmtid="{D5CDD505-2E9C-101B-9397-08002B2CF9AE}" pid="6" name="MSIP_Label_a5eeb3e6-85f8-4106-953e-4f1eacb9bdc3_Name">
    <vt:lpwstr>Confidential C</vt:lpwstr>
  </property>
  <property fmtid="{D5CDD505-2E9C-101B-9397-08002B2CF9AE}" pid="7" name="MSIP_Label_a5eeb3e6-85f8-4106-953e-4f1eacb9bdc3_Application">
    <vt:lpwstr>Microsoft Azure Information Protection</vt:lpwstr>
  </property>
  <property fmtid="{D5CDD505-2E9C-101B-9397-08002B2CF9AE}" pid="8" name="MSIP_Label_a5eeb3e6-85f8-4106-953e-4f1eacb9bdc3_Extended_MSFT_Method">
    <vt:lpwstr>Automatic</vt:lpwstr>
  </property>
  <property fmtid="{D5CDD505-2E9C-101B-9397-08002B2CF9AE}" pid="9" name="MSIP_Label_fd1c0902-ed92-4fed-896d-2e7725de02d4_Enabled">
    <vt:lpwstr>True</vt:lpwstr>
  </property>
  <property fmtid="{D5CDD505-2E9C-101B-9397-08002B2CF9AE}" pid="10" name="MSIP_Label_fd1c0902-ed92-4fed-896d-2e7725de02d4_SiteId">
    <vt:lpwstr>d6b0bbee-7cd9-4d60-bce6-4a67b543e2ae</vt:lpwstr>
  </property>
  <property fmtid="{D5CDD505-2E9C-101B-9397-08002B2CF9AE}" pid="11" name="MSIP_Label_fd1c0902-ed92-4fed-896d-2e7725de02d4_Owner">
    <vt:lpwstr>francoise.silvani@renault.com</vt:lpwstr>
  </property>
  <property fmtid="{D5CDD505-2E9C-101B-9397-08002B2CF9AE}" pid="12" name="MSIP_Label_fd1c0902-ed92-4fed-896d-2e7725de02d4_SetDate">
    <vt:lpwstr>2019-08-27T08:51:28.1451003Z</vt:lpwstr>
  </property>
  <property fmtid="{D5CDD505-2E9C-101B-9397-08002B2CF9AE}" pid="13" name="MSIP_Label_fd1c0902-ed92-4fed-896d-2e7725de02d4_Name">
    <vt:lpwstr>Accessible to everybody</vt:lpwstr>
  </property>
  <property fmtid="{D5CDD505-2E9C-101B-9397-08002B2CF9AE}" pid="14" name="MSIP_Label_fd1c0902-ed92-4fed-896d-2e7725de02d4_Application">
    <vt:lpwstr>Microsoft Azure Information Protection</vt:lpwstr>
  </property>
  <property fmtid="{D5CDD505-2E9C-101B-9397-08002B2CF9AE}" pid="15" name="MSIP_Label_fd1c0902-ed92-4fed-896d-2e7725de02d4_Parent">
    <vt:lpwstr>a5eeb3e6-85f8-4106-953e-4f1eacb9bdc3</vt:lpwstr>
  </property>
  <property fmtid="{D5CDD505-2E9C-101B-9397-08002B2CF9AE}" pid="16" name="MSIP_Label_fd1c0902-ed92-4fed-896d-2e7725de02d4_Extended_MSFT_Method">
    <vt:lpwstr>Automatic</vt:lpwstr>
  </property>
  <property fmtid="{D5CDD505-2E9C-101B-9397-08002B2CF9AE}" pid="17" name="Sensitivity">
    <vt:lpwstr>Confidential C Accessible to everybody</vt:lpwstr>
  </property>
</Properties>
</file>