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7" r:id="rId2"/>
    <p:sldId id="340" r:id="rId3"/>
    <p:sldId id="330" r:id="rId4"/>
    <p:sldId id="332" r:id="rId5"/>
    <p:sldId id="299" r:id="rId6"/>
    <p:sldId id="338" r:id="rId7"/>
    <p:sldId id="343" r:id="rId8"/>
    <p:sldId id="339" r:id="rId9"/>
    <p:sldId id="333" r:id="rId10"/>
    <p:sldId id="334" r:id="rId11"/>
    <p:sldId id="336" r:id="rId12"/>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e Puglisi" initials="D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AB0"/>
    <a:srgbClr val="B0D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85" d="100"/>
          <a:sy n="85" d="100"/>
        </p:scale>
        <p:origin x="-1157" y="-82"/>
      </p:cViewPr>
      <p:guideLst>
        <p:guide orient="horz" pos="2160"/>
        <p:guide pos="2880"/>
      </p:guideLst>
    </p:cSldViewPr>
  </p:slideViewPr>
  <p:notesTextViewPr>
    <p:cViewPr>
      <p:scale>
        <a:sx n="3" d="2"/>
        <a:sy n="3" d="2"/>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C05EBA-29A2-431C-90C1-F75B2D0D6CCD}"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2035992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C05EBA-29A2-431C-90C1-F75B2D0D6CCD}"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101274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C05EBA-29A2-431C-90C1-F75B2D0D6CCD}"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1288318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C05EBA-29A2-431C-90C1-F75B2D0D6CCD}"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154370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C05EBA-29A2-431C-90C1-F75B2D0D6CCD}"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312992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C05EBA-29A2-431C-90C1-F75B2D0D6CCD}"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104176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C05EBA-29A2-431C-90C1-F75B2D0D6CCD}" type="datetimeFigureOut">
              <a:rPr lang="en-US" smtClean="0"/>
              <a:pPr/>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3061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C05EBA-29A2-431C-90C1-F75B2D0D6CCD}" type="datetimeFigureOut">
              <a:rPr lang="en-US" smtClean="0"/>
              <a:pPr/>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203360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05EBA-29A2-431C-90C1-F75B2D0D6CCD}" type="datetimeFigureOut">
              <a:rPr lang="en-US" smtClean="0"/>
              <a:pPr/>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109613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C05EBA-29A2-431C-90C1-F75B2D0D6CCD}"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328765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C05EBA-29A2-431C-90C1-F75B2D0D6CCD}"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20524-59A0-4ADD-877F-ADA0A220FCBA}" type="slidenum">
              <a:rPr lang="en-US" smtClean="0"/>
              <a:pPr/>
              <a:t>‹#›</a:t>
            </a:fld>
            <a:endParaRPr lang="en-US"/>
          </a:p>
        </p:txBody>
      </p:sp>
    </p:spTree>
    <p:extLst>
      <p:ext uri="{BB962C8B-B14F-4D97-AF65-F5344CB8AC3E}">
        <p14:creationId xmlns:p14="http://schemas.microsoft.com/office/powerpoint/2010/main" val="341219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05EBA-29A2-431C-90C1-F75B2D0D6CCD}" type="datetimeFigureOut">
              <a:rPr lang="en-US" smtClean="0"/>
              <a:pPr/>
              <a:t>4/26/2018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20524-59A0-4ADD-877F-ADA0A220FCBA}" type="slidenum">
              <a:rPr lang="en-US" smtClean="0"/>
              <a:pPr/>
              <a:t>‹#›</a:t>
            </a:fld>
            <a:endParaRPr lang="en-US"/>
          </a:p>
        </p:txBody>
      </p:sp>
    </p:spTree>
    <p:extLst>
      <p:ext uri="{BB962C8B-B14F-4D97-AF65-F5344CB8AC3E}">
        <p14:creationId xmlns:p14="http://schemas.microsoft.com/office/powerpoint/2010/main" val="2060014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E7B4AA98-8C51-48E5-9555-9D5523B4FD21}"/>
              </a:ext>
            </a:extLst>
          </p:cNvPr>
          <p:cNvSpPr txBox="1"/>
          <p:nvPr/>
        </p:nvSpPr>
        <p:spPr>
          <a:xfrm>
            <a:off x="193963" y="3151429"/>
            <a:ext cx="8769927" cy="2308324"/>
          </a:xfrm>
          <a:prstGeom prst="rect">
            <a:avLst/>
          </a:prstGeom>
          <a:noFill/>
          <a:ln>
            <a:solidFill>
              <a:schemeClr val="tx1"/>
            </a:solidFill>
          </a:ln>
        </p:spPr>
        <p:txBody>
          <a:bodyPr wrap="square" rtlCol="0">
            <a:spAutoFit/>
          </a:bodyPr>
          <a:lstStyle/>
          <a:p>
            <a:pPr algn="ctr"/>
            <a:r>
              <a:rPr lang="en-GB" sz="2400" dirty="0"/>
              <a:t>The “Change Index”</a:t>
            </a:r>
          </a:p>
          <a:p>
            <a:pPr algn="ctr"/>
            <a:r>
              <a:rPr lang="en-GB" sz="2400" dirty="0"/>
              <a:t>What is it and why do we need it?</a:t>
            </a:r>
          </a:p>
          <a:p>
            <a:pPr algn="ctr"/>
            <a:endParaRPr lang="en-GB" sz="2400" dirty="0"/>
          </a:p>
          <a:p>
            <a:pPr algn="ctr"/>
            <a:r>
              <a:rPr lang="en-GB" sz="2400" dirty="0"/>
              <a:t>Additionally: </a:t>
            </a:r>
          </a:p>
          <a:p>
            <a:pPr algn="ctr"/>
            <a:r>
              <a:rPr lang="en-GB" sz="2400" dirty="0"/>
              <a:t>Introduction of “Approval Numbering” and “Approval Marking” applied to the new draft LSD, RID and RRD Device Regulations </a:t>
            </a:r>
          </a:p>
        </p:txBody>
      </p:sp>
      <p:sp>
        <p:nvSpPr>
          <p:cNvPr id="5" name="Textfeld 4">
            <a:extLst>
              <a:ext uri="{FF2B5EF4-FFF2-40B4-BE49-F238E27FC236}">
                <a16:creationId xmlns:a16="http://schemas.microsoft.com/office/drawing/2014/main" xmlns="" id="{1F7B9679-97AE-4FCB-9E39-0F699EDEA3C9}"/>
              </a:ext>
            </a:extLst>
          </p:cNvPr>
          <p:cNvSpPr txBox="1"/>
          <p:nvPr/>
        </p:nvSpPr>
        <p:spPr>
          <a:xfrm>
            <a:off x="275208" y="6578353"/>
            <a:ext cx="1189608" cy="276999"/>
          </a:xfrm>
          <a:prstGeom prst="rect">
            <a:avLst/>
          </a:prstGeom>
          <a:noFill/>
        </p:spPr>
        <p:txBody>
          <a:bodyPr wrap="square" rtlCol="0">
            <a:spAutoFit/>
          </a:bodyPr>
          <a:lstStyle/>
          <a:p>
            <a:r>
              <a:rPr lang="en-GB" sz="1200" dirty="0"/>
              <a:t>Page </a:t>
            </a:r>
            <a:fld id="{557A6B7E-67B9-4B45-B0CF-3BC2AF9EDF78}" type="slidenum">
              <a:rPr lang="en-GB" sz="1200" smtClean="0"/>
              <a:pPr/>
              <a:t>1</a:t>
            </a:fld>
            <a:endParaRPr lang="en-GB" sz="1200" dirty="0"/>
          </a:p>
        </p:txBody>
      </p:sp>
      <p:sp>
        <p:nvSpPr>
          <p:cNvPr id="4" name="Textfeld 3">
            <a:extLst>
              <a:ext uri="{FF2B5EF4-FFF2-40B4-BE49-F238E27FC236}">
                <a16:creationId xmlns:a16="http://schemas.microsoft.com/office/drawing/2014/main" xmlns="" id="{4013CE07-250B-40B9-A49C-0DA37930730E}"/>
              </a:ext>
            </a:extLst>
          </p:cNvPr>
          <p:cNvSpPr txBox="1"/>
          <p:nvPr/>
        </p:nvSpPr>
        <p:spPr>
          <a:xfrm>
            <a:off x="193964" y="1429027"/>
            <a:ext cx="8769927" cy="830997"/>
          </a:xfrm>
          <a:prstGeom prst="rect">
            <a:avLst/>
          </a:prstGeom>
          <a:noFill/>
          <a:ln>
            <a:noFill/>
          </a:ln>
        </p:spPr>
        <p:txBody>
          <a:bodyPr wrap="square" rtlCol="0">
            <a:spAutoFit/>
          </a:bodyPr>
          <a:lstStyle/>
          <a:p>
            <a:pPr algn="ctr"/>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pPr algn="ctr"/>
            <a:r>
              <a:rPr lang="de-DE" sz="2400" dirty="0"/>
              <a:t>Explanation </a:t>
            </a:r>
            <a:r>
              <a:rPr lang="de-DE" sz="2400" dirty="0" err="1"/>
              <a:t>of</a:t>
            </a:r>
            <a:r>
              <a:rPr lang="de-DE" sz="2400" dirty="0"/>
              <a:t> </a:t>
            </a:r>
            <a:r>
              <a:rPr lang="de-DE" sz="2400" dirty="0" err="1"/>
              <a:t>the</a:t>
            </a:r>
            <a:r>
              <a:rPr lang="de-DE" sz="2400" dirty="0"/>
              <a:t> </a:t>
            </a:r>
            <a:r>
              <a:rPr lang="en-GB" sz="2400" dirty="0"/>
              <a:t>“Change Index”</a:t>
            </a:r>
            <a:endParaRPr lang="de-DE" sz="2400" dirty="0"/>
          </a:p>
        </p:txBody>
      </p:sp>
      <p:graphicFrame>
        <p:nvGraphicFramePr>
          <p:cNvPr id="6" name="Tabella 5"/>
          <p:cNvGraphicFramePr>
            <a:graphicFrameLocks noGrp="1"/>
          </p:cNvGraphicFramePr>
          <p:nvPr>
            <p:extLst>
              <p:ext uri="{D42A27DB-BD31-4B8C-83A1-F6EECF244321}">
                <p14:modId xmlns:p14="http://schemas.microsoft.com/office/powerpoint/2010/main" val="119533463"/>
              </p:ext>
            </p:extLst>
          </p:nvPr>
        </p:nvGraphicFramePr>
        <p:xfrm>
          <a:off x="275208" y="162931"/>
          <a:ext cx="8580925" cy="480060"/>
        </p:xfrm>
        <a:graphic>
          <a:graphicData uri="http://schemas.openxmlformats.org/drawingml/2006/table">
            <a:tbl>
              <a:tblPr>
                <a:tableStyleId>{5C22544A-7EE6-4342-B048-85BDC9FD1C3A}</a:tableStyleId>
              </a:tblPr>
              <a:tblGrid>
                <a:gridCol w="4036510">
                  <a:extLst>
                    <a:ext uri="{9D8B030D-6E8A-4147-A177-3AD203B41FA5}">
                      <a16:colId xmlns:a16="http://schemas.microsoft.com/office/drawing/2014/main" xmlns="" val="20000"/>
                    </a:ext>
                  </a:extLst>
                </a:gridCol>
                <a:gridCol w="4544415">
                  <a:extLst>
                    <a:ext uri="{9D8B030D-6E8A-4147-A177-3AD203B41FA5}">
                      <a16:colId xmlns:a16="http://schemas.microsoft.com/office/drawing/2014/main" xmlns="" val="20001"/>
                    </a:ext>
                  </a:extLst>
                </a:gridCol>
              </a:tblGrid>
              <a:tr h="0">
                <a:tc>
                  <a:txBody>
                    <a:bodyPr/>
                    <a:lstStyle/>
                    <a:p>
                      <a:pPr algn="just">
                        <a:spcAft>
                          <a:spcPts val="0"/>
                        </a:spcAft>
                        <a:tabLst>
                          <a:tab pos="2969895" algn="ctr"/>
                          <a:tab pos="5940425" algn="r"/>
                        </a:tabLst>
                      </a:pPr>
                      <a:r>
                        <a:rPr lang="en-US" sz="1050" kern="100" dirty="0">
                          <a:effectLst/>
                        </a:rPr>
                        <a:t>Submitted by the expert from GRE-IWG SLR</a:t>
                      </a:r>
                      <a:endParaRPr lang="it-IT" sz="1050" kern="100" dirty="0">
                        <a:effectLst/>
                        <a:latin typeface="Century"/>
                        <a:ea typeface="MS Mincho"/>
                        <a:cs typeface="Times New Roman"/>
                      </a:endParaRPr>
                    </a:p>
                  </a:txBody>
                  <a:tcPr marL="68580" marR="68580" marT="0" marB="0" anchor="ctr">
                    <a:noFill/>
                  </a:tcPr>
                </a:tc>
                <a:tc>
                  <a:txBody>
                    <a:bodyPr/>
                    <a:lstStyle/>
                    <a:p>
                      <a:pPr marL="2241550" indent="0" algn="just">
                        <a:spcAft>
                          <a:spcPts val="0"/>
                        </a:spcAft>
                      </a:pPr>
                      <a:r>
                        <a:rPr lang="en-TT" sz="1050" u="sng" kern="100" dirty="0">
                          <a:effectLst/>
                        </a:rPr>
                        <a:t>Informal document </a:t>
                      </a:r>
                      <a:r>
                        <a:rPr lang="en-TT" sz="1050" kern="100" dirty="0" smtClean="0">
                          <a:effectLst/>
                        </a:rPr>
                        <a:t> GRE-79-12-Rev.1</a:t>
                      </a:r>
                      <a:endParaRPr lang="it-IT" sz="1050" kern="100" dirty="0">
                        <a:effectLst/>
                      </a:endParaRPr>
                    </a:p>
                    <a:p>
                      <a:pPr marL="2330450" indent="-88900" algn="just">
                        <a:spcAft>
                          <a:spcPts val="0"/>
                        </a:spcAft>
                        <a:tabLst>
                          <a:tab pos="2969895" algn="ctr"/>
                          <a:tab pos="5940425" algn="r"/>
                        </a:tabLst>
                      </a:pPr>
                      <a:r>
                        <a:rPr lang="en-TT" sz="1050" kern="100" dirty="0">
                          <a:effectLst/>
                        </a:rPr>
                        <a:t>(79th GRE, 24-27 April 2018,</a:t>
                      </a:r>
                      <a:endParaRPr lang="it-IT" sz="1050" kern="100" dirty="0">
                        <a:effectLst/>
                      </a:endParaRPr>
                    </a:p>
                    <a:p>
                      <a:pPr marL="2330450" indent="-88900" algn="just">
                        <a:spcAft>
                          <a:spcPts val="0"/>
                        </a:spcAft>
                        <a:tabLst>
                          <a:tab pos="2969895" algn="ctr"/>
                          <a:tab pos="5940425" algn="r"/>
                        </a:tabLst>
                      </a:pPr>
                      <a:r>
                        <a:rPr lang="en-TT" sz="1050" kern="100" dirty="0">
                          <a:effectLst/>
                        </a:rPr>
                        <a:t>agenda item 4)</a:t>
                      </a:r>
                      <a:endParaRPr lang="it-IT" sz="1050" kern="100" dirty="0">
                        <a:effectLst/>
                        <a:latin typeface="Century"/>
                        <a:ea typeface="MS Mincho"/>
                        <a:cs typeface="Times New Roman"/>
                      </a:endParaRPr>
                    </a:p>
                  </a:txBody>
                  <a:tcPr marL="68580" marR="68580" marT="0" marB="0">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410700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xmlns="" id="{EEC25DD7-7A2D-4232-A499-1993670B494B}"/>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r>
              <a:rPr lang="de-DE" sz="2400" dirty="0"/>
              <a:t>Change Index – </a:t>
            </a:r>
            <a:r>
              <a:rPr lang="de-DE" sz="2400" dirty="0" err="1"/>
              <a:t>Usage</a:t>
            </a:r>
            <a:endParaRPr lang="de-DE" sz="2400" dirty="0"/>
          </a:p>
        </p:txBody>
      </p:sp>
      <p:grpSp>
        <p:nvGrpSpPr>
          <p:cNvPr id="5" name="Gruppieren 4">
            <a:extLst>
              <a:ext uri="{FF2B5EF4-FFF2-40B4-BE49-F238E27FC236}">
                <a16:creationId xmlns:a16="http://schemas.microsoft.com/office/drawing/2014/main" xmlns="" id="{5B5A4FD3-E31A-41DF-AAB0-CC63C68BDFA7}"/>
              </a:ext>
            </a:extLst>
          </p:cNvPr>
          <p:cNvGrpSpPr/>
          <p:nvPr/>
        </p:nvGrpSpPr>
        <p:grpSpPr>
          <a:xfrm>
            <a:off x="212584" y="1547339"/>
            <a:ext cx="8751306" cy="1987325"/>
            <a:chOff x="212584" y="3237593"/>
            <a:chExt cx="8751306" cy="1987325"/>
          </a:xfrm>
        </p:grpSpPr>
        <p:sp>
          <p:nvSpPr>
            <p:cNvPr id="14" name="Rechteck 13">
              <a:extLst>
                <a:ext uri="{FF2B5EF4-FFF2-40B4-BE49-F238E27FC236}">
                  <a16:creationId xmlns:a16="http://schemas.microsoft.com/office/drawing/2014/main" xmlns="" id="{4045E255-097D-4A48-8404-C4AC6EE93AF4}"/>
                </a:ext>
              </a:extLst>
            </p:cNvPr>
            <p:cNvSpPr/>
            <p:nvPr/>
          </p:nvSpPr>
          <p:spPr>
            <a:xfrm>
              <a:off x="212584" y="3619350"/>
              <a:ext cx="8751306" cy="1605568"/>
            </a:xfrm>
            <a:prstGeom prst="rect">
              <a:avLst/>
            </a:prstGeom>
          </p:spPr>
          <p:txBody>
            <a:bodyPr wrap="square">
              <a:spAutoFit/>
            </a:bodyPr>
            <a:lstStyle/>
            <a:p>
              <a:pPr marL="900113" indent="-900113" algn="just">
                <a:lnSpc>
                  <a:spcPts val="1600"/>
                </a:lnSpc>
                <a:spcAft>
                  <a:spcPts val="600"/>
                </a:spcAft>
              </a:pPr>
              <a:r>
                <a:rPr lang="en-GB" sz="1600" i="1" dirty="0">
                  <a:latin typeface="Times New Roman" panose="02020603050405020304" pitchFamily="18" charset="0"/>
                  <a:ea typeface="MS Mincho" panose="02020609040205080304" pitchFamily="49" charset="-128"/>
                </a:rPr>
                <a:t>“5.32.	</a:t>
              </a:r>
              <a:r>
                <a:rPr lang="en-US" sz="1600" i="1" dirty="0">
                  <a:latin typeface="Times New Roman" panose="02020603050405020304" pitchFamily="18" charset="0"/>
                  <a:ea typeface="MS Mincho" panose="02020609040205080304" pitchFamily="49" charset="-128"/>
                </a:rPr>
                <a:t>A device type approved according to any preceding series of amendments to UN Regulations [LSD, RID and /or RRD] is deemed equivalent to one approved according to the latest series of amendments to the pertinent Regulation ([LSD], [RID] and [RRD]), when the change indexes (defined in paragraph 2.1.6.) related to each individual lamp (function) do not differ. In this case such a device may be fitted on the vehicle to be type approved without any update of the device type approval documents and device markings</a:t>
              </a:r>
              <a:r>
                <a:rPr lang="en-GB" sz="1600" i="1" dirty="0">
                  <a:latin typeface="Times New Roman" panose="02020603050405020304" pitchFamily="18" charset="0"/>
                  <a:ea typeface="MS Mincho" panose="02020609040205080304" pitchFamily="49" charset="-128"/>
                </a:rPr>
                <a:t>”</a:t>
              </a:r>
            </a:p>
            <a:p>
              <a:pPr marL="900113" indent="-900113" algn="just">
                <a:lnSpc>
                  <a:spcPts val="1600"/>
                </a:lnSpc>
                <a:spcAft>
                  <a:spcPts val="600"/>
                </a:spcAft>
              </a:pPr>
              <a:r>
                <a:rPr lang="en-GB" sz="1600" i="1" dirty="0">
                  <a:latin typeface="Times New Roman" panose="02020603050405020304" pitchFamily="18" charset="0"/>
                  <a:ea typeface="MS Mincho" panose="02020609040205080304" pitchFamily="49" charset="-128"/>
                </a:rPr>
                <a:t>(example for UN Regulation No. 48)</a:t>
              </a:r>
              <a:endParaRPr lang="de-DE" sz="1600" i="1" dirty="0">
                <a:latin typeface="Times New Roman" panose="02020603050405020304" pitchFamily="18" charset="0"/>
                <a:ea typeface="MS Mincho" panose="02020609040205080304" pitchFamily="49" charset="-128"/>
              </a:endParaRPr>
            </a:p>
          </p:txBody>
        </p:sp>
        <p:sp>
          <p:nvSpPr>
            <p:cNvPr id="15" name="Textfeld 14">
              <a:extLst>
                <a:ext uri="{FF2B5EF4-FFF2-40B4-BE49-F238E27FC236}">
                  <a16:creationId xmlns:a16="http://schemas.microsoft.com/office/drawing/2014/main" xmlns="" id="{98681F19-20AD-42CC-9425-CD734060899A}"/>
                </a:ext>
              </a:extLst>
            </p:cNvPr>
            <p:cNvSpPr txBox="1"/>
            <p:nvPr/>
          </p:nvSpPr>
          <p:spPr>
            <a:xfrm>
              <a:off x="212585" y="3237593"/>
              <a:ext cx="8751305" cy="307777"/>
            </a:xfrm>
            <a:prstGeom prst="rect">
              <a:avLst/>
            </a:prstGeom>
            <a:noFill/>
          </p:spPr>
          <p:txBody>
            <a:bodyPr wrap="square" rtlCol="0">
              <a:spAutoFit/>
            </a:bodyPr>
            <a:lstStyle/>
            <a:p>
              <a:r>
                <a:rPr lang="de-DE" sz="1400" b="1" dirty="0"/>
                <a:t>Adding a </a:t>
              </a:r>
              <a:r>
                <a:rPr lang="de-DE" sz="1400" b="1" dirty="0" err="1"/>
                <a:t>general</a:t>
              </a:r>
              <a:r>
                <a:rPr lang="de-DE" sz="1400" b="1" dirty="0"/>
                <a:t> </a:t>
              </a:r>
              <a:r>
                <a:rPr lang="de-DE" sz="1400" b="1" dirty="0" err="1"/>
                <a:t>requirement</a:t>
              </a:r>
              <a:r>
                <a:rPr lang="de-DE" sz="1400" b="1" dirty="0"/>
                <a:t> in Installation </a:t>
              </a:r>
              <a:r>
                <a:rPr lang="de-DE" sz="1400" b="1" dirty="0" err="1"/>
                <a:t>Regulations</a:t>
              </a:r>
              <a:r>
                <a:rPr lang="de-DE" sz="1400" b="1" dirty="0"/>
                <a:t> Nos. 48, 53, 74 and 86 (GRE/2018/16, ../18 </a:t>
              </a:r>
              <a:r>
                <a:rPr lang="de-DE" sz="1400" b="1" dirty="0" err="1"/>
                <a:t>and</a:t>
              </a:r>
              <a:r>
                <a:rPr lang="de-DE" sz="1400" b="1" dirty="0"/>
                <a:t> GRE-79-11)</a:t>
              </a:r>
            </a:p>
          </p:txBody>
        </p:sp>
      </p:grpSp>
      <p:sp>
        <p:nvSpPr>
          <p:cNvPr id="21" name="Textfeld 20">
            <a:extLst>
              <a:ext uri="{FF2B5EF4-FFF2-40B4-BE49-F238E27FC236}">
                <a16:creationId xmlns:a16="http://schemas.microsoft.com/office/drawing/2014/main" xmlns="" id="{FF7FD606-95C1-4699-8168-88569921B3B4}"/>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10</a:t>
            </a:fld>
            <a:endParaRPr lang="de-DE" sz="1200" dirty="0"/>
          </a:p>
        </p:txBody>
      </p:sp>
      <p:sp>
        <p:nvSpPr>
          <p:cNvPr id="27" name="Textfeld 26">
            <a:extLst>
              <a:ext uri="{FF2B5EF4-FFF2-40B4-BE49-F238E27FC236}">
                <a16:creationId xmlns:a16="http://schemas.microsoft.com/office/drawing/2014/main" xmlns="" id="{FA930363-42CE-4D1A-A6F0-8837A087B17C}"/>
              </a:ext>
            </a:extLst>
          </p:cNvPr>
          <p:cNvSpPr txBox="1"/>
          <p:nvPr/>
        </p:nvSpPr>
        <p:spPr>
          <a:xfrm>
            <a:off x="176207" y="1066524"/>
            <a:ext cx="8769927" cy="307777"/>
          </a:xfrm>
          <a:prstGeom prst="rect">
            <a:avLst/>
          </a:prstGeom>
          <a:solidFill>
            <a:schemeClr val="accent4">
              <a:lumMod val="60000"/>
              <a:lumOff val="40000"/>
            </a:schemeClr>
          </a:solidFill>
          <a:ln w="38100">
            <a:solidFill>
              <a:schemeClr val="accent4">
                <a:lumMod val="60000"/>
                <a:lumOff val="40000"/>
              </a:schemeClr>
            </a:solidFill>
          </a:ln>
        </p:spPr>
        <p:txBody>
          <a:bodyPr wrap="square" lIns="36000" tIns="0" rIns="36000" bIns="0" rtlCol="0">
            <a:spAutoFit/>
          </a:bodyPr>
          <a:lstStyle>
            <a:defPPr>
              <a:defRPr lang="en-US"/>
            </a:defPPr>
            <a:lvl1pPr algn="ctr">
              <a:defRPr sz="2000" b="0" i="1"/>
            </a:lvl1pPr>
          </a:lstStyle>
          <a:p>
            <a:r>
              <a:rPr lang="de-DE" dirty="0" err="1"/>
              <a:t>What</a:t>
            </a:r>
            <a:r>
              <a:rPr lang="de-DE" dirty="0"/>
              <a:t> </a:t>
            </a:r>
            <a:r>
              <a:rPr lang="de-DE" dirty="0" err="1"/>
              <a:t>is</a:t>
            </a:r>
            <a:r>
              <a:rPr lang="de-DE" dirty="0"/>
              <a:t> </a:t>
            </a:r>
            <a:r>
              <a:rPr lang="de-DE" dirty="0" err="1"/>
              <a:t>the</a:t>
            </a:r>
            <a:r>
              <a:rPr lang="de-DE" dirty="0"/>
              <a:t> „</a:t>
            </a:r>
            <a:r>
              <a:rPr lang="de-DE" dirty="0" err="1"/>
              <a:t>change</a:t>
            </a:r>
            <a:r>
              <a:rPr lang="de-DE" dirty="0"/>
              <a:t> </a:t>
            </a:r>
            <a:r>
              <a:rPr lang="de-DE" dirty="0" err="1"/>
              <a:t>index</a:t>
            </a:r>
            <a:r>
              <a:rPr lang="de-DE" dirty="0"/>
              <a:t>“ </a:t>
            </a:r>
            <a:r>
              <a:rPr lang="de-DE" dirty="0" err="1"/>
              <a:t>needed</a:t>
            </a:r>
            <a:r>
              <a:rPr lang="de-DE" dirty="0"/>
              <a:t> </a:t>
            </a:r>
            <a:r>
              <a:rPr lang="de-DE" dirty="0" err="1"/>
              <a:t>for</a:t>
            </a:r>
            <a:r>
              <a:rPr lang="de-DE" dirty="0"/>
              <a:t>? -  </a:t>
            </a:r>
            <a:r>
              <a:rPr lang="de-DE" dirty="0" err="1"/>
              <a:t>Vehicle</a:t>
            </a:r>
            <a:endParaRPr lang="de-DE" dirty="0"/>
          </a:p>
        </p:txBody>
      </p:sp>
      <p:grpSp>
        <p:nvGrpSpPr>
          <p:cNvPr id="3" name="Gruppieren 2">
            <a:extLst>
              <a:ext uri="{FF2B5EF4-FFF2-40B4-BE49-F238E27FC236}">
                <a16:creationId xmlns:a16="http://schemas.microsoft.com/office/drawing/2014/main" xmlns="" id="{DFD3B397-EB03-48F6-A32C-EB9428BB502D}"/>
              </a:ext>
            </a:extLst>
          </p:cNvPr>
          <p:cNvGrpSpPr/>
          <p:nvPr/>
        </p:nvGrpSpPr>
        <p:grpSpPr>
          <a:xfrm>
            <a:off x="878563" y="3238546"/>
            <a:ext cx="7458889" cy="1817682"/>
            <a:chOff x="878563" y="3875853"/>
            <a:chExt cx="7458889" cy="1817682"/>
          </a:xfrm>
        </p:grpSpPr>
        <p:sp>
          <p:nvSpPr>
            <p:cNvPr id="22" name="TextBox 101">
              <a:extLst>
                <a:ext uri="{FF2B5EF4-FFF2-40B4-BE49-F238E27FC236}">
                  <a16:creationId xmlns:a16="http://schemas.microsoft.com/office/drawing/2014/main" xmlns="" id="{6C4ED326-14DD-4F53-AD35-D000F261AF3E}"/>
                </a:ext>
              </a:extLst>
            </p:cNvPr>
            <p:cNvSpPr txBox="1"/>
            <p:nvPr/>
          </p:nvSpPr>
          <p:spPr>
            <a:xfrm>
              <a:off x="1596951" y="4471476"/>
              <a:ext cx="979771" cy="707886"/>
            </a:xfrm>
            <a:prstGeom prst="rect">
              <a:avLst/>
            </a:prstGeom>
            <a:noFill/>
          </p:spPr>
          <p:txBody>
            <a:bodyPr wrap="square" rtlCol="0">
              <a:spAutoFit/>
            </a:bodyPr>
            <a:lstStyle/>
            <a:p>
              <a:r>
                <a:rPr lang="en-US" sz="4000" dirty="0"/>
                <a:t>E</a:t>
              </a:r>
              <a:r>
                <a:rPr lang="en-US" sz="2400" dirty="0"/>
                <a:t>4</a:t>
              </a:r>
            </a:p>
          </p:txBody>
        </p:sp>
        <p:sp>
          <p:nvSpPr>
            <p:cNvPr id="23" name="Oval 102">
              <a:extLst>
                <a:ext uri="{FF2B5EF4-FFF2-40B4-BE49-F238E27FC236}">
                  <a16:creationId xmlns:a16="http://schemas.microsoft.com/office/drawing/2014/main" xmlns="" id="{AB4CD539-9045-408E-966E-4B75929BC175}"/>
                </a:ext>
              </a:extLst>
            </p:cNvPr>
            <p:cNvSpPr/>
            <p:nvPr/>
          </p:nvSpPr>
          <p:spPr>
            <a:xfrm>
              <a:off x="1499305" y="4477567"/>
              <a:ext cx="747137" cy="74713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TextBox 117">
              <a:extLst>
                <a:ext uri="{FF2B5EF4-FFF2-40B4-BE49-F238E27FC236}">
                  <a16:creationId xmlns:a16="http://schemas.microsoft.com/office/drawing/2014/main" xmlns="" id="{AE9840C4-B4A6-4282-9AB1-768BD0494B8A}"/>
                </a:ext>
              </a:extLst>
            </p:cNvPr>
            <p:cNvSpPr txBox="1"/>
            <p:nvPr/>
          </p:nvSpPr>
          <p:spPr>
            <a:xfrm>
              <a:off x="878563" y="5208851"/>
              <a:ext cx="2028119" cy="477054"/>
            </a:xfrm>
            <a:prstGeom prst="rect">
              <a:avLst/>
            </a:prstGeom>
            <a:noFill/>
          </p:spPr>
          <p:txBody>
            <a:bodyPr wrap="none" rtlCol="0">
              <a:spAutoFit/>
            </a:bodyPr>
            <a:lstStyle/>
            <a:p>
              <a:pPr>
                <a:lnSpc>
                  <a:spcPts val="3000"/>
                </a:lnSpc>
              </a:pPr>
              <a:r>
                <a:rPr lang="en-US" sz="2400" dirty="0"/>
                <a:t>[LSD]R</a:t>
              </a:r>
              <a:r>
                <a:rPr lang="en-US" sz="2400" b="1" dirty="0">
                  <a:solidFill>
                    <a:srgbClr val="0070C0"/>
                  </a:solidFill>
                </a:rPr>
                <a:t>00</a:t>
              </a:r>
              <a:r>
                <a:rPr lang="en-US" sz="2400" dirty="0"/>
                <a:t>-3456</a:t>
              </a:r>
            </a:p>
          </p:txBody>
        </p:sp>
        <p:sp>
          <p:nvSpPr>
            <p:cNvPr id="25" name="TextBox 117">
              <a:extLst>
                <a:ext uri="{FF2B5EF4-FFF2-40B4-BE49-F238E27FC236}">
                  <a16:creationId xmlns:a16="http://schemas.microsoft.com/office/drawing/2014/main" xmlns="" id="{A112FC4B-FEE1-4E53-8577-0BD2484F49FD}"/>
                </a:ext>
              </a:extLst>
            </p:cNvPr>
            <p:cNvSpPr txBox="1"/>
            <p:nvPr/>
          </p:nvSpPr>
          <p:spPr>
            <a:xfrm>
              <a:off x="1627115" y="4052333"/>
              <a:ext cx="487634" cy="462114"/>
            </a:xfrm>
            <a:prstGeom prst="rect">
              <a:avLst/>
            </a:prstGeom>
            <a:noFill/>
          </p:spPr>
          <p:txBody>
            <a:bodyPr wrap="none" rtlCol="0">
              <a:spAutoFit/>
            </a:bodyPr>
            <a:lstStyle/>
            <a:p>
              <a:pPr>
                <a:lnSpc>
                  <a:spcPts val="3000"/>
                </a:lnSpc>
              </a:pPr>
              <a:r>
                <a:rPr lang="en-US" sz="2400" dirty="0"/>
                <a:t>1a</a:t>
              </a:r>
            </a:p>
          </p:txBody>
        </p:sp>
        <p:sp>
          <p:nvSpPr>
            <p:cNvPr id="26" name="Textfeld 25">
              <a:extLst>
                <a:ext uri="{FF2B5EF4-FFF2-40B4-BE49-F238E27FC236}">
                  <a16:creationId xmlns:a16="http://schemas.microsoft.com/office/drawing/2014/main" xmlns="" id="{600E3836-64DF-48F0-A500-994D0F7C0932}"/>
                </a:ext>
              </a:extLst>
            </p:cNvPr>
            <p:cNvSpPr txBox="1"/>
            <p:nvPr/>
          </p:nvSpPr>
          <p:spPr>
            <a:xfrm>
              <a:off x="3299051" y="4123875"/>
              <a:ext cx="5038401" cy="1569660"/>
            </a:xfrm>
            <a:prstGeom prst="rect">
              <a:avLst/>
            </a:prstGeom>
            <a:noFill/>
          </p:spPr>
          <p:txBody>
            <a:bodyPr wrap="square" rtlCol="0">
              <a:spAutoFit/>
            </a:bodyPr>
            <a:lstStyle/>
            <a:p>
              <a:pPr algn="just"/>
              <a:r>
                <a:rPr lang="de-DE" sz="1600" dirty="0"/>
                <a:t>Even </a:t>
              </a:r>
              <a:r>
                <a:rPr lang="de-DE" sz="1600" dirty="0" err="1"/>
                <a:t>if</a:t>
              </a:r>
              <a:r>
                <a:rPr lang="de-DE" sz="1600" dirty="0"/>
                <a:t> </a:t>
              </a:r>
              <a:r>
                <a:rPr lang="de-DE" sz="1600" dirty="0" err="1"/>
                <a:t>the</a:t>
              </a:r>
              <a:r>
                <a:rPr lang="de-DE" sz="1600" dirty="0"/>
                <a:t> </a:t>
              </a:r>
              <a:r>
                <a:rPr lang="de-DE" sz="1600" b="1" dirty="0">
                  <a:solidFill>
                    <a:srgbClr val="0070C0"/>
                  </a:solidFill>
                </a:rPr>
                <a:t>01 </a:t>
              </a:r>
              <a:r>
                <a:rPr lang="de-DE" sz="1600" b="1" dirty="0" err="1">
                  <a:solidFill>
                    <a:srgbClr val="0070C0"/>
                  </a:solidFill>
                </a:rPr>
                <a:t>series</a:t>
              </a:r>
              <a:r>
                <a:rPr lang="de-DE" sz="1600" b="1" dirty="0">
                  <a:solidFill>
                    <a:srgbClr val="0070C0"/>
                  </a:solidFill>
                </a:rPr>
                <a:t> </a:t>
              </a:r>
              <a:r>
                <a:rPr lang="de-DE" sz="1600" b="1" dirty="0" err="1">
                  <a:solidFill>
                    <a:srgbClr val="0070C0"/>
                  </a:solidFill>
                </a:rPr>
                <a:t>of</a:t>
              </a:r>
              <a:r>
                <a:rPr lang="de-DE" sz="1600" b="1" dirty="0">
                  <a:solidFill>
                    <a:srgbClr val="0070C0"/>
                  </a:solidFill>
                </a:rPr>
                <a:t> </a:t>
              </a:r>
              <a:r>
                <a:rPr lang="de-DE" sz="1600" b="1" dirty="0" err="1">
                  <a:solidFill>
                    <a:srgbClr val="0070C0"/>
                  </a:solidFill>
                </a:rPr>
                <a:t>amendments</a:t>
              </a:r>
              <a:r>
                <a:rPr lang="de-DE" sz="1600" b="1" dirty="0">
                  <a:solidFill>
                    <a:srgbClr val="0070C0"/>
                  </a:solidFill>
                </a:rPr>
                <a:t> </a:t>
              </a:r>
              <a:r>
                <a:rPr lang="de-DE" sz="1600" dirty="0" err="1"/>
                <a:t>to</a:t>
              </a:r>
              <a:r>
                <a:rPr lang="de-DE" sz="1600" dirty="0"/>
                <a:t> Regulation </a:t>
              </a:r>
              <a:r>
                <a:rPr lang="de-DE" sz="1600" dirty="0" err="1"/>
                <a:t>No</a:t>
              </a:r>
              <a:r>
                <a:rPr lang="de-DE" sz="1600" dirty="0"/>
                <a:t>. [LSD] </a:t>
              </a:r>
              <a:r>
                <a:rPr lang="de-DE" sz="1600" dirty="0" err="1"/>
                <a:t>entered</a:t>
              </a:r>
              <a:r>
                <a:rPr lang="de-DE" sz="1600" dirty="0"/>
                <a:t> </a:t>
              </a:r>
              <a:r>
                <a:rPr lang="de-DE" sz="1600" dirty="0" err="1"/>
                <a:t>into</a:t>
              </a:r>
              <a:r>
                <a:rPr lang="de-DE" sz="1600" dirty="0"/>
                <a:t> </a:t>
              </a:r>
              <a:r>
                <a:rPr lang="de-DE" sz="1600" dirty="0" err="1"/>
                <a:t>force</a:t>
              </a:r>
              <a:r>
                <a:rPr lang="de-DE" sz="1600" dirty="0"/>
                <a:t> and </a:t>
              </a:r>
              <a:r>
                <a:rPr lang="de-DE" sz="1600" dirty="0" err="1"/>
                <a:t>the</a:t>
              </a:r>
              <a:r>
                <a:rPr lang="de-DE" sz="1600" dirty="0"/>
                <a:t> </a:t>
              </a:r>
              <a:r>
                <a:rPr lang="de-DE" sz="1600" dirty="0" err="1"/>
                <a:t>transitional</a:t>
              </a:r>
              <a:r>
                <a:rPr lang="de-DE" sz="1600" dirty="0"/>
                <a:t> </a:t>
              </a:r>
              <a:r>
                <a:rPr lang="de-DE" sz="1600" dirty="0" err="1"/>
                <a:t>period</a:t>
              </a:r>
              <a:r>
                <a:rPr lang="de-DE" sz="1600" dirty="0"/>
                <a:t> </a:t>
              </a:r>
              <a:r>
                <a:rPr lang="de-DE" sz="1600" dirty="0" err="1"/>
                <a:t>has</a:t>
              </a:r>
              <a:r>
                <a:rPr lang="de-DE" sz="1600" dirty="0"/>
                <a:t> </a:t>
              </a:r>
              <a:r>
                <a:rPr lang="de-DE" sz="1600" dirty="0" err="1"/>
                <a:t>expired</a:t>
              </a:r>
              <a:r>
                <a:rPr lang="de-DE" sz="1600" dirty="0"/>
                <a:t>, </a:t>
              </a:r>
              <a:r>
                <a:rPr lang="de-DE" sz="1600" dirty="0" err="1"/>
                <a:t>the</a:t>
              </a:r>
              <a:r>
                <a:rPr lang="de-DE" sz="1600" dirty="0"/>
                <a:t> </a:t>
              </a:r>
              <a:r>
                <a:rPr lang="de-DE" sz="1600" dirty="0" err="1"/>
                <a:t>device</a:t>
              </a:r>
              <a:r>
                <a:rPr lang="de-DE" sz="1600" dirty="0"/>
                <a:t> on </a:t>
              </a:r>
              <a:r>
                <a:rPr lang="de-DE" sz="1600" dirty="0" err="1"/>
                <a:t>the</a:t>
              </a:r>
              <a:r>
                <a:rPr lang="de-DE" sz="1600" dirty="0"/>
                <a:t> </a:t>
              </a:r>
              <a:r>
                <a:rPr lang="de-DE" sz="1600" dirty="0" err="1"/>
                <a:t>left</a:t>
              </a:r>
              <a:r>
                <a:rPr lang="de-DE" sz="1600" dirty="0"/>
                <a:t> </a:t>
              </a:r>
              <a:r>
                <a:rPr lang="de-DE" sz="1600" dirty="0" err="1"/>
                <a:t>side</a:t>
              </a:r>
              <a:r>
                <a:rPr lang="de-DE" sz="1600" dirty="0"/>
                <a:t> </a:t>
              </a:r>
              <a:r>
                <a:rPr lang="de-DE" sz="1600" dirty="0" err="1"/>
                <a:t>may</a:t>
              </a:r>
              <a:r>
                <a:rPr lang="de-DE" sz="1600" dirty="0"/>
                <a:t> </a:t>
              </a:r>
              <a:r>
                <a:rPr lang="de-DE" sz="1600" dirty="0" err="1"/>
                <a:t>be</a:t>
              </a:r>
              <a:r>
                <a:rPr lang="de-DE" sz="1600" dirty="0"/>
                <a:t> </a:t>
              </a:r>
              <a:r>
                <a:rPr lang="de-DE" sz="1600" dirty="0" err="1"/>
                <a:t>used</a:t>
              </a:r>
              <a:r>
                <a:rPr lang="de-DE" sz="1600" dirty="0"/>
                <a:t> </a:t>
              </a:r>
              <a:r>
                <a:rPr lang="de-DE" sz="1600" dirty="0" err="1"/>
                <a:t>for</a:t>
              </a:r>
              <a:r>
                <a:rPr lang="de-DE" sz="1600" dirty="0"/>
                <a:t> </a:t>
              </a:r>
              <a:r>
                <a:rPr lang="de-DE" sz="1600" dirty="0" err="1"/>
                <a:t>new</a:t>
              </a:r>
              <a:r>
                <a:rPr lang="de-DE" sz="1600" dirty="0"/>
                <a:t> </a:t>
              </a:r>
              <a:r>
                <a:rPr lang="de-DE" sz="1600" dirty="0" err="1"/>
                <a:t>vehicles</a:t>
              </a:r>
              <a:r>
                <a:rPr lang="de-DE" sz="1600" dirty="0"/>
                <a:t> </a:t>
              </a:r>
              <a:r>
                <a:rPr lang="de-DE" sz="1600" dirty="0" err="1"/>
                <a:t>because</a:t>
              </a:r>
              <a:r>
                <a:rPr lang="de-DE" sz="1600" dirty="0"/>
                <a:t> </a:t>
              </a:r>
              <a:r>
                <a:rPr lang="de-DE" sz="1600" dirty="0" err="1"/>
                <a:t>the</a:t>
              </a:r>
              <a:r>
                <a:rPr lang="de-DE" sz="1600" dirty="0"/>
                <a:t> </a:t>
              </a:r>
              <a:r>
                <a:rPr lang="de-DE" sz="1600" dirty="0" err="1"/>
                <a:t>change</a:t>
              </a:r>
              <a:r>
                <a:rPr lang="de-DE" sz="1600" dirty="0"/>
                <a:t> </a:t>
              </a:r>
              <a:r>
                <a:rPr lang="de-DE" sz="1600" dirty="0" err="1"/>
                <a:t>index</a:t>
              </a:r>
              <a:r>
                <a:rPr lang="de-DE" sz="1600" dirty="0"/>
                <a:t> </a:t>
              </a:r>
              <a:r>
                <a:rPr lang="de-DE" sz="1600" dirty="0" err="1"/>
                <a:t>for</a:t>
              </a:r>
              <a:r>
                <a:rPr lang="de-DE" sz="1600" dirty="0"/>
                <a:t> </a:t>
              </a:r>
              <a:r>
                <a:rPr lang="de-DE" sz="1600" dirty="0" err="1"/>
                <a:t>this</a:t>
              </a:r>
              <a:r>
                <a:rPr lang="de-DE" sz="1600" dirty="0"/>
                <a:t> </a:t>
              </a:r>
              <a:r>
                <a:rPr lang="de-DE" sz="1600" dirty="0" err="1"/>
                <a:t>function</a:t>
              </a:r>
              <a:r>
                <a:rPr lang="de-DE" sz="1600" dirty="0"/>
                <a:t> (front </a:t>
              </a:r>
              <a:r>
                <a:rPr lang="de-DE" sz="1600" dirty="0" err="1"/>
                <a:t>direction</a:t>
              </a:r>
              <a:r>
                <a:rPr lang="de-DE" sz="1600" dirty="0"/>
                <a:t> </a:t>
              </a:r>
              <a:r>
                <a:rPr lang="de-DE" sz="1600" dirty="0" err="1"/>
                <a:t>indicator</a:t>
              </a:r>
              <a:r>
                <a:rPr lang="de-DE" sz="1600" dirty="0"/>
                <a:t>), </a:t>
              </a:r>
              <a:r>
                <a:rPr lang="de-DE" sz="1600" dirty="0" err="1"/>
                <a:t>i.e</a:t>
              </a:r>
              <a:r>
                <a:rPr lang="de-DE" sz="1600" dirty="0"/>
                <a:t> „</a:t>
              </a:r>
              <a:r>
                <a:rPr lang="de-DE" sz="1600" b="1" dirty="0"/>
                <a:t>0</a:t>
              </a:r>
              <a:r>
                <a:rPr lang="de-DE" sz="1600" dirty="0"/>
                <a:t>“ </a:t>
              </a:r>
              <a:r>
                <a:rPr lang="de-DE" sz="1600" dirty="0" err="1"/>
                <a:t>did</a:t>
              </a:r>
              <a:r>
                <a:rPr lang="de-DE" sz="1600" dirty="0"/>
                <a:t> not </a:t>
              </a:r>
              <a:r>
                <a:rPr lang="de-DE" sz="1600" dirty="0" err="1"/>
                <a:t>change</a:t>
              </a:r>
              <a:r>
                <a:rPr lang="de-DE" sz="1600" dirty="0"/>
                <a:t> </a:t>
              </a:r>
              <a:r>
                <a:rPr lang="de-DE" sz="1600" dirty="0" err="1"/>
                <a:t>between</a:t>
              </a:r>
              <a:r>
                <a:rPr lang="de-DE" sz="1600" dirty="0"/>
                <a:t> </a:t>
              </a:r>
              <a:r>
                <a:rPr lang="de-DE" sz="1600" dirty="0" err="1"/>
                <a:t>series</a:t>
              </a:r>
              <a:r>
                <a:rPr lang="de-DE" sz="1600" dirty="0"/>
                <a:t> </a:t>
              </a:r>
              <a:r>
                <a:rPr lang="de-DE" sz="1600" b="1" dirty="0">
                  <a:solidFill>
                    <a:srgbClr val="0070C0"/>
                  </a:solidFill>
                </a:rPr>
                <a:t>00</a:t>
              </a:r>
              <a:r>
                <a:rPr lang="de-DE" sz="1600" dirty="0"/>
                <a:t> and </a:t>
              </a:r>
              <a:r>
                <a:rPr lang="de-DE" sz="1600" b="1" dirty="0">
                  <a:solidFill>
                    <a:srgbClr val="0070C0"/>
                  </a:solidFill>
                </a:rPr>
                <a:t>01</a:t>
              </a:r>
            </a:p>
          </p:txBody>
        </p:sp>
        <p:sp>
          <p:nvSpPr>
            <p:cNvPr id="28" name="Pfeil: nach rechts 27">
              <a:extLst>
                <a:ext uri="{FF2B5EF4-FFF2-40B4-BE49-F238E27FC236}">
                  <a16:creationId xmlns:a16="http://schemas.microsoft.com/office/drawing/2014/main" xmlns="" id="{DD1F5570-4293-411B-AF4E-F5F4CA5D9394}"/>
                </a:ext>
              </a:extLst>
            </p:cNvPr>
            <p:cNvSpPr/>
            <p:nvPr/>
          </p:nvSpPr>
          <p:spPr>
            <a:xfrm rot="5400000">
              <a:off x="4369880" y="3768134"/>
              <a:ext cx="286459" cy="501898"/>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20" name="Picture 2">
            <a:extLst>
              <a:ext uri="{FF2B5EF4-FFF2-40B4-BE49-F238E27FC236}">
                <a16:creationId xmlns:a16="http://schemas.microsoft.com/office/drawing/2014/main" xmlns="" id="{A2DA449C-70AB-4C16-A690-6542DE76644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846" t="29631" r="20714" b="50154"/>
          <a:stretch/>
        </p:blipFill>
        <p:spPr bwMode="auto">
          <a:xfrm>
            <a:off x="1368331" y="5019311"/>
            <a:ext cx="6479354" cy="1460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Textfeld 28">
            <a:extLst>
              <a:ext uri="{FF2B5EF4-FFF2-40B4-BE49-F238E27FC236}">
                <a16:creationId xmlns:a16="http://schemas.microsoft.com/office/drawing/2014/main" xmlns="" id="{E9B95B4E-B30D-4856-8F2C-2706AC1EA8C5}"/>
              </a:ext>
            </a:extLst>
          </p:cNvPr>
          <p:cNvSpPr txBox="1"/>
          <p:nvPr/>
        </p:nvSpPr>
        <p:spPr>
          <a:xfrm>
            <a:off x="6352716" y="5092358"/>
            <a:ext cx="608496" cy="307777"/>
          </a:xfrm>
          <a:prstGeom prst="rect">
            <a:avLst/>
          </a:prstGeom>
          <a:noFill/>
        </p:spPr>
        <p:txBody>
          <a:bodyPr wrap="square" rtlCol="0">
            <a:spAutoFit/>
          </a:bodyPr>
          <a:lstStyle/>
          <a:p>
            <a:pPr algn="ctr"/>
            <a:r>
              <a:rPr lang="de-DE" sz="1400" b="1" i="1" dirty="0">
                <a:solidFill>
                  <a:srgbClr val="0070C0"/>
                </a:solidFill>
                <a:latin typeface="Times New Roman" panose="02020603050405020304" pitchFamily="18" charset="0"/>
                <a:cs typeface="Times New Roman" panose="02020603050405020304" pitchFamily="18" charset="0"/>
              </a:rPr>
              <a:t>01</a:t>
            </a:r>
          </a:p>
        </p:txBody>
      </p:sp>
      <p:sp>
        <p:nvSpPr>
          <p:cNvPr id="30" name="Textfeld 29">
            <a:extLst>
              <a:ext uri="{FF2B5EF4-FFF2-40B4-BE49-F238E27FC236}">
                <a16:creationId xmlns:a16="http://schemas.microsoft.com/office/drawing/2014/main" xmlns="" id="{A3393442-6FA9-446F-886B-7B259625234B}"/>
              </a:ext>
            </a:extLst>
          </p:cNvPr>
          <p:cNvSpPr txBox="1"/>
          <p:nvPr/>
        </p:nvSpPr>
        <p:spPr>
          <a:xfrm>
            <a:off x="6352716" y="5854783"/>
            <a:ext cx="608496" cy="307777"/>
          </a:xfrm>
          <a:prstGeom prst="rect">
            <a:avLst/>
          </a:prstGeom>
          <a:noFill/>
        </p:spPr>
        <p:txBody>
          <a:bodyPr wrap="square" rtlCol="0">
            <a:spAutoFit/>
          </a:bodyPr>
          <a:lstStyle/>
          <a:p>
            <a:pPr algn="ctr"/>
            <a:r>
              <a:rPr lang="de-DE" sz="1400" b="1" dirty="0">
                <a:latin typeface="Times New Roman" panose="02020603050405020304" pitchFamily="18" charset="0"/>
                <a:cs typeface="Times New Roman" panose="02020603050405020304" pitchFamily="18" charset="0"/>
              </a:rPr>
              <a:t>1</a:t>
            </a:r>
          </a:p>
        </p:txBody>
      </p:sp>
      <p:sp>
        <p:nvSpPr>
          <p:cNvPr id="31" name="Textfeld 30">
            <a:extLst>
              <a:ext uri="{FF2B5EF4-FFF2-40B4-BE49-F238E27FC236}">
                <a16:creationId xmlns:a16="http://schemas.microsoft.com/office/drawing/2014/main" xmlns="" id="{FA5F1DB0-9354-4ED3-A65A-D44D51F7BDFD}"/>
              </a:ext>
            </a:extLst>
          </p:cNvPr>
          <p:cNvSpPr txBox="1"/>
          <p:nvPr/>
        </p:nvSpPr>
        <p:spPr>
          <a:xfrm>
            <a:off x="6352716" y="6114127"/>
            <a:ext cx="608496" cy="307777"/>
          </a:xfrm>
          <a:prstGeom prst="rect">
            <a:avLst/>
          </a:prstGeom>
          <a:noFill/>
        </p:spPr>
        <p:txBody>
          <a:bodyPr wrap="square" rtlCol="0">
            <a:spAutoFit/>
          </a:bodyPr>
          <a:lstStyle/>
          <a:p>
            <a:pPr algn="ctr"/>
            <a:r>
              <a:rPr lang="de-DE" sz="1400" b="1" dirty="0">
                <a:latin typeface="Times New Roman" panose="02020603050405020304" pitchFamily="18" charset="0"/>
                <a:cs typeface="Times New Roman" panose="02020603050405020304" pitchFamily="18" charset="0"/>
              </a:rPr>
              <a:t>0</a:t>
            </a:r>
          </a:p>
        </p:txBody>
      </p:sp>
      <p:sp>
        <p:nvSpPr>
          <p:cNvPr id="7" name="Rechteck 6">
            <a:extLst>
              <a:ext uri="{FF2B5EF4-FFF2-40B4-BE49-F238E27FC236}">
                <a16:creationId xmlns:a16="http://schemas.microsoft.com/office/drawing/2014/main" xmlns="" id="{869C3533-ED99-4391-A99F-2CF95F99BB19}"/>
              </a:ext>
            </a:extLst>
          </p:cNvPr>
          <p:cNvSpPr/>
          <p:nvPr/>
        </p:nvSpPr>
        <p:spPr>
          <a:xfrm>
            <a:off x="1478671" y="6127982"/>
            <a:ext cx="5496396" cy="36583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6666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xmlns="" id="{EEC25DD7-7A2D-4232-A499-1993670B494B}"/>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r>
              <a:rPr lang="de-DE" sz="2400" dirty="0"/>
              <a:t>Change Index – </a:t>
            </a:r>
            <a:r>
              <a:rPr lang="de-DE" sz="2400" dirty="0" err="1"/>
              <a:t>Conclusions</a:t>
            </a:r>
            <a:endParaRPr lang="de-DE" sz="2400" dirty="0"/>
          </a:p>
        </p:txBody>
      </p:sp>
      <p:sp>
        <p:nvSpPr>
          <p:cNvPr id="21" name="Textfeld 20">
            <a:extLst>
              <a:ext uri="{FF2B5EF4-FFF2-40B4-BE49-F238E27FC236}">
                <a16:creationId xmlns:a16="http://schemas.microsoft.com/office/drawing/2014/main" xmlns="" id="{FF7FD606-95C1-4699-8168-88569921B3B4}"/>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11</a:t>
            </a:fld>
            <a:endParaRPr lang="de-DE" sz="1200" dirty="0"/>
          </a:p>
        </p:txBody>
      </p:sp>
      <p:sp>
        <p:nvSpPr>
          <p:cNvPr id="6" name="Textfeld 5">
            <a:extLst>
              <a:ext uri="{FF2B5EF4-FFF2-40B4-BE49-F238E27FC236}">
                <a16:creationId xmlns:a16="http://schemas.microsoft.com/office/drawing/2014/main" xmlns="" id="{DD403229-44E1-4D0E-BBD9-AD2A658F0297}"/>
              </a:ext>
            </a:extLst>
          </p:cNvPr>
          <p:cNvSpPr txBox="1"/>
          <p:nvPr/>
        </p:nvSpPr>
        <p:spPr>
          <a:xfrm>
            <a:off x="193963" y="1376961"/>
            <a:ext cx="8769927" cy="4401205"/>
          </a:xfrm>
          <a:prstGeom prst="rect">
            <a:avLst/>
          </a:prstGeom>
          <a:noFill/>
        </p:spPr>
        <p:txBody>
          <a:bodyPr wrap="square" rtlCol="0">
            <a:spAutoFit/>
          </a:bodyPr>
          <a:lstStyle/>
          <a:p>
            <a:pPr marL="285750" indent="-285750">
              <a:buFont typeface="Arial" panose="020B0604020202020204" pitchFamily="34" charset="0"/>
              <a:buChar char="•"/>
            </a:pPr>
            <a:r>
              <a:rPr lang="de-DE" sz="2800" dirty="0"/>
              <a:t>The „</a:t>
            </a:r>
            <a:r>
              <a:rPr lang="de-DE" sz="2800" dirty="0" err="1"/>
              <a:t>change</a:t>
            </a:r>
            <a:r>
              <a:rPr lang="de-DE" sz="2800" dirty="0"/>
              <a:t> </a:t>
            </a:r>
            <a:r>
              <a:rPr lang="de-DE" sz="2800" dirty="0" err="1"/>
              <a:t>index</a:t>
            </a:r>
            <a:r>
              <a:rPr lang="de-DE" sz="2800" dirty="0"/>
              <a:t>“ </a:t>
            </a:r>
            <a:r>
              <a:rPr lang="de-DE" sz="2800" dirty="0" err="1"/>
              <a:t>is</a:t>
            </a:r>
            <a:r>
              <a:rPr lang="de-DE" sz="2800" dirty="0"/>
              <a:t> </a:t>
            </a:r>
            <a:r>
              <a:rPr lang="de-DE" sz="2800" dirty="0" err="1"/>
              <a:t>merely</a:t>
            </a:r>
            <a:r>
              <a:rPr lang="de-DE" sz="2800" dirty="0"/>
              <a:t> a </a:t>
            </a:r>
            <a:r>
              <a:rPr lang="de-DE" sz="2800" dirty="0" err="1"/>
              <a:t>tool</a:t>
            </a:r>
            <a:r>
              <a:rPr lang="de-DE" sz="2800" dirty="0"/>
              <a:t> (an </a:t>
            </a:r>
            <a:r>
              <a:rPr lang="de-DE" sz="2800" dirty="0" err="1"/>
              <a:t>indicator</a:t>
            </a:r>
            <a:r>
              <a:rPr lang="de-DE" sz="2800" dirty="0"/>
              <a:t>) </a:t>
            </a:r>
            <a:r>
              <a:rPr lang="de-DE" sz="2800" dirty="0" err="1"/>
              <a:t>to</a:t>
            </a:r>
            <a:r>
              <a:rPr lang="de-DE" sz="2800" dirty="0"/>
              <a:t> </a:t>
            </a:r>
            <a:r>
              <a:rPr lang="de-DE" sz="2800" dirty="0" err="1"/>
              <a:t>support</a:t>
            </a:r>
            <a:r>
              <a:rPr lang="de-DE" sz="2800" dirty="0"/>
              <a:t> type </a:t>
            </a:r>
            <a:r>
              <a:rPr lang="de-DE" sz="2800" dirty="0" err="1"/>
              <a:t>approvals</a:t>
            </a:r>
            <a:r>
              <a:rPr lang="de-DE" sz="2800" dirty="0"/>
              <a:t> </a:t>
            </a:r>
            <a:r>
              <a:rPr lang="de-DE" sz="2800" dirty="0" err="1"/>
              <a:t>and</a:t>
            </a:r>
            <a:r>
              <a:rPr lang="de-DE" sz="2800" dirty="0"/>
              <a:t> </a:t>
            </a:r>
            <a:r>
              <a:rPr lang="de-DE" sz="2800" dirty="0" err="1"/>
              <a:t>the</a:t>
            </a:r>
            <a:r>
              <a:rPr lang="de-DE" sz="2800" dirty="0"/>
              <a:t> </a:t>
            </a:r>
            <a:r>
              <a:rPr lang="de-DE" sz="2800" dirty="0" err="1"/>
              <a:t>usage</a:t>
            </a:r>
            <a:r>
              <a:rPr lang="de-DE" sz="2800" dirty="0"/>
              <a:t> </a:t>
            </a:r>
            <a:r>
              <a:rPr lang="de-DE" sz="2800" dirty="0" err="1"/>
              <a:t>of</a:t>
            </a:r>
            <a:r>
              <a:rPr lang="de-DE" sz="2800" dirty="0"/>
              <a:t> type </a:t>
            </a:r>
            <a:r>
              <a:rPr lang="de-DE" sz="2800" dirty="0" err="1"/>
              <a:t>approved</a:t>
            </a:r>
            <a:r>
              <a:rPr lang="de-DE" sz="2800" dirty="0"/>
              <a:t> </a:t>
            </a:r>
            <a:r>
              <a:rPr lang="de-DE" sz="2800" dirty="0" err="1"/>
              <a:t>devices</a:t>
            </a:r>
            <a:endParaRPr lang="de-DE" sz="2800" dirty="0"/>
          </a:p>
          <a:p>
            <a:endParaRPr lang="de-DE" sz="2800" dirty="0"/>
          </a:p>
          <a:p>
            <a:pPr marL="285750" indent="-285750">
              <a:buFont typeface="Arial" panose="020B0604020202020204" pitchFamily="34" charset="0"/>
              <a:buChar char="•"/>
            </a:pPr>
            <a:r>
              <a:rPr lang="de-DE" sz="2800" dirty="0"/>
              <a:t>The </a:t>
            </a:r>
            <a:r>
              <a:rPr lang="de-DE" sz="2800" dirty="0" err="1"/>
              <a:t>concept</a:t>
            </a:r>
            <a:r>
              <a:rPr lang="de-DE" sz="2800" dirty="0"/>
              <a:t> </a:t>
            </a:r>
            <a:r>
              <a:rPr lang="de-DE" sz="2800" dirty="0" err="1"/>
              <a:t>of</a:t>
            </a:r>
            <a:r>
              <a:rPr lang="de-DE" sz="2800" dirty="0"/>
              <a:t> „</a:t>
            </a:r>
            <a:r>
              <a:rPr lang="de-DE" sz="2800" dirty="0" err="1"/>
              <a:t>change</a:t>
            </a:r>
            <a:r>
              <a:rPr lang="de-DE" sz="2800" dirty="0"/>
              <a:t> </a:t>
            </a:r>
            <a:r>
              <a:rPr lang="de-DE" sz="2800" dirty="0" err="1"/>
              <a:t>index</a:t>
            </a:r>
            <a:r>
              <a:rPr lang="de-DE" sz="2800" dirty="0"/>
              <a:t>“ </a:t>
            </a:r>
            <a:r>
              <a:rPr lang="de-DE" sz="2800" dirty="0" err="1"/>
              <a:t>is</a:t>
            </a:r>
            <a:r>
              <a:rPr lang="de-DE" sz="2800" dirty="0"/>
              <a:t> in </a:t>
            </a:r>
            <a:r>
              <a:rPr lang="de-DE" sz="2800" dirty="0" err="1"/>
              <a:t>line</a:t>
            </a:r>
            <a:r>
              <a:rPr lang="de-DE" sz="2800" dirty="0"/>
              <a:t> </a:t>
            </a:r>
            <a:r>
              <a:rPr lang="de-DE" sz="2800" dirty="0" err="1"/>
              <a:t>with</a:t>
            </a:r>
            <a:r>
              <a:rPr lang="de-DE" sz="2800" dirty="0"/>
              <a:t> Revision 3 </a:t>
            </a:r>
            <a:r>
              <a:rPr lang="de-DE" sz="2800" dirty="0" err="1"/>
              <a:t>of</a:t>
            </a:r>
            <a:r>
              <a:rPr lang="de-DE" sz="2800" dirty="0"/>
              <a:t> </a:t>
            </a:r>
            <a:r>
              <a:rPr lang="de-DE" sz="2800" dirty="0" err="1"/>
              <a:t>the</a:t>
            </a:r>
            <a:r>
              <a:rPr lang="de-DE" sz="2800" dirty="0"/>
              <a:t> 1958 Agreement </a:t>
            </a:r>
            <a:r>
              <a:rPr lang="de-DE" sz="2800" dirty="0" err="1"/>
              <a:t>and</a:t>
            </a:r>
            <a:r>
              <a:rPr lang="de-DE" sz="2800" dirty="0"/>
              <a:t> </a:t>
            </a:r>
            <a:r>
              <a:rPr lang="de-DE" sz="2800" dirty="0" err="1"/>
              <a:t>supported</a:t>
            </a:r>
            <a:r>
              <a:rPr lang="de-DE" sz="2800" dirty="0"/>
              <a:t> </a:t>
            </a:r>
            <a:r>
              <a:rPr lang="de-DE" sz="2800" dirty="0" err="1"/>
              <a:t>by</a:t>
            </a:r>
            <a:r>
              <a:rPr lang="de-DE" sz="2800" dirty="0"/>
              <a:t> </a:t>
            </a:r>
            <a:r>
              <a:rPr lang="de-DE" sz="2800" dirty="0" err="1"/>
              <a:t>the</a:t>
            </a:r>
            <a:r>
              <a:rPr lang="de-DE" sz="2800" dirty="0"/>
              <a:t> </a:t>
            </a:r>
            <a:r>
              <a:rPr lang="de-DE" sz="2800" dirty="0" err="1"/>
              <a:t>guidelines</a:t>
            </a:r>
            <a:r>
              <a:rPr lang="de-DE" sz="2800" dirty="0"/>
              <a:t> (</a:t>
            </a:r>
            <a:r>
              <a:rPr lang="de-DE" sz="2800" dirty="0" err="1"/>
              <a:t>accepted</a:t>
            </a:r>
            <a:r>
              <a:rPr lang="de-DE" sz="2800" dirty="0"/>
              <a:t> </a:t>
            </a:r>
            <a:r>
              <a:rPr lang="de-DE" sz="2800" dirty="0" err="1"/>
              <a:t>by</a:t>
            </a:r>
            <a:r>
              <a:rPr lang="de-DE" sz="2800" dirty="0"/>
              <a:t> WP.29 in November 2017)</a:t>
            </a:r>
          </a:p>
          <a:p>
            <a:pPr marL="285750" indent="-285750">
              <a:buFont typeface="Arial" panose="020B0604020202020204" pitchFamily="34" charset="0"/>
              <a:buChar char="•"/>
            </a:pPr>
            <a:endParaRPr lang="de-DE" sz="2800" dirty="0"/>
          </a:p>
          <a:p>
            <a:pPr marL="285750" indent="-285750">
              <a:buFont typeface="Arial" panose="020B0604020202020204" pitchFamily="34" charset="0"/>
              <a:buChar char="•"/>
            </a:pPr>
            <a:r>
              <a:rPr lang="de-DE" sz="2800" dirty="0"/>
              <a:t>The „</a:t>
            </a:r>
            <a:r>
              <a:rPr lang="de-DE" sz="2800" dirty="0" err="1"/>
              <a:t>change</a:t>
            </a:r>
            <a:r>
              <a:rPr lang="de-DE" sz="2800" dirty="0"/>
              <a:t> </a:t>
            </a:r>
            <a:r>
              <a:rPr lang="de-DE" sz="2800" dirty="0" err="1"/>
              <a:t>index</a:t>
            </a:r>
            <a:r>
              <a:rPr lang="de-DE" sz="2800" dirty="0"/>
              <a:t>“ </a:t>
            </a:r>
            <a:r>
              <a:rPr lang="de-DE" sz="2800" dirty="0" err="1"/>
              <a:t>is</a:t>
            </a:r>
            <a:r>
              <a:rPr lang="de-DE" sz="2800" dirty="0"/>
              <a:t> not </a:t>
            </a:r>
            <a:r>
              <a:rPr lang="de-DE" sz="2800" dirty="0" err="1"/>
              <a:t>part</a:t>
            </a:r>
            <a:r>
              <a:rPr lang="de-DE" sz="2800" dirty="0"/>
              <a:t> </a:t>
            </a:r>
            <a:r>
              <a:rPr lang="de-DE" sz="2800" dirty="0" err="1"/>
              <a:t>of</a:t>
            </a:r>
            <a:r>
              <a:rPr lang="de-DE" sz="2800" dirty="0"/>
              <a:t> </a:t>
            </a:r>
            <a:r>
              <a:rPr lang="de-DE" sz="2800" dirty="0" err="1"/>
              <a:t>the</a:t>
            </a:r>
            <a:r>
              <a:rPr lang="de-DE" sz="2800" dirty="0"/>
              <a:t> </a:t>
            </a:r>
            <a:r>
              <a:rPr lang="de-DE" sz="2800" dirty="0" err="1"/>
              <a:t>approval</a:t>
            </a:r>
            <a:r>
              <a:rPr lang="de-DE" sz="2800" dirty="0"/>
              <a:t> </a:t>
            </a:r>
            <a:r>
              <a:rPr lang="de-DE" sz="2800" dirty="0" err="1"/>
              <a:t>marking</a:t>
            </a:r>
            <a:r>
              <a:rPr lang="de-DE" sz="2800" dirty="0"/>
              <a:t> </a:t>
            </a:r>
            <a:r>
              <a:rPr lang="de-DE" sz="2800" dirty="0" err="1"/>
              <a:t>nor</a:t>
            </a:r>
            <a:r>
              <a:rPr lang="de-DE" sz="2800" dirty="0"/>
              <a:t> </a:t>
            </a:r>
            <a:r>
              <a:rPr lang="de-DE" sz="2800" dirty="0" err="1"/>
              <a:t>of</a:t>
            </a:r>
            <a:r>
              <a:rPr lang="de-DE" sz="2800" dirty="0"/>
              <a:t> </a:t>
            </a:r>
            <a:r>
              <a:rPr lang="de-DE" sz="2800" dirty="0" err="1"/>
              <a:t>the</a:t>
            </a:r>
            <a:r>
              <a:rPr lang="de-DE" sz="2800" dirty="0"/>
              <a:t> </a:t>
            </a:r>
            <a:r>
              <a:rPr lang="de-DE" sz="2800" dirty="0" err="1"/>
              <a:t>approval</a:t>
            </a:r>
            <a:r>
              <a:rPr lang="de-DE" sz="2800" dirty="0"/>
              <a:t> </a:t>
            </a:r>
            <a:r>
              <a:rPr lang="de-DE" sz="2800" dirty="0" err="1"/>
              <a:t>numbering</a:t>
            </a:r>
            <a:endParaRPr lang="de-DE" sz="2800" dirty="0"/>
          </a:p>
        </p:txBody>
      </p:sp>
    </p:spTree>
    <p:extLst>
      <p:ext uri="{BB962C8B-B14F-4D97-AF65-F5344CB8AC3E}">
        <p14:creationId xmlns:p14="http://schemas.microsoft.com/office/powerpoint/2010/main" val="400136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hteck 22">
            <a:extLst>
              <a:ext uri="{FF2B5EF4-FFF2-40B4-BE49-F238E27FC236}">
                <a16:creationId xmlns:a16="http://schemas.microsoft.com/office/drawing/2014/main" xmlns="" id="{75D9C4B2-D96D-4DAC-A265-921845B521B9}"/>
              </a:ext>
            </a:extLst>
          </p:cNvPr>
          <p:cNvSpPr/>
          <p:nvPr/>
        </p:nvSpPr>
        <p:spPr>
          <a:xfrm>
            <a:off x="290949" y="1561827"/>
            <a:ext cx="2022763" cy="49082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xmlns="" id="{E7B4AA98-8C51-48E5-9555-9D5523B4FD21}"/>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r>
              <a:rPr lang="de-DE" sz="2400" dirty="0"/>
              <a:t>Change Index – </a:t>
            </a:r>
            <a:r>
              <a:rPr lang="de-DE" sz="2400" dirty="0" err="1"/>
              <a:t>Document</a:t>
            </a:r>
            <a:r>
              <a:rPr lang="de-DE" sz="2400" dirty="0"/>
              <a:t> </a:t>
            </a:r>
            <a:r>
              <a:rPr lang="de-DE" sz="2400" dirty="0" err="1"/>
              <a:t>source</a:t>
            </a:r>
            <a:endParaRPr lang="de-DE" sz="2400" dirty="0"/>
          </a:p>
        </p:txBody>
      </p:sp>
      <p:sp>
        <p:nvSpPr>
          <p:cNvPr id="7" name="Textfeld 6">
            <a:extLst>
              <a:ext uri="{FF2B5EF4-FFF2-40B4-BE49-F238E27FC236}">
                <a16:creationId xmlns:a16="http://schemas.microsoft.com/office/drawing/2014/main" xmlns="" id="{2440FD70-B218-4887-8AA5-29130BC190D4}"/>
              </a:ext>
            </a:extLst>
          </p:cNvPr>
          <p:cNvSpPr txBox="1"/>
          <p:nvPr/>
        </p:nvSpPr>
        <p:spPr>
          <a:xfrm>
            <a:off x="196484" y="2745613"/>
            <a:ext cx="2388018" cy="1477328"/>
          </a:xfrm>
          <a:prstGeom prst="rect">
            <a:avLst/>
          </a:prstGeom>
          <a:noFill/>
        </p:spPr>
        <p:txBody>
          <a:bodyPr wrap="square" rtlCol="0">
            <a:spAutoFit/>
          </a:bodyPr>
          <a:lstStyle/>
          <a:p>
            <a:pPr>
              <a:spcBef>
                <a:spcPts val="600"/>
              </a:spcBef>
            </a:pPr>
            <a:r>
              <a:rPr lang="de-DE" sz="1400" b="1" dirty="0"/>
              <a:t>GRE/2018/02 + GRE-79-xx</a:t>
            </a:r>
          </a:p>
          <a:p>
            <a:pPr>
              <a:spcBef>
                <a:spcPts val="600"/>
              </a:spcBef>
            </a:pPr>
            <a:endParaRPr lang="de-DE" sz="1400" b="1" dirty="0"/>
          </a:p>
          <a:p>
            <a:pPr>
              <a:spcBef>
                <a:spcPts val="600"/>
              </a:spcBef>
            </a:pPr>
            <a:r>
              <a:rPr lang="de-DE" sz="1400" b="1" dirty="0"/>
              <a:t>GRE/2018/03 + GRE-79-xx</a:t>
            </a:r>
          </a:p>
          <a:p>
            <a:pPr>
              <a:spcBef>
                <a:spcPts val="600"/>
              </a:spcBef>
            </a:pPr>
            <a:endParaRPr lang="de-DE" sz="1400" b="1" dirty="0"/>
          </a:p>
          <a:p>
            <a:pPr>
              <a:spcBef>
                <a:spcPts val="600"/>
              </a:spcBef>
            </a:pPr>
            <a:r>
              <a:rPr lang="de-DE" sz="1400" b="1" dirty="0"/>
              <a:t>GRE/2018/04 + GRE-79-xx</a:t>
            </a:r>
          </a:p>
        </p:txBody>
      </p:sp>
      <p:sp>
        <p:nvSpPr>
          <p:cNvPr id="9" name="Textfeld 8">
            <a:extLst>
              <a:ext uri="{FF2B5EF4-FFF2-40B4-BE49-F238E27FC236}">
                <a16:creationId xmlns:a16="http://schemas.microsoft.com/office/drawing/2014/main" xmlns="" id="{FAC1C2DF-D66D-4EE4-A295-31A1ABB8DCBB}"/>
              </a:ext>
            </a:extLst>
          </p:cNvPr>
          <p:cNvSpPr txBox="1"/>
          <p:nvPr/>
        </p:nvSpPr>
        <p:spPr>
          <a:xfrm>
            <a:off x="2637401" y="2682488"/>
            <a:ext cx="6045620" cy="1692771"/>
          </a:xfrm>
          <a:prstGeom prst="rect">
            <a:avLst/>
          </a:prstGeom>
          <a:noFill/>
        </p:spPr>
        <p:txBody>
          <a:bodyPr wrap="square" rtlCol="0">
            <a:spAutoFit/>
          </a:bodyPr>
          <a:lstStyle/>
          <a:p>
            <a:pPr algn="just">
              <a:spcAft>
                <a:spcPts val="1200"/>
              </a:spcAft>
            </a:pPr>
            <a:r>
              <a:rPr lang="en-US" sz="1400" dirty="0"/>
              <a:t>Draft new UN Regulation on uniform provisions concerning the approval of light-</a:t>
            </a:r>
            <a:r>
              <a:rPr lang="en-US" sz="1400" dirty="0" err="1"/>
              <a:t>signalling</a:t>
            </a:r>
            <a:r>
              <a:rPr lang="en-US" sz="1400" dirty="0"/>
              <a:t> devices (lamps) for power-driven vehicles and their trailers</a:t>
            </a:r>
          </a:p>
          <a:p>
            <a:pPr algn="just">
              <a:spcAft>
                <a:spcPts val="1200"/>
              </a:spcAft>
            </a:pPr>
            <a:r>
              <a:rPr lang="en-US" sz="1400" dirty="0"/>
              <a:t>Draft new UN Regulation on uniform provisions concerning the approval of road illumination devices (lamps) and systems for power-driven vehicles</a:t>
            </a:r>
          </a:p>
          <a:p>
            <a:pPr algn="just">
              <a:spcAft>
                <a:spcPts val="600"/>
              </a:spcAft>
            </a:pPr>
            <a:r>
              <a:rPr lang="en-US" sz="1400" dirty="0"/>
              <a:t>Draft new UN Regulation on uniform provisions concerning the approval of retro-reflective devices and markings for power-driven vehicles and their trailers</a:t>
            </a:r>
          </a:p>
        </p:txBody>
      </p:sp>
      <p:sp>
        <p:nvSpPr>
          <p:cNvPr id="10" name="Rechteck 9">
            <a:extLst>
              <a:ext uri="{FF2B5EF4-FFF2-40B4-BE49-F238E27FC236}">
                <a16:creationId xmlns:a16="http://schemas.microsoft.com/office/drawing/2014/main" xmlns="" id="{8EBD64E7-45FF-4D47-B4BD-9186194AAA3D}"/>
              </a:ext>
            </a:extLst>
          </p:cNvPr>
          <p:cNvSpPr/>
          <p:nvPr/>
        </p:nvSpPr>
        <p:spPr>
          <a:xfrm>
            <a:off x="193964" y="1216579"/>
            <a:ext cx="6495263" cy="369332"/>
          </a:xfrm>
          <a:prstGeom prst="rect">
            <a:avLst/>
          </a:prstGeom>
        </p:spPr>
        <p:txBody>
          <a:bodyPr wrap="square">
            <a:spAutoFit/>
          </a:bodyPr>
          <a:lstStyle/>
          <a:p>
            <a:r>
              <a:rPr lang="de-DE" i="1" dirty="0" err="1"/>
              <a:t>Document</a:t>
            </a:r>
            <a:r>
              <a:rPr lang="de-DE" i="1" dirty="0"/>
              <a:t> </a:t>
            </a:r>
            <a:r>
              <a:rPr lang="de-DE" i="1" dirty="0" err="1"/>
              <a:t>source</a:t>
            </a:r>
            <a:r>
              <a:rPr lang="de-DE" i="1" dirty="0"/>
              <a:t> </a:t>
            </a:r>
            <a:r>
              <a:rPr lang="de-DE" i="1" dirty="0" err="1"/>
              <a:t>for</a:t>
            </a:r>
            <a:r>
              <a:rPr lang="de-DE" i="1" dirty="0"/>
              <a:t> </a:t>
            </a:r>
            <a:r>
              <a:rPr lang="de-DE" i="1" dirty="0" err="1"/>
              <a:t>the</a:t>
            </a:r>
            <a:r>
              <a:rPr lang="de-DE" i="1" dirty="0"/>
              <a:t> </a:t>
            </a:r>
            <a:r>
              <a:rPr lang="de-DE" i="1" dirty="0" err="1"/>
              <a:t>introduction</a:t>
            </a:r>
            <a:r>
              <a:rPr lang="de-DE" i="1" dirty="0"/>
              <a:t> </a:t>
            </a:r>
            <a:r>
              <a:rPr lang="de-DE" i="1" dirty="0" err="1"/>
              <a:t>to</a:t>
            </a:r>
            <a:r>
              <a:rPr lang="de-DE" i="1" dirty="0"/>
              <a:t> „</a:t>
            </a:r>
            <a:r>
              <a:rPr lang="de-DE" i="1" dirty="0" err="1"/>
              <a:t>change</a:t>
            </a:r>
            <a:r>
              <a:rPr lang="de-DE" i="1" dirty="0"/>
              <a:t> </a:t>
            </a:r>
            <a:r>
              <a:rPr lang="de-DE" i="1" dirty="0" err="1"/>
              <a:t>index</a:t>
            </a:r>
            <a:r>
              <a:rPr lang="de-DE" i="1" dirty="0"/>
              <a:t>“</a:t>
            </a:r>
          </a:p>
        </p:txBody>
      </p:sp>
      <p:cxnSp>
        <p:nvCxnSpPr>
          <p:cNvPr id="13" name="Gerader Verbinder 12">
            <a:extLst>
              <a:ext uri="{FF2B5EF4-FFF2-40B4-BE49-F238E27FC236}">
                <a16:creationId xmlns:a16="http://schemas.microsoft.com/office/drawing/2014/main" xmlns="" id="{E291A26F-08E1-4BE6-A355-93676BF33A3C}"/>
              </a:ext>
            </a:extLst>
          </p:cNvPr>
          <p:cNvCxnSpPr>
            <a:cxnSpLocks/>
          </p:cNvCxnSpPr>
          <p:nvPr/>
        </p:nvCxnSpPr>
        <p:spPr>
          <a:xfrm>
            <a:off x="275208" y="2532560"/>
            <a:ext cx="8407813"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feld 4">
            <a:extLst>
              <a:ext uri="{FF2B5EF4-FFF2-40B4-BE49-F238E27FC236}">
                <a16:creationId xmlns:a16="http://schemas.microsoft.com/office/drawing/2014/main" xmlns="" id="{1F7B9679-97AE-4FCB-9E39-0F699EDEA3C9}"/>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2</a:t>
            </a:fld>
            <a:endParaRPr lang="de-DE" sz="1200" dirty="0"/>
          </a:p>
        </p:txBody>
      </p:sp>
      <p:cxnSp>
        <p:nvCxnSpPr>
          <p:cNvPr id="26" name="Gerader Verbinder 25">
            <a:extLst>
              <a:ext uri="{FF2B5EF4-FFF2-40B4-BE49-F238E27FC236}">
                <a16:creationId xmlns:a16="http://schemas.microsoft.com/office/drawing/2014/main" xmlns="" id="{D1523120-049F-4A5A-AA1E-4C1E6EDD21C2}"/>
              </a:ext>
            </a:extLst>
          </p:cNvPr>
          <p:cNvCxnSpPr>
            <a:cxnSpLocks/>
          </p:cNvCxnSpPr>
          <p:nvPr/>
        </p:nvCxnSpPr>
        <p:spPr>
          <a:xfrm>
            <a:off x="275208" y="4498987"/>
            <a:ext cx="840781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hteck 7">
            <a:extLst>
              <a:ext uri="{FF2B5EF4-FFF2-40B4-BE49-F238E27FC236}">
                <a16:creationId xmlns:a16="http://schemas.microsoft.com/office/drawing/2014/main" xmlns="" id="{FD6AB842-E5E6-4127-8357-F2EB8C2B8DF9}"/>
              </a:ext>
            </a:extLst>
          </p:cNvPr>
          <p:cNvSpPr/>
          <p:nvPr/>
        </p:nvSpPr>
        <p:spPr>
          <a:xfrm>
            <a:off x="2663225" y="4745598"/>
            <a:ext cx="6019795" cy="523220"/>
          </a:xfrm>
          <a:prstGeom prst="rect">
            <a:avLst/>
          </a:prstGeom>
          <a:noFill/>
        </p:spPr>
        <p:txBody>
          <a:bodyPr wrap="square" rtlCol="0">
            <a:spAutoFit/>
          </a:bodyPr>
          <a:lstStyle/>
          <a:p>
            <a:pPr algn="just">
              <a:spcAft>
                <a:spcPts val="600"/>
              </a:spcAft>
            </a:pPr>
            <a:r>
              <a:rPr lang="en-US" sz="1400" dirty="0"/>
              <a:t>Agreement concerning the Adoption of Harmonized Technical United Nations Regulations… (Revision 3)</a:t>
            </a:r>
          </a:p>
        </p:txBody>
      </p:sp>
      <p:sp>
        <p:nvSpPr>
          <p:cNvPr id="11" name="Rechteck 10">
            <a:extLst>
              <a:ext uri="{FF2B5EF4-FFF2-40B4-BE49-F238E27FC236}">
                <a16:creationId xmlns:a16="http://schemas.microsoft.com/office/drawing/2014/main" xmlns="" id="{FFF1CFC7-24FB-4F42-B9E5-3836E0F57700}"/>
              </a:ext>
            </a:extLst>
          </p:cNvPr>
          <p:cNvSpPr/>
          <p:nvPr/>
        </p:nvSpPr>
        <p:spPr>
          <a:xfrm>
            <a:off x="268946" y="5588100"/>
            <a:ext cx="2058943" cy="307777"/>
          </a:xfrm>
          <a:prstGeom prst="rect">
            <a:avLst/>
          </a:prstGeom>
          <a:noFill/>
        </p:spPr>
        <p:txBody>
          <a:bodyPr wrap="square" rtlCol="0">
            <a:spAutoFit/>
          </a:bodyPr>
          <a:lstStyle/>
          <a:p>
            <a:pPr>
              <a:spcBef>
                <a:spcPts val="600"/>
              </a:spcBef>
            </a:pPr>
            <a:r>
              <a:rPr lang="de-DE" sz="1400" b="1" dirty="0"/>
              <a:t>WP.29/2017/107</a:t>
            </a:r>
          </a:p>
        </p:txBody>
      </p:sp>
      <p:cxnSp>
        <p:nvCxnSpPr>
          <p:cNvPr id="29" name="Gerader Verbinder 28">
            <a:extLst>
              <a:ext uri="{FF2B5EF4-FFF2-40B4-BE49-F238E27FC236}">
                <a16:creationId xmlns:a16="http://schemas.microsoft.com/office/drawing/2014/main" xmlns="" id="{CBFA1C32-00F0-4823-B7EF-2485A9208074}"/>
              </a:ext>
            </a:extLst>
          </p:cNvPr>
          <p:cNvCxnSpPr>
            <a:cxnSpLocks/>
          </p:cNvCxnSpPr>
          <p:nvPr/>
        </p:nvCxnSpPr>
        <p:spPr>
          <a:xfrm>
            <a:off x="275208" y="5399047"/>
            <a:ext cx="8407813"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hteck 2">
            <a:extLst>
              <a:ext uri="{FF2B5EF4-FFF2-40B4-BE49-F238E27FC236}">
                <a16:creationId xmlns:a16="http://schemas.microsoft.com/office/drawing/2014/main" xmlns="" id="{3A85A2C5-1DC8-48A8-9668-6AAA64ED9059}"/>
              </a:ext>
            </a:extLst>
          </p:cNvPr>
          <p:cNvSpPr/>
          <p:nvPr/>
        </p:nvSpPr>
        <p:spPr>
          <a:xfrm>
            <a:off x="209467" y="1776042"/>
            <a:ext cx="2118422" cy="600164"/>
          </a:xfrm>
          <a:prstGeom prst="rect">
            <a:avLst/>
          </a:prstGeom>
          <a:noFill/>
        </p:spPr>
        <p:txBody>
          <a:bodyPr wrap="square" rtlCol="0">
            <a:spAutoFit/>
          </a:bodyPr>
          <a:lstStyle/>
          <a:p>
            <a:pPr>
              <a:spcBef>
                <a:spcPts val="600"/>
              </a:spcBef>
            </a:pPr>
            <a:r>
              <a:rPr lang="de-DE" sz="1400" b="1" dirty="0"/>
              <a:t>GRE/2018/16 + GRE-79-xx</a:t>
            </a:r>
          </a:p>
          <a:p>
            <a:pPr>
              <a:spcBef>
                <a:spcPts val="600"/>
              </a:spcBef>
            </a:pPr>
            <a:r>
              <a:rPr lang="de-DE" sz="1400" b="1" dirty="0"/>
              <a:t>GRE/2018/18 + GRE-79-xx</a:t>
            </a:r>
          </a:p>
        </p:txBody>
      </p:sp>
      <p:sp>
        <p:nvSpPr>
          <p:cNvPr id="4" name="Rechteck 3">
            <a:extLst>
              <a:ext uri="{FF2B5EF4-FFF2-40B4-BE49-F238E27FC236}">
                <a16:creationId xmlns:a16="http://schemas.microsoft.com/office/drawing/2014/main" xmlns="" id="{5D218CC7-B06F-482F-8AEF-B8CBC43E73F4}"/>
              </a:ext>
            </a:extLst>
          </p:cNvPr>
          <p:cNvSpPr/>
          <p:nvPr/>
        </p:nvSpPr>
        <p:spPr>
          <a:xfrm>
            <a:off x="2663226" y="1817353"/>
            <a:ext cx="6019794" cy="523220"/>
          </a:xfrm>
          <a:prstGeom prst="rect">
            <a:avLst/>
          </a:prstGeom>
          <a:noFill/>
        </p:spPr>
        <p:txBody>
          <a:bodyPr wrap="square" rtlCol="0">
            <a:spAutoFit/>
          </a:bodyPr>
          <a:lstStyle/>
          <a:p>
            <a:pPr algn="just">
              <a:spcAft>
                <a:spcPts val="600"/>
              </a:spcAft>
            </a:pPr>
            <a:r>
              <a:rPr lang="en-US" sz="1400" dirty="0"/>
              <a:t>Proposal for an amendment to Regulations Nos. 48, 53, 74 and 86 (Installation of lighting and light-</a:t>
            </a:r>
            <a:r>
              <a:rPr lang="en-US" sz="1400" dirty="0" err="1"/>
              <a:t>signalling</a:t>
            </a:r>
            <a:r>
              <a:rPr lang="en-US" sz="1400" dirty="0"/>
              <a:t> devices for different vehicle classes)</a:t>
            </a:r>
          </a:p>
        </p:txBody>
      </p:sp>
      <p:sp>
        <p:nvSpPr>
          <p:cNvPr id="25" name="Rechteck 24">
            <a:extLst>
              <a:ext uri="{FF2B5EF4-FFF2-40B4-BE49-F238E27FC236}">
                <a16:creationId xmlns:a16="http://schemas.microsoft.com/office/drawing/2014/main" xmlns="" id="{9A50EAA6-DEDB-4FBB-8733-AAD437BF3F84}"/>
              </a:ext>
            </a:extLst>
          </p:cNvPr>
          <p:cNvSpPr/>
          <p:nvPr/>
        </p:nvSpPr>
        <p:spPr>
          <a:xfrm>
            <a:off x="276206" y="4811595"/>
            <a:ext cx="2058943" cy="307777"/>
          </a:xfrm>
          <a:prstGeom prst="rect">
            <a:avLst/>
          </a:prstGeom>
          <a:noFill/>
        </p:spPr>
        <p:txBody>
          <a:bodyPr wrap="square" rtlCol="0">
            <a:spAutoFit/>
          </a:bodyPr>
          <a:lstStyle/>
          <a:p>
            <a:pPr>
              <a:spcBef>
                <a:spcPts val="600"/>
              </a:spcBef>
            </a:pPr>
            <a:r>
              <a:rPr lang="pt-BR" sz="1400" b="1" dirty="0"/>
              <a:t>E/ECE/TRANS/505/Rev.3</a:t>
            </a:r>
            <a:endParaRPr lang="de-DE" sz="1400" b="1" dirty="0"/>
          </a:p>
        </p:txBody>
      </p:sp>
      <p:sp>
        <p:nvSpPr>
          <p:cNvPr id="27" name="Rechteck 26">
            <a:extLst>
              <a:ext uri="{FF2B5EF4-FFF2-40B4-BE49-F238E27FC236}">
                <a16:creationId xmlns:a16="http://schemas.microsoft.com/office/drawing/2014/main" xmlns="" id="{60BECD7A-EDA1-4C29-A79A-C83AD20A6A72}"/>
              </a:ext>
            </a:extLst>
          </p:cNvPr>
          <p:cNvSpPr/>
          <p:nvPr/>
        </p:nvSpPr>
        <p:spPr>
          <a:xfrm>
            <a:off x="2670485" y="5493081"/>
            <a:ext cx="6019795" cy="523220"/>
          </a:xfrm>
          <a:prstGeom prst="rect">
            <a:avLst/>
          </a:prstGeom>
          <a:noFill/>
        </p:spPr>
        <p:txBody>
          <a:bodyPr wrap="square" rtlCol="0">
            <a:spAutoFit/>
          </a:bodyPr>
          <a:lstStyle/>
          <a:p>
            <a:pPr algn="just">
              <a:spcAft>
                <a:spcPts val="600"/>
              </a:spcAft>
            </a:pPr>
            <a:r>
              <a:rPr lang="en-US" sz="1400" dirty="0"/>
              <a:t>Draft General Guidelines for United Nations regulatory procedures and transitional provisions in un Regulations</a:t>
            </a:r>
          </a:p>
        </p:txBody>
      </p:sp>
    </p:spTree>
    <p:extLst>
      <p:ext uri="{BB962C8B-B14F-4D97-AF65-F5344CB8AC3E}">
        <p14:creationId xmlns:p14="http://schemas.microsoft.com/office/powerpoint/2010/main" val="18881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hteck 22">
            <a:extLst>
              <a:ext uri="{FF2B5EF4-FFF2-40B4-BE49-F238E27FC236}">
                <a16:creationId xmlns:a16="http://schemas.microsoft.com/office/drawing/2014/main" xmlns="" id="{75D9C4B2-D96D-4DAC-A265-921845B521B9}"/>
              </a:ext>
            </a:extLst>
          </p:cNvPr>
          <p:cNvSpPr/>
          <p:nvPr/>
        </p:nvSpPr>
        <p:spPr>
          <a:xfrm>
            <a:off x="290949" y="1561827"/>
            <a:ext cx="2022763" cy="49082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xmlns="" id="{E7B4AA98-8C51-48E5-9555-9D5523B4FD21}"/>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r>
              <a:rPr lang="de-DE" sz="2400" dirty="0"/>
              <a:t>Change Index – </a:t>
            </a:r>
            <a:r>
              <a:rPr lang="de-DE" sz="2400" dirty="0" err="1"/>
              <a:t>Document</a:t>
            </a:r>
            <a:r>
              <a:rPr lang="de-DE" sz="2400" dirty="0"/>
              <a:t> </a:t>
            </a:r>
            <a:r>
              <a:rPr lang="de-DE" sz="2400" dirty="0" err="1"/>
              <a:t>source</a:t>
            </a:r>
            <a:endParaRPr lang="de-DE" sz="2400" dirty="0"/>
          </a:p>
        </p:txBody>
      </p:sp>
      <p:sp>
        <p:nvSpPr>
          <p:cNvPr id="7" name="Textfeld 6">
            <a:extLst>
              <a:ext uri="{FF2B5EF4-FFF2-40B4-BE49-F238E27FC236}">
                <a16:creationId xmlns:a16="http://schemas.microsoft.com/office/drawing/2014/main" xmlns="" id="{2440FD70-B218-4887-8AA5-29130BC190D4}"/>
              </a:ext>
            </a:extLst>
          </p:cNvPr>
          <p:cNvSpPr txBox="1"/>
          <p:nvPr/>
        </p:nvSpPr>
        <p:spPr>
          <a:xfrm>
            <a:off x="196484" y="2745613"/>
            <a:ext cx="2388018" cy="1477328"/>
          </a:xfrm>
          <a:prstGeom prst="rect">
            <a:avLst/>
          </a:prstGeom>
          <a:noFill/>
        </p:spPr>
        <p:txBody>
          <a:bodyPr wrap="square" rtlCol="0">
            <a:spAutoFit/>
          </a:bodyPr>
          <a:lstStyle/>
          <a:p>
            <a:pPr>
              <a:spcBef>
                <a:spcPts val="600"/>
              </a:spcBef>
            </a:pPr>
            <a:r>
              <a:rPr lang="de-DE" sz="1400" b="1" dirty="0"/>
              <a:t>GRE/2018/02 + GRE-79-xx</a:t>
            </a:r>
          </a:p>
          <a:p>
            <a:pPr>
              <a:spcBef>
                <a:spcPts val="600"/>
              </a:spcBef>
            </a:pPr>
            <a:endParaRPr lang="de-DE" sz="1400" b="1" dirty="0"/>
          </a:p>
          <a:p>
            <a:pPr>
              <a:spcBef>
                <a:spcPts val="600"/>
              </a:spcBef>
            </a:pPr>
            <a:r>
              <a:rPr lang="de-DE" sz="1400" b="1" dirty="0"/>
              <a:t>GRE/2018/03 + GRE-79-xx</a:t>
            </a:r>
          </a:p>
          <a:p>
            <a:pPr>
              <a:spcBef>
                <a:spcPts val="600"/>
              </a:spcBef>
            </a:pPr>
            <a:endParaRPr lang="de-DE" sz="1400" b="1" dirty="0"/>
          </a:p>
          <a:p>
            <a:pPr>
              <a:spcBef>
                <a:spcPts val="600"/>
              </a:spcBef>
            </a:pPr>
            <a:r>
              <a:rPr lang="de-DE" sz="1400" b="1" dirty="0"/>
              <a:t>GRE/2018/04 + GRE-79-xx</a:t>
            </a:r>
          </a:p>
        </p:txBody>
      </p:sp>
      <p:sp>
        <p:nvSpPr>
          <p:cNvPr id="9" name="Textfeld 8">
            <a:extLst>
              <a:ext uri="{FF2B5EF4-FFF2-40B4-BE49-F238E27FC236}">
                <a16:creationId xmlns:a16="http://schemas.microsoft.com/office/drawing/2014/main" xmlns="" id="{FAC1C2DF-D66D-4EE4-A295-31A1ABB8DCBB}"/>
              </a:ext>
            </a:extLst>
          </p:cNvPr>
          <p:cNvSpPr txBox="1"/>
          <p:nvPr/>
        </p:nvSpPr>
        <p:spPr>
          <a:xfrm>
            <a:off x="2637401" y="2807613"/>
            <a:ext cx="6045620" cy="1538883"/>
          </a:xfrm>
          <a:prstGeom prst="rect">
            <a:avLst/>
          </a:prstGeom>
          <a:noFill/>
        </p:spPr>
        <p:txBody>
          <a:bodyPr wrap="square" rtlCol="0">
            <a:spAutoFit/>
          </a:bodyPr>
          <a:lstStyle/>
          <a:p>
            <a:pPr algn="just">
              <a:spcAft>
                <a:spcPts val="600"/>
              </a:spcAft>
            </a:pPr>
            <a:r>
              <a:rPr lang="en-US" sz="1400" dirty="0"/>
              <a:t>Draft new UN Regulation on uniform provisions concerning the approval of light-</a:t>
            </a:r>
            <a:r>
              <a:rPr lang="en-US" sz="1400" dirty="0" err="1"/>
              <a:t>signalling</a:t>
            </a:r>
            <a:r>
              <a:rPr lang="en-US" sz="1400" dirty="0"/>
              <a:t> devices (lamps) for power-driven vehicles and their trailers</a:t>
            </a:r>
          </a:p>
          <a:p>
            <a:pPr algn="just">
              <a:spcAft>
                <a:spcPts val="600"/>
              </a:spcAft>
            </a:pPr>
            <a:r>
              <a:rPr lang="en-US" sz="1400" dirty="0"/>
              <a:t>Draft new UN Regulation on uniform provisions concerning the approval of road illumination devices (lamps) and systems for power-driven vehicles</a:t>
            </a:r>
          </a:p>
          <a:p>
            <a:pPr algn="just">
              <a:spcAft>
                <a:spcPts val="600"/>
              </a:spcAft>
            </a:pPr>
            <a:r>
              <a:rPr lang="en-US" sz="1400" dirty="0"/>
              <a:t>Draft new UN Regulation on uniform provisions concerning the approval of retro-reflective devices and markings for power-driven vehicles and their trailers</a:t>
            </a:r>
          </a:p>
        </p:txBody>
      </p:sp>
      <p:sp>
        <p:nvSpPr>
          <p:cNvPr id="10" name="Rechteck 9">
            <a:extLst>
              <a:ext uri="{FF2B5EF4-FFF2-40B4-BE49-F238E27FC236}">
                <a16:creationId xmlns:a16="http://schemas.microsoft.com/office/drawing/2014/main" xmlns="" id="{8EBD64E7-45FF-4D47-B4BD-9186194AAA3D}"/>
              </a:ext>
            </a:extLst>
          </p:cNvPr>
          <p:cNvSpPr/>
          <p:nvPr/>
        </p:nvSpPr>
        <p:spPr>
          <a:xfrm>
            <a:off x="193964" y="1216579"/>
            <a:ext cx="6495263" cy="369332"/>
          </a:xfrm>
          <a:prstGeom prst="rect">
            <a:avLst/>
          </a:prstGeom>
        </p:spPr>
        <p:txBody>
          <a:bodyPr wrap="square">
            <a:spAutoFit/>
          </a:bodyPr>
          <a:lstStyle/>
          <a:p>
            <a:r>
              <a:rPr lang="de-DE" i="1" dirty="0" err="1"/>
              <a:t>Document</a:t>
            </a:r>
            <a:r>
              <a:rPr lang="de-DE" i="1" dirty="0"/>
              <a:t> </a:t>
            </a:r>
            <a:r>
              <a:rPr lang="de-DE" i="1" dirty="0" err="1"/>
              <a:t>source</a:t>
            </a:r>
            <a:r>
              <a:rPr lang="de-DE" i="1" dirty="0"/>
              <a:t> </a:t>
            </a:r>
            <a:r>
              <a:rPr lang="de-DE" i="1" dirty="0" err="1"/>
              <a:t>for</a:t>
            </a:r>
            <a:r>
              <a:rPr lang="de-DE" i="1" dirty="0"/>
              <a:t> </a:t>
            </a:r>
            <a:r>
              <a:rPr lang="de-DE" i="1" dirty="0" err="1"/>
              <a:t>the</a:t>
            </a:r>
            <a:r>
              <a:rPr lang="de-DE" i="1" dirty="0"/>
              <a:t> </a:t>
            </a:r>
            <a:r>
              <a:rPr lang="de-DE" i="1" dirty="0" err="1"/>
              <a:t>introduction</a:t>
            </a:r>
            <a:r>
              <a:rPr lang="de-DE" i="1" dirty="0"/>
              <a:t> </a:t>
            </a:r>
            <a:r>
              <a:rPr lang="de-DE" i="1" dirty="0" err="1"/>
              <a:t>to</a:t>
            </a:r>
            <a:r>
              <a:rPr lang="de-DE" i="1" dirty="0"/>
              <a:t> „</a:t>
            </a:r>
            <a:r>
              <a:rPr lang="de-DE" i="1" dirty="0" err="1"/>
              <a:t>change</a:t>
            </a:r>
            <a:r>
              <a:rPr lang="de-DE" i="1" dirty="0"/>
              <a:t> </a:t>
            </a:r>
            <a:r>
              <a:rPr lang="de-DE" i="1" dirty="0" err="1"/>
              <a:t>index</a:t>
            </a:r>
            <a:r>
              <a:rPr lang="de-DE" i="1" dirty="0"/>
              <a:t>“</a:t>
            </a:r>
          </a:p>
        </p:txBody>
      </p:sp>
      <p:cxnSp>
        <p:nvCxnSpPr>
          <p:cNvPr id="13" name="Gerader Verbinder 12">
            <a:extLst>
              <a:ext uri="{FF2B5EF4-FFF2-40B4-BE49-F238E27FC236}">
                <a16:creationId xmlns:a16="http://schemas.microsoft.com/office/drawing/2014/main" xmlns="" id="{E291A26F-08E1-4BE6-A355-93676BF33A3C}"/>
              </a:ext>
            </a:extLst>
          </p:cNvPr>
          <p:cNvCxnSpPr>
            <a:cxnSpLocks/>
          </p:cNvCxnSpPr>
          <p:nvPr/>
        </p:nvCxnSpPr>
        <p:spPr>
          <a:xfrm>
            <a:off x="275208" y="2532560"/>
            <a:ext cx="8407813"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feld 4">
            <a:extLst>
              <a:ext uri="{FF2B5EF4-FFF2-40B4-BE49-F238E27FC236}">
                <a16:creationId xmlns:a16="http://schemas.microsoft.com/office/drawing/2014/main" xmlns="" id="{1F7B9679-97AE-4FCB-9E39-0F699EDEA3C9}"/>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3</a:t>
            </a:fld>
            <a:endParaRPr lang="de-DE" sz="1200" dirty="0"/>
          </a:p>
        </p:txBody>
      </p:sp>
      <p:sp>
        <p:nvSpPr>
          <p:cNvPr id="16" name="Textfeld 19">
            <a:extLst>
              <a:ext uri="{FF2B5EF4-FFF2-40B4-BE49-F238E27FC236}">
                <a16:creationId xmlns:a16="http://schemas.microsoft.com/office/drawing/2014/main" xmlns="" id="{40EEA154-56BA-4C55-8A8B-D7D51302B0AD}"/>
              </a:ext>
            </a:extLst>
          </p:cNvPr>
          <p:cNvSpPr txBox="1"/>
          <p:nvPr/>
        </p:nvSpPr>
        <p:spPr>
          <a:xfrm>
            <a:off x="2684662" y="2555858"/>
            <a:ext cx="5954816" cy="1846703"/>
          </a:xfrm>
          <a:prstGeom prst="rect">
            <a:avLst/>
          </a:prstGeom>
          <a:solidFill>
            <a:schemeClr val="bg1"/>
          </a:solidFill>
          <a:ln>
            <a:noFill/>
          </a:ln>
        </p:spPr>
        <p:txBody>
          <a:bodyPr wrap="square" tIns="0" bIns="0" rtlCol="0" anchor="ctr" anchorCtr="0">
            <a:noAutofit/>
          </a:bodyPr>
          <a:lstStyle/>
          <a:p>
            <a:r>
              <a:rPr lang="de-DE" dirty="0"/>
              <a:t>These draft </a:t>
            </a:r>
            <a:r>
              <a:rPr lang="de-DE" dirty="0" err="1"/>
              <a:t>Regulations</a:t>
            </a:r>
            <a:r>
              <a:rPr lang="de-DE" dirty="0"/>
              <a:t> </a:t>
            </a:r>
            <a:r>
              <a:rPr lang="de-DE" dirty="0" err="1"/>
              <a:t>are</a:t>
            </a:r>
            <a:r>
              <a:rPr lang="de-DE" dirty="0"/>
              <a:t> </a:t>
            </a:r>
            <a:r>
              <a:rPr lang="de-DE" dirty="0" err="1"/>
              <a:t>using</a:t>
            </a:r>
            <a:r>
              <a:rPr lang="de-DE" dirty="0"/>
              <a:t> </a:t>
            </a:r>
            <a:r>
              <a:rPr lang="de-DE" dirty="0" err="1"/>
              <a:t>the</a:t>
            </a:r>
            <a:r>
              <a:rPr lang="de-DE" dirty="0"/>
              <a:t> „</a:t>
            </a:r>
            <a:r>
              <a:rPr lang="de-DE" dirty="0" err="1"/>
              <a:t>change</a:t>
            </a:r>
            <a:r>
              <a:rPr lang="de-DE" dirty="0"/>
              <a:t> </a:t>
            </a:r>
            <a:r>
              <a:rPr lang="de-DE" dirty="0" err="1"/>
              <a:t>index</a:t>
            </a:r>
            <a:r>
              <a:rPr lang="de-DE" dirty="0"/>
              <a:t>“ and </a:t>
            </a:r>
            <a:r>
              <a:rPr lang="de-DE" dirty="0" err="1"/>
              <a:t>provide</a:t>
            </a:r>
            <a:r>
              <a:rPr lang="de-DE" dirty="0"/>
              <a:t> </a:t>
            </a:r>
            <a:r>
              <a:rPr lang="de-DE" dirty="0" err="1"/>
              <a:t>Transitional</a:t>
            </a:r>
            <a:r>
              <a:rPr lang="de-DE" dirty="0"/>
              <a:t> </a:t>
            </a:r>
            <a:r>
              <a:rPr lang="de-DE" dirty="0" err="1"/>
              <a:t>Provisions</a:t>
            </a:r>
            <a:r>
              <a:rPr lang="de-DE" dirty="0"/>
              <a:t> </a:t>
            </a:r>
            <a:r>
              <a:rPr lang="de-DE" dirty="0" err="1"/>
              <a:t>for</a:t>
            </a:r>
            <a:r>
              <a:rPr lang="de-DE" dirty="0"/>
              <a:t> </a:t>
            </a:r>
            <a:r>
              <a:rPr lang="de-DE" dirty="0" err="1"/>
              <a:t>the</a:t>
            </a:r>
            <a:r>
              <a:rPr lang="de-DE" dirty="0"/>
              <a:t> </a:t>
            </a:r>
            <a:r>
              <a:rPr lang="de-DE" dirty="0" err="1"/>
              <a:t>usage</a:t>
            </a:r>
            <a:r>
              <a:rPr lang="de-DE" dirty="0"/>
              <a:t>.</a:t>
            </a:r>
          </a:p>
        </p:txBody>
      </p:sp>
      <p:sp>
        <p:nvSpPr>
          <p:cNvPr id="17" name="Pfeil: nach rechts 20">
            <a:extLst>
              <a:ext uri="{FF2B5EF4-FFF2-40B4-BE49-F238E27FC236}">
                <a16:creationId xmlns:a16="http://schemas.microsoft.com/office/drawing/2014/main" xmlns="" id="{A788C552-A232-4594-8928-2A2F0620B403}"/>
              </a:ext>
            </a:extLst>
          </p:cNvPr>
          <p:cNvSpPr/>
          <p:nvPr/>
        </p:nvSpPr>
        <p:spPr>
          <a:xfrm flipH="1">
            <a:off x="2319317" y="3335774"/>
            <a:ext cx="396000" cy="257453"/>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r Verbinder 25">
            <a:extLst>
              <a:ext uri="{FF2B5EF4-FFF2-40B4-BE49-F238E27FC236}">
                <a16:creationId xmlns:a16="http://schemas.microsoft.com/office/drawing/2014/main" xmlns="" id="{D1523120-049F-4A5A-AA1E-4C1E6EDD21C2}"/>
              </a:ext>
            </a:extLst>
          </p:cNvPr>
          <p:cNvCxnSpPr>
            <a:cxnSpLocks/>
          </p:cNvCxnSpPr>
          <p:nvPr/>
        </p:nvCxnSpPr>
        <p:spPr>
          <a:xfrm>
            <a:off x="275208" y="4498987"/>
            <a:ext cx="840781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hteck 7">
            <a:extLst>
              <a:ext uri="{FF2B5EF4-FFF2-40B4-BE49-F238E27FC236}">
                <a16:creationId xmlns:a16="http://schemas.microsoft.com/office/drawing/2014/main" xmlns="" id="{FD6AB842-E5E6-4127-8357-F2EB8C2B8DF9}"/>
              </a:ext>
            </a:extLst>
          </p:cNvPr>
          <p:cNvSpPr/>
          <p:nvPr/>
        </p:nvSpPr>
        <p:spPr>
          <a:xfrm>
            <a:off x="2663225" y="4745598"/>
            <a:ext cx="6019795" cy="523220"/>
          </a:xfrm>
          <a:prstGeom prst="rect">
            <a:avLst/>
          </a:prstGeom>
          <a:noFill/>
        </p:spPr>
        <p:txBody>
          <a:bodyPr wrap="square" rtlCol="0">
            <a:spAutoFit/>
          </a:bodyPr>
          <a:lstStyle/>
          <a:p>
            <a:pPr algn="just">
              <a:spcAft>
                <a:spcPts val="600"/>
              </a:spcAft>
            </a:pPr>
            <a:r>
              <a:rPr lang="en-US" sz="1400" dirty="0"/>
              <a:t>Agreement concerning the Adoption of Harmonized Technical United Nations Regulations… (Revision 3)</a:t>
            </a:r>
          </a:p>
        </p:txBody>
      </p:sp>
      <p:sp>
        <p:nvSpPr>
          <p:cNvPr id="11" name="Rechteck 10">
            <a:extLst>
              <a:ext uri="{FF2B5EF4-FFF2-40B4-BE49-F238E27FC236}">
                <a16:creationId xmlns:a16="http://schemas.microsoft.com/office/drawing/2014/main" xmlns="" id="{FFF1CFC7-24FB-4F42-B9E5-3836E0F57700}"/>
              </a:ext>
            </a:extLst>
          </p:cNvPr>
          <p:cNvSpPr/>
          <p:nvPr/>
        </p:nvSpPr>
        <p:spPr>
          <a:xfrm>
            <a:off x="268946" y="5588100"/>
            <a:ext cx="2058943" cy="307777"/>
          </a:xfrm>
          <a:prstGeom prst="rect">
            <a:avLst/>
          </a:prstGeom>
          <a:noFill/>
        </p:spPr>
        <p:txBody>
          <a:bodyPr wrap="square" rtlCol="0">
            <a:spAutoFit/>
          </a:bodyPr>
          <a:lstStyle/>
          <a:p>
            <a:pPr>
              <a:spcBef>
                <a:spcPts val="600"/>
              </a:spcBef>
            </a:pPr>
            <a:r>
              <a:rPr lang="de-DE" sz="1400" b="1" dirty="0"/>
              <a:t>WP.29/2017/107</a:t>
            </a:r>
          </a:p>
        </p:txBody>
      </p:sp>
      <p:cxnSp>
        <p:nvCxnSpPr>
          <p:cNvPr id="29" name="Gerader Verbinder 28">
            <a:extLst>
              <a:ext uri="{FF2B5EF4-FFF2-40B4-BE49-F238E27FC236}">
                <a16:creationId xmlns:a16="http://schemas.microsoft.com/office/drawing/2014/main" xmlns="" id="{CBFA1C32-00F0-4823-B7EF-2485A9208074}"/>
              </a:ext>
            </a:extLst>
          </p:cNvPr>
          <p:cNvCxnSpPr>
            <a:cxnSpLocks/>
          </p:cNvCxnSpPr>
          <p:nvPr/>
        </p:nvCxnSpPr>
        <p:spPr>
          <a:xfrm>
            <a:off x="275208" y="5399047"/>
            <a:ext cx="8407813"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hteck 2">
            <a:extLst>
              <a:ext uri="{FF2B5EF4-FFF2-40B4-BE49-F238E27FC236}">
                <a16:creationId xmlns:a16="http://schemas.microsoft.com/office/drawing/2014/main" xmlns="" id="{3A85A2C5-1DC8-48A8-9668-6AAA64ED9059}"/>
              </a:ext>
            </a:extLst>
          </p:cNvPr>
          <p:cNvSpPr/>
          <p:nvPr/>
        </p:nvSpPr>
        <p:spPr>
          <a:xfrm>
            <a:off x="209467" y="1776042"/>
            <a:ext cx="2118422" cy="600164"/>
          </a:xfrm>
          <a:prstGeom prst="rect">
            <a:avLst/>
          </a:prstGeom>
          <a:noFill/>
        </p:spPr>
        <p:txBody>
          <a:bodyPr wrap="square" rtlCol="0">
            <a:spAutoFit/>
          </a:bodyPr>
          <a:lstStyle/>
          <a:p>
            <a:pPr>
              <a:spcBef>
                <a:spcPts val="600"/>
              </a:spcBef>
            </a:pPr>
            <a:r>
              <a:rPr lang="de-DE" sz="1400" b="1" dirty="0"/>
              <a:t>GRE/2018/16 + GRE-79-xx</a:t>
            </a:r>
          </a:p>
          <a:p>
            <a:pPr>
              <a:spcBef>
                <a:spcPts val="600"/>
              </a:spcBef>
            </a:pPr>
            <a:r>
              <a:rPr lang="de-DE" sz="1400" b="1" dirty="0"/>
              <a:t>GRE/2018/18 + GRE-79-xx</a:t>
            </a:r>
          </a:p>
        </p:txBody>
      </p:sp>
      <p:sp>
        <p:nvSpPr>
          <p:cNvPr id="4" name="Rechteck 3">
            <a:extLst>
              <a:ext uri="{FF2B5EF4-FFF2-40B4-BE49-F238E27FC236}">
                <a16:creationId xmlns:a16="http://schemas.microsoft.com/office/drawing/2014/main" xmlns="" id="{5D218CC7-B06F-482F-8AEF-B8CBC43E73F4}"/>
              </a:ext>
            </a:extLst>
          </p:cNvPr>
          <p:cNvSpPr/>
          <p:nvPr/>
        </p:nvSpPr>
        <p:spPr>
          <a:xfrm>
            <a:off x="2663226" y="1817353"/>
            <a:ext cx="6019794" cy="523220"/>
          </a:xfrm>
          <a:prstGeom prst="rect">
            <a:avLst/>
          </a:prstGeom>
          <a:noFill/>
        </p:spPr>
        <p:txBody>
          <a:bodyPr wrap="square" rtlCol="0">
            <a:spAutoFit/>
          </a:bodyPr>
          <a:lstStyle/>
          <a:p>
            <a:pPr algn="just">
              <a:spcAft>
                <a:spcPts val="600"/>
              </a:spcAft>
            </a:pPr>
            <a:r>
              <a:rPr lang="en-US" sz="1400" dirty="0"/>
              <a:t>Proposal for an amendment to Regulations Nos. 48, 53, 74 and 86 (Installation of lighting and light-</a:t>
            </a:r>
            <a:r>
              <a:rPr lang="en-US" sz="1400" dirty="0" err="1"/>
              <a:t>signalling</a:t>
            </a:r>
            <a:r>
              <a:rPr lang="en-US" sz="1400" dirty="0"/>
              <a:t> devices for different vehicle classes)</a:t>
            </a:r>
          </a:p>
        </p:txBody>
      </p:sp>
      <p:sp>
        <p:nvSpPr>
          <p:cNvPr id="25" name="Rechteck 24">
            <a:extLst>
              <a:ext uri="{FF2B5EF4-FFF2-40B4-BE49-F238E27FC236}">
                <a16:creationId xmlns:a16="http://schemas.microsoft.com/office/drawing/2014/main" xmlns="" id="{9A50EAA6-DEDB-4FBB-8733-AAD437BF3F84}"/>
              </a:ext>
            </a:extLst>
          </p:cNvPr>
          <p:cNvSpPr/>
          <p:nvPr/>
        </p:nvSpPr>
        <p:spPr>
          <a:xfrm>
            <a:off x="276206" y="4811595"/>
            <a:ext cx="2058943" cy="307777"/>
          </a:xfrm>
          <a:prstGeom prst="rect">
            <a:avLst/>
          </a:prstGeom>
          <a:noFill/>
        </p:spPr>
        <p:txBody>
          <a:bodyPr wrap="square" rtlCol="0">
            <a:spAutoFit/>
          </a:bodyPr>
          <a:lstStyle/>
          <a:p>
            <a:pPr>
              <a:spcBef>
                <a:spcPts val="600"/>
              </a:spcBef>
            </a:pPr>
            <a:r>
              <a:rPr lang="pt-BR" sz="1400" b="1" dirty="0"/>
              <a:t>E/ECE/TRANS/505/Rev.3</a:t>
            </a:r>
            <a:endParaRPr lang="de-DE" sz="1400" b="1" dirty="0"/>
          </a:p>
        </p:txBody>
      </p:sp>
      <p:sp>
        <p:nvSpPr>
          <p:cNvPr id="27" name="Rechteck 26">
            <a:extLst>
              <a:ext uri="{FF2B5EF4-FFF2-40B4-BE49-F238E27FC236}">
                <a16:creationId xmlns:a16="http://schemas.microsoft.com/office/drawing/2014/main" xmlns="" id="{60BECD7A-EDA1-4C29-A79A-C83AD20A6A72}"/>
              </a:ext>
            </a:extLst>
          </p:cNvPr>
          <p:cNvSpPr/>
          <p:nvPr/>
        </p:nvSpPr>
        <p:spPr>
          <a:xfrm>
            <a:off x="2670485" y="5493081"/>
            <a:ext cx="6019795" cy="523220"/>
          </a:xfrm>
          <a:prstGeom prst="rect">
            <a:avLst/>
          </a:prstGeom>
          <a:noFill/>
        </p:spPr>
        <p:txBody>
          <a:bodyPr wrap="square" rtlCol="0">
            <a:spAutoFit/>
          </a:bodyPr>
          <a:lstStyle/>
          <a:p>
            <a:pPr algn="just">
              <a:spcAft>
                <a:spcPts val="600"/>
              </a:spcAft>
            </a:pPr>
            <a:r>
              <a:rPr lang="en-US" sz="1400" dirty="0"/>
              <a:t>Draft General Guidelines for United Nations regulatory procedures and transitional provisions in un Regulations</a:t>
            </a:r>
          </a:p>
        </p:txBody>
      </p:sp>
      <p:sp>
        <p:nvSpPr>
          <p:cNvPr id="14" name="Textfeld 2">
            <a:extLst>
              <a:ext uri="{FF2B5EF4-FFF2-40B4-BE49-F238E27FC236}">
                <a16:creationId xmlns:a16="http://schemas.microsoft.com/office/drawing/2014/main" xmlns="" id="{7EBABE85-6D6D-4A2E-9C2B-D0B17849D251}"/>
              </a:ext>
            </a:extLst>
          </p:cNvPr>
          <p:cNvSpPr txBox="1"/>
          <p:nvPr/>
        </p:nvSpPr>
        <p:spPr>
          <a:xfrm>
            <a:off x="2684662" y="1645290"/>
            <a:ext cx="5954816" cy="830997"/>
          </a:xfrm>
          <a:prstGeom prst="rect">
            <a:avLst/>
          </a:prstGeom>
          <a:solidFill>
            <a:schemeClr val="bg1"/>
          </a:solidFill>
          <a:ln>
            <a:noFill/>
          </a:ln>
        </p:spPr>
        <p:txBody>
          <a:bodyPr wrap="square" tIns="0" bIns="0" rtlCol="0">
            <a:spAutoFit/>
          </a:bodyPr>
          <a:lstStyle/>
          <a:p>
            <a:r>
              <a:rPr lang="de-DE" dirty="0"/>
              <a:t>These </a:t>
            </a:r>
            <a:r>
              <a:rPr lang="de-DE" dirty="0" err="1"/>
              <a:t>proposals</a:t>
            </a:r>
            <a:r>
              <a:rPr lang="de-DE" dirty="0"/>
              <a:t> </a:t>
            </a:r>
            <a:r>
              <a:rPr lang="de-DE" dirty="0" err="1"/>
              <a:t>provide</a:t>
            </a:r>
            <a:r>
              <a:rPr lang="de-DE" dirty="0"/>
              <a:t> </a:t>
            </a:r>
            <a:r>
              <a:rPr lang="de-DE" dirty="0" err="1"/>
              <a:t>the</a:t>
            </a:r>
            <a:r>
              <a:rPr lang="de-DE" dirty="0"/>
              <a:t> </a:t>
            </a:r>
            <a:r>
              <a:rPr lang="de-DE" dirty="0" err="1"/>
              <a:t>information</a:t>
            </a:r>
            <a:r>
              <a:rPr lang="de-DE" dirty="0"/>
              <a:t> </a:t>
            </a:r>
            <a:r>
              <a:rPr lang="de-DE" dirty="0" err="1"/>
              <a:t>about</a:t>
            </a:r>
            <a:r>
              <a:rPr lang="de-DE" dirty="0"/>
              <a:t> </a:t>
            </a:r>
            <a:r>
              <a:rPr lang="de-DE" dirty="0" err="1"/>
              <a:t>the</a:t>
            </a:r>
            <a:r>
              <a:rPr lang="de-DE" dirty="0"/>
              <a:t> </a:t>
            </a:r>
            <a:r>
              <a:rPr lang="de-DE" dirty="0" err="1"/>
              <a:t>definition</a:t>
            </a:r>
            <a:r>
              <a:rPr lang="de-DE" dirty="0"/>
              <a:t> and </a:t>
            </a:r>
            <a:r>
              <a:rPr lang="de-DE" dirty="0" err="1"/>
              <a:t>the</a:t>
            </a:r>
            <a:r>
              <a:rPr lang="de-DE" dirty="0"/>
              <a:t> </a:t>
            </a:r>
            <a:r>
              <a:rPr lang="de-DE" dirty="0" err="1"/>
              <a:t>usage</a:t>
            </a:r>
            <a:r>
              <a:rPr lang="de-DE" dirty="0"/>
              <a:t> </a:t>
            </a:r>
            <a:r>
              <a:rPr lang="de-DE" dirty="0" err="1"/>
              <a:t>of</a:t>
            </a:r>
            <a:r>
              <a:rPr lang="de-DE" dirty="0"/>
              <a:t> </a:t>
            </a:r>
            <a:r>
              <a:rPr lang="de-DE" dirty="0" err="1"/>
              <a:t>the</a:t>
            </a:r>
            <a:r>
              <a:rPr lang="de-DE" dirty="0"/>
              <a:t> „</a:t>
            </a:r>
            <a:r>
              <a:rPr lang="de-DE" dirty="0" err="1"/>
              <a:t>change</a:t>
            </a:r>
            <a:r>
              <a:rPr lang="de-DE" dirty="0"/>
              <a:t> </a:t>
            </a:r>
            <a:r>
              <a:rPr lang="de-DE" dirty="0" err="1"/>
              <a:t>index</a:t>
            </a:r>
            <a:r>
              <a:rPr lang="de-DE" dirty="0"/>
              <a:t>“ </a:t>
            </a:r>
            <a:r>
              <a:rPr lang="de-DE" dirty="0" err="1"/>
              <a:t>for</a:t>
            </a:r>
            <a:r>
              <a:rPr lang="de-DE" dirty="0"/>
              <a:t> </a:t>
            </a:r>
            <a:r>
              <a:rPr lang="de-DE" dirty="0" err="1"/>
              <a:t>the</a:t>
            </a:r>
            <a:r>
              <a:rPr lang="de-DE" dirty="0"/>
              <a:t> Installation </a:t>
            </a:r>
            <a:r>
              <a:rPr lang="de-DE" dirty="0" err="1"/>
              <a:t>Regulations</a:t>
            </a:r>
            <a:endParaRPr lang="de-DE" dirty="0"/>
          </a:p>
        </p:txBody>
      </p:sp>
      <p:sp>
        <p:nvSpPr>
          <p:cNvPr id="15" name="Pfeil: nach rechts 3">
            <a:extLst>
              <a:ext uri="{FF2B5EF4-FFF2-40B4-BE49-F238E27FC236}">
                <a16:creationId xmlns:a16="http://schemas.microsoft.com/office/drawing/2014/main" xmlns="" id="{434041BC-204B-4265-A159-FC288FF88685}"/>
              </a:ext>
            </a:extLst>
          </p:cNvPr>
          <p:cNvSpPr/>
          <p:nvPr/>
        </p:nvSpPr>
        <p:spPr>
          <a:xfrm flipH="1">
            <a:off x="2319317" y="1930509"/>
            <a:ext cx="396000" cy="257453"/>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3">
            <a:extLst>
              <a:ext uri="{FF2B5EF4-FFF2-40B4-BE49-F238E27FC236}">
                <a16:creationId xmlns:a16="http://schemas.microsoft.com/office/drawing/2014/main" xmlns="" id="{7118AA7C-B8E6-45D8-8F3D-4B6881AD186B}"/>
              </a:ext>
            </a:extLst>
          </p:cNvPr>
          <p:cNvSpPr txBox="1"/>
          <p:nvPr/>
        </p:nvSpPr>
        <p:spPr>
          <a:xfrm>
            <a:off x="2684662" y="4529737"/>
            <a:ext cx="5954816" cy="830997"/>
          </a:xfrm>
          <a:prstGeom prst="rect">
            <a:avLst/>
          </a:prstGeom>
          <a:solidFill>
            <a:schemeClr val="bg1"/>
          </a:solidFill>
          <a:ln>
            <a:noFill/>
          </a:ln>
        </p:spPr>
        <p:txBody>
          <a:bodyPr wrap="square" tIns="0" bIns="0" rtlCol="0">
            <a:spAutoFit/>
          </a:bodyPr>
          <a:lstStyle/>
          <a:p>
            <a:r>
              <a:rPr lang="de-DE" dirty="0"/>
              <a:t>Revision 3 </a:t>
            </a:r>
            <a:r>
              <a:rPr lang="de-DE" dirty="0" err="1"/>
              <a:t>of</a:t>
            </a:r>
            <a:r>
              <a:rPr lang="de-DE" dirty="0"/>
              <a:t> </a:t>
            </a:r>
            <a:r>
              <a:rPr lang="de-DE" dirty="0" err="1"/>
              <a:t>the</a:t>
            </a:r>
            <a:r>
              <a:rPr lang="de-DE" dirty="0"/>
              <a:t> 1958 Agreement </a:t>
            </a:r>
            <a:r>
              <a:rPr lang="de-DE" dirty="0" err="1"/>
              <a:t>contains</a:t>
            </a:r>
            <a:r>
              <a:rPr lang="de-DE" dirty="0"/>
              <a:t> </a:t>
            </a:r>
            <a:r>
              <a:rPr lang="de-DE" dirty="0" err="1"/>
              <a:t>the</a:t>
            </a:r>
            <a:r>
              <a:rPr lang="de-DE" dirty="0"/>
              <a:t> </a:t>
            </a:r>
            <a:r>
              <a:rPr lang="de-DE" dirty="0" err="1"/>
              <a:t>information</a:t>
            </a:r>
            <a:r>
              <a:rPr lang="de-DE" dirty="0"/>
              <a:t> </a:t>
            </a:r>
            <a:r>
              <a:rPr lang="de-DE" dirty="0" err="1"/>
              <a:t>about</a:t>
            </a:r>
            <a:r>
              <a:rPr lang="de-DE" dirty="0"/>
              <a:t> </a:t>
            </a:r>
            <a:r>
              <a:rPr lang="de-DE" dirty="0" err="1"/>
              <a:t>approval</a:t>
            </a:r>
            <a:r>
              <a:rPr lang="de-DE" dirty="0"/>
              <a:t> </a:t>
            </a:r>
            <a:r>
              <a:rPr lang="de-DE" dirty="0" err="1"/>
              <a:t>marking</a:t>
            </a:r>
            <a:r>
              <a:rPr lang="de-DE" dirty="0"/>
              <a:t> &amp; </a:t>
            </a:r>
            <a:r>
              <a:rPr lang="de-DE" dirty="0" err="1"/>
              <a:t>approval</a:t>
            </a:r>
            <a:r>
              <a:rPr lang="de-DE" dirty="0"/>
              <a:t> </a:t>
            </a:r>
            <a:r>
              <a:rPr lang="de-DE" dirty="0" err="1"/>
              <a:t>numbering</a:t>
            </a:r>
            <a:r>
              <a:rPr lang="de-DE" dirty="0"/>
              <a:t> </a:t>
            </a:r>
            <a:r>
              <a:rPr lang="de-DE" dirty="0" err="1"/>
              <a:t>for</a:t>
            </a:r>
            <a:r>
              <a:rPr lang="de-DE" dirty="0"/>
              <a:t> UN </a:t>
            </a:r>
            <a:r>
              <a:rPr lang="de-DE" dirty="0" err="1"/>
              <a:t>Regulations</a:t>
            </a:r>
            <a:endParaRPr lang="de-DE" dirty="0"/>
          </a:p>
        </p:txBody>
      </p:sp>
      <p:sp>
        <p:nvSpPr>
          <p:cNvPr id="20" name="Textfeld 15">
            <a:extLst>
              <a:ext uri="{FF2B5EF4-FFF2-40B4-BE49-F238E27FC236}">
                <a16:creationId xmlns:a16="http://schemas.microsoft.com/office/drawing/2014/main" xmlns="" id="{80A80BAF-C5F4-444A-9EBE-57211D9464FC}"/>
              </a:ext>
            </a:extLst>
          </p:cNvPr>
          <p:cNvSpPr txBox="1"/>
          <p:nvPr/>
        </p:nvSpPr>
        <p:spPr>
          <a:xfrm>
            <a:off x="2684662" y="5477691"/>
            <a:ext cx="5954816" cy="553998"/>
          </a:xfrm>
          <a:prstGeom prst="rect">
            <a:avLst/>
          </a:prstGeom>
          <a:solidFill>
            <a:schemeClr val="bg1"/>
          </a:solidFill>
          <a:ln>
            <a:noFill/>
          </a:ln>
        </p:spPr>
        <p:txBody>
          <a:bodyPr wrap="square" tIns="0" bIns="0" rtlCol="0">
            <a:spAutoFit/>
          </a:bodyPr>
          <a:lstStyle/>
          <a:p>
            <a:r>
              <a:rPr lang="de-DE" dirty="0"/>
              <a:t>These </a:t>
            </a:r>
            <a:r>
              <a:rPr lang="de-DE" dirty="0" err="1"/>
              <a:t>guidelines</a:t>
            </a:r>
            <a:r>
              <a:rPr lang="de-DE" dirty="0"/>
              <a:t> </a:t>
            </a:r>
            <a:r>
              <a:rPr lang="de-DE" dirty="0" err="1"/>
              <a:t>to</a:t>
            </a:r>
            <a:r>
              <a:rPr lang="de-DE" dirty="0"/>
              <a:t> Revision 3 </a:t>
            </a:r>
            <a:r>
              <a:rPr lang="de-DE" dirty="0" err="1"/>
              <a:t>provide</a:t>
            </a:r>
            <a:r>
              <a:rPr lang="de-DE" dirty="0"/>
              <a:t> </a:t>
            </a:r>
            <a:r>
              <a:rPr lang="de-DE" dirty="0" err="1"/>
              <a:t>help</a:t>
            </a:r>
            <a:r>
              <a:rPr lang="de-DE" dirty="0"/>
              <a:t> </a:t>
            </a:r>
            <a:r>
              <a:rPr lang="de-DE" dirty="0" err="1"/>
              <a:t>when</a:t>
            </a:r>
            <a:r>
              <a:rPr lang="de-DE" dirty="0"/>
              <a:t> </a:t>
            </a:r>
            <a:r>
              <a:rPr lang="de-DE" dirty="0" err="1"/>
              <a:t>dealing</a:t>
            </a:r>
            <a:r>
              <a:rPr lang="de-DE" dirty="0"/>
              <a:t> </a:t>
            </a:r>
            <a:r>
              <a:rPr lang="de-DE" dirty="0" err="1"/>
              <a:t>with</a:t>
            </a:r>
            <a:r>
              <a:rPr lang="de-DE" dirty="0"/>
              <a:t> </a:t>
            </a:r>
            <a:r>
              <a:rPr lang="de-DE" dirty="0" err="1"/>
              <a:t>Transitional</a:t>
            </a:r>
            <a:r>
              <a:rPr lang="de-DE" dirty="0"/>
              <a:t> </a:t>
            </a:r>
            <a:r>
              <a:rPr lang="de-DE" dirty="0" err="1"/>
              <a:t>Provisions</a:t>
            </a:r>
            <a:r>
              <a:rPr lang="de-DE" dirty="0"/>
              <a:t>.</a:t>
            </a:r>
          </a:p>
        </p:txBody>
      </p:sp>
      <p:sp>
        <p:nvSpPr>
          <p:cNvPr id="19" name="Pfeil: nach rechts 14">
            <a:extLst>
              <a:ext uri="{FF2B5EF4-FFF2-40B4-BE49-F238E27FC236}">
                <a16:creationId xmlns:a16="http://schemas.microsoft.com/office/drawing/2014/main" xmlns="" id="{1D405F24-3DF8-4770-90CA-C011B8601150}"/>
              </a:ext>
            </a:extLst>
          </p:cNvPr>
          <p:cNvSpPr/>
          <p:nvPr/>
        </p:nvSpPr>
        <p:spPr>
          <a:xfrm flipH="1">
            <a:off x="2319317" y="4842261"/>
            <a:ext cx="396000" cy="257453"/>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nach rechts 16">
            <a:extLst>
              <a:ext uri="{FF2B5EF4-FFF2-40B4-BE49-F238E27FC236}">
                <a16:creationId xmlns:a16="http://schemas.microsoft.com/office/drawing/2014/main" xmlns="" id="{74169329-167A-42D9-8147-C131B338C459}"/>
              </a:ext>
            </a:extLst>
          </p:cNvPr>
          <p:cNvSpPr/>
          <p:nvPr/>
        </p:nvSpPr>
        <p:spPr>
          <a:xfrm flipH="1">
            <a:off x="2319317" y="5611559"/>
            <a:ext cx="396000" cy="257453"/>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7185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xmlns="" id="{D5D7E712-0FF0-41B6-9143-0AA400379FD0}"/>
              </a:ext>
            </a:extLst>
          </p:cNvPr>
          <p:cNvSpPr/>
          <p:nvPr/>
        </p:nvSpPr>
        <p:spPr>
          <a:xfrm>
            <a:off x="290949" y="1561827"/>
            <a:ext cx="2022763" cy="49082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xmlns="" id="{E7B4AA98-8C51-48E5-9555-9D5523B4FD21}"/>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r>
              <a:rPr lang="de-DE" sz="2400" dirty="0"/>
              <a:t>Change Index - Problem </a:t>
            </a:r>
            <a:r>
              <a:rPr lang="de-DE" sz="2400" dirty="0" err="1"/>
              <a:t>statement</a:t>
            </a:r>
            <a:endParaRPr lang="de-DE" sz="2400" dirty="0"/>
          </a:p>
        </p:txBody>
      </p:sp>
      <p:sp>
        <p:nvSpPr>
          <p:cNvPr id="5" name="Textfeld 4">
            <a:extLst>
              <a:ext uri="{FF2B5EF4-FFF2-40B4-BE49-F238E27FC236}">
                <a16:creationId xmlns:a16="http://schemas.microsoft.com/office/drawing/2014/main" xmlns="" id="{1F7B9679-97AE-4FCB-9E39-0F699EDEA3C9}"/>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4</a:t>
            </a:fld>
            <a:endParaRPr lang="de-DE" sz="1200" dirty="0"/>
          </a:p>
        </p:txBody>
      </p:sp>
      <p:grpSp>
        <p:nvGrpSpPr>
          <p:cNvPr id="24" name="Gruppieren 23">
            <a:extLst>
              <a:ext uri="{FF2B5EF4-FFF2-40B4-BE49-F238E27FC236}">
                <a16:creationId xmlns:a16="http://schemas.microsoft.com/office/drawing/2014/main" xmlns="" id="{73578BE0-0A5C-4B20-83B5-F23DA6BF0E1A}"/>
              </a:ext>
            </a:extLst>
          </p:cNvPr>
          <p:cNvGrpSpPr/>
          <p:nvPr/>
        </p:nvGrpSpPr>
        <p:grpSpPr>
          <a:xfrm>
            <a:off x="275209" y="1506407"/>
            <a:ext cx="8674838" cy="923330"/>
            <a:chOff x="275208" y="1270872"/>
            <a:chExt cx="8916541" cy="923330"/>
          </a:xfrm>
        </p:grpSpPr>
        <p:sp>
          <p:nvSpPr>
            <p:cNvPr id="3" name="Textfeld 2">
              <a:extLst>
                <a:ext uri="{FF2B5EF4-FFF2-40B4-BE49-F238E27FC236}">
                  <a16:creationId xmlns:a16="http://schemas.microsoft.com/office/drawing/2014/main" xmlns="" id="{57F121EA-2193-4576-8FB2-EBD826E4DECB}"/>
                </a:ext>
              </a:extLst>
            </p:cNvPr>
            <p:cNvSpPr txBox="1"/>
            <p:nvPr/>
          </p:nvSpPr>
          <p:spPr>
            <a:xfrm>
              <a:off x="2444584" y="1270872"/>
              <a:ext cx="6747165" cy="923330"/>
            </a:xfrm>
            <a:prstGeom prst="rect">
              <a:avLst/>
            </a:prstGeom>
            <a:noFill/>
          </p:spPr>
          <p:txBody>
            <a:bodyPr wrap="square" rtlCol="0">
              <a:spAutoFit/>
            </a:bodyPr>
            <a:lstStyle/>
            <a:p>
              <a:pPr algn="just"/>
              <a:r>
                <a:rPr lang="de-DE" dirty="0" err="1"/>
                <a:t>One</a:t>
              </a:r>
              <a:r>
                <a:rPr lang="de-DE" dirty="0"/>
                <a:t> Regulation = </a:t>
              </a:r>
              <a:r>
                <a:rPr lang="de-DE" dirty="0" err="1"/>
                <a:t>One</a:t>
              </a:r>
              <a:r>
                <a:rPr lang="de-DE" dirty="0"/>
                <a:t> Device (</a:t>
              </a:r>
              <a:r>
                <a:rPr lang="de-DE" dirty="0" err="1"/>
                <a:t>function</a:t>
              </a:r>
              <a:r>
                <a:rPr lang="de-DE" dirty="0"/>
                <a:t>).</a:t>
              </a:r>
            </a:p>
            <a:p>
              <a:pPr algn="just"/>
              <a:r>
                <a:rPr lang="de-DE" dirty="0"/>
                <a:t>New </a:t>
              </a:r>
              <a:r>
                <a:rPr lang="de-DE" dirty="0" err="1"/>
                <a:t>series</a:t>
              </a:r>
              <a:r>
                <a:rPr lang="de-DE" dirty="0"/>
                <a:t> </a:t>
              </a:r>
              <a:r>
                <a:rPr lang="de-DE" dirty="0" err="1"/>
                <a:t>of</a:t>
              </a:r>
              <a:r>
                <a:rPr lang="de-DE" dirty="0"/>
                <a:t> </a:t>
              </a:r>
              <a:r>
                <a:rPr lang="de-DE" dirty="0" err="1"/>
                <a:t>amendments</a:t>
              </a:r>
              <a:r>
                <a:rPr lang="de-DE" dirty="0"/>
                <a:t> </a:t>
              </a:r>
              <a:r>
                <a:rPr lang="de-DE" dirty="0" err="1"/>
                <a:t>introduces</a:t>
              </a:r>
              <a:r>
                <a:rPr lang="de-DE" dirty="0"/>
                <a:t> </a:t>
              </a:r>
              <a:r>
                <a:rPr lang="de-DE" dirty="0" err="1"/>
                <a:t>higher</a:t>
              </a:r>
              <a:r>
                <a:rPr lang="de-DE" dirty="0"/>
                <a:t> </a:t>
              </a:r>
              <a:r>
                <a:rPr lang="de-DE" dirty="0" err="1"/>
                <a:t>stringency</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device</a:t>
              </a:r>
              <a:r>
                <a:rPr lang="de-DE" dirty="0"/>
                <a:t> </a:t>
              </a:r>
              <a:r>
                <a:rPr lang="de-DE" dirty="0" err="1"/>
                <a:t>covered</a:t>
              </a:r>
              <a:r>
                <a:rPr lang="de-DE" dirty="0"/>
                <a:t> </a:t>
              </a:r>
              <a:r>
                <a:rPr lang="de-DE" dirty="0" err="1"/>
                <a:t>by</a:t>
              </a:r>
              <a:r>
                <a:rPr lang="de-DE" dirty="0"/>
                <a:t> </a:t>
              </a:r>
              <a:r>
                <a:rPr lang="de-DE" dirty="0" err="1"/>
                <a:t>the</a:t>
              </a:r>
              <a:r>
                <a:rPr lang="de-DE" dirty="0"/>
                <a:t> Regulation.</a:t>
              </a:r>
            </a:p>
          </p:txBody>
        </p:sp>
        <p:sp>
          <p:nvSpPr>
            <p:cNvPr id="22" name="Textfeld 21">
              <a:extLst>
                <a:ext uri="{FF2B5EF4-FFF2-40B4-BE49-F238E27FC236}">
                  <a16:creationId xmlns:a16="http://schemas.microsoft.com/office/drawing/2014/main" xmlns="" id="{62D96B3A-0D29-44FF-891E-DDCD8DD96627}"/>
                </a:ext>
              </a:extLst>
            </p:cNvPr>
            <p:cNvSpPr txBox="1"/>
            <p:nvPr/>
          </p:nvSpPr>
          <p:spPr>
            <a:xfrm>
              <a:off x="275208" y="1326292"/>
              <a:ext cx="1789119" cy="646331"/>
            </a:xfrm>
            <a:prstGeom prst="rect">
              <a:avLst/>
            </a:prstGeom>
            <a:noFill/>
          </p:spPr>
          <p:txBody>
            <a:bodyPr wrap="square" rtlCol="0">
              <a:spAutoFit/>
            </a:bodyPr>
            <a:lstStyle/>
            <a:p>
              <a:r>
                <a:rPr lang="de-DE" b="1" dirty="0"/>
                <a:t>CURRENT SITUATION:</a:t>
              </a:r>
            </a:p>
          </p:txBody>
        </p:sp>
      </p:grpSp>
      <p:grpSp>
        <p:nvGrpSpPr>
          <p:cNvPr id="25" name="Gruppieren 24">
            <a:extLst>
              <a:ext uri="{FF2B5EF4-FFF2-40B4-BE49-F238E27FC236}">
                <a16:creationId xmlns:a16="http://schemas.microsoft.com/office/drawing/2014/main" xmlns="" id="{38664103-33A6-4F69-89EB-3F1CC24FB61F}"/>
              </a:ext>
            </a:extLst>
          </p:cNvPr>
          <p:cNvGrpSpPr/>
          <p:nvPr/>
        </p:nvGrpSpPr>
        <p:grpSpPr>
          <a:xfrm>
            <a:off x="275209" y="2720870"/>
            <a:ext cx="8702548" cy="2031325"/>
            <a:chOff x="275208" y="2485335"/>
            <a:chExt cx="8945023" cy="2031325"/>
          </a:xfrm>
        </p:grpSpPr>
        <p:sp>
          <p:nvSpPr>
            <p:cNvPr id="4" name="Rechteck 3">
              <a:extLst>
                <a:ext uri="{FF2B5EF4-FFF2-40B4-BE49-F238E27FC236}">
                  <a16:creationId xmlns:a16="http://schemas.microsoft.com/office/drawing/2014/main" xmlns="" id="{C93C7F38-0458-492E-9E30-8F5D25385BF4}"/>
                </a:ext>
              </a:extLst>
            </p:cNvPr>
            <p:cNvSpPr/>
            <p:nvPr/>
          </p:nvSpPr>
          <p:spPr>
            <a:xfrm>
              <a:off x="2473066" y="2485335"/>
              <a:ext cx="6747165" cy="2031325"/>
            </a:xfrm>
            <a:prstGeom prst="rect">
              <a:avLst/>
            </a:prstGeom>
          </p:spPr>
          <p:txBody>
            <a:bodyPr wrap="square">
              <a:spAutoFit/>
            </a:bodyPr>
            <a:lstStyle/>
            <a:p>
              <a:pPr algn="just"/>
              <a:r>
                <a:rPr lang="de-DE" dirty="0" err="1"/>
                <a:t>One</a:t>
              </a:r>
              <a:r>
                <a:rPr lang="de-DE" dirty="0"/>
                <a:t> Regulation </a:t>
              </a:r>
              <a:r>
                <a:rPr lang="de-DE" dirty="0" err="1"/>
                <a:t>covers</a:t>
              </a:r>
              <a:r>
                <a:rPr lang="de-DE" dirty="0"/>
                <a:t> </a:t>
              </a:r>
              <a:r>
                <a:rPr lang="de-DE" dirty="0" err="1"/>
                <a:t>many</a:t>
              </a:r>
              <a:r>
                <a:rPr lang="de-DE" dirty="0"/>
                <a:t> </a:t>
              </a:r>
              <a:r>
                <a:rPr lang="de-DE" dirty="0" err="1"/>
                <a:t>devices</a:t>
              </a:r>
              <a:r>
                <a:rPr lang="de-DE" dirty="0"/>
                <a:t> (</a:t>
              </a:r>
              <a:r>
                <a:rPr lang="de-DE" dirty="0" err="1"/>
                <a:t>functions</a:t>
              </a:r>
              <a:r>
                <a:rPr lang="de-DE" dirty="0"/>
                <a:t>).</a:t>
              </a:r>
            </a:p>
            <a:p>
              <a:pPr algn="just"/>
              <a:r>
                <a:rPr lang="de-DE" dirty="0"/>
                <a:t>New </a:t>
              </a:r>
              <a:r>
                <a:rPr lang="de-DE" dirty="0" err="1"/>
                <a:t>series</a:t>
              </a:r>
              <a:r>
                <a:rPr lang="de-DE" dirty="0"/>
                <a:t> </a:t>
              </a:r>
              <a:r>
                <a:rPr lang="de-DE" dirty="0" err="1"/>
                <a:t>of</a:t>
              </a:r>
              <a:r>
                <a:rPr lang="de-DE" dirty="0"/>
                <a:t> </a:t>
              </a:r>
              <a:r>
                <a:rPr lang="de-DE" dirty="0" err="1"/>
                <a:t>amendments</a:t>
              </a:r>
              <a:r>
                <a:rPr lang="de-DE" dirty="0"/>
                <a:t> </a:t>
              </a:r>
              <a:r>
                <a:rPr lang="de-DE" dirty="0" err="1"/>
                <a:t>may</a:t>
              </a:r>
              <a:r>
                <a:rPr lang="de-DE" dirty="0"/>
                <a:t> </a:t>
              </a:r>
              <a:r>
                <a:rPr lang="de-DE" dirty="0" err="1"/>
                <a:t>introduce</a:t>
              </a:r>
              <a:r>
                <a:rPr lang="de-DE" dirty="0"/>
                <a:t> </a:t>
              </a:r>
              <a:r>
                <a:rPr lang="de-DE" dirty="0" err="1"/>
                <a:t>higher</a:t>
              </a:r>
              <a:r>
                <a:rPr lang="de-DE" dirty="0"/>
                <a:t> </a:t>
              </a:r>
              <a:r>
                <a:rPr lang="de-DE" dirty="0" err="1"/>
                <a:t>stringency</a:t>
              </a:r>
              <a:r>
                <a:rPr lang="de-DE" dirty="0"/>
                <a:t> </a:t>
              </a:r>
              <a:r>
                <a:rPr lang="de-DE" dirty="0" err="1"/>
                <a:t>requirements</a:t>
              </a:r>
              <a:r>
                <a:rPr lang="de-DE" dirty="0"/>
                <a:t> </a:t>
              </a:r>
              <a:r>
                <a:rPr lang="de-DE" dirty="0" err="1"/>
                <a:t>to</a:t>
              </a:r>
              <a:r>
                <a:rPr lang="de-DE" dirty="0"/>
                <a:t> </a:t>
              </a:r>
              <a:r>
                <a:rPr lang="de-DE" dirty="0" err="1"/>
                <a:t>only</a:t>
              </a:r>
              <a:r>
                <a:rPr lang="de-DE" dirty="0"/>
                <a:t> </a:t>
              </a:r>
              <a:r>
                <a:rPr lang="de-DE" dirty="0" err="1"/>
                <a:t>one</a:t>
              </a:r>
              <a:r>
                <a:rPr lang="de-DE" dirty="0"/>
                <a:t> </a:t>
              </a:r>
              <a:r>
                <a:rPr lang="de-DE" dirty="0" err="1"/>
                <a:t>or</a:t>
              </a:r>
              <a:r>
                <a:rPr lang="de-DE" dirty="0"/>
                <a:t> </a:t>
              </a:r>
              <a:r>
                <a:rPr lang="de-DE" dirty="0" err="1"/>
                <a:t>more</a:t>
              </a:r>
              <a:r>
                <a:rPr lang="de-DE" dirty="0"/>
                <a:t> </a:t>
              </a:r>
              <a:r>
                <a:rPr lang="de-DE" dirty="0" err="1"/>
                <a:t>of</a:t>
              </a:r>
              <a:r>
                <a:rPr lang="de-DE" dirty="0"/>
                <a:t> </a:t>
              </a:r>
              <a:r>
                <a:rPr lang="de-DE" dirty="0" err="1"/>
                <a:t>the</a:t>
              </a:r>
              <a:r>
                <a:rPr lang="de-DE" dirty="0"/>
                <a:t> </a:t>
              </a:r>
              <a:r>
                <a:rPr lang="de-DE" dirty="0" err="1"/>
                <a:t>devices</a:t>
              </a:r>
              <a:r>
                <a:rPr lang="de-DE" dirty="0"/>
                <a:t> (</a:t>
              </a:r>
              <a:r>
                <a:rPr lang="de-DE" dirty="0" err="1"/>
                <a:t>function</a:t>
              </a:r>
              <a:r>
                <a:rPr lang="de-DE" dirty="0"/>
                <a:t>) </a:t>
              </a:r>
              <a:r>
                <a:rPr lang="de-DE" dirty="0" err="1"/>
                <a:t>covered</a:t>
              </a:r>
              <a:r>
                <a:rPr lang="de-DE" dirty="0"/>
                <a:t> </a:t>
              </a:r>
              <a:r>
                <a:rPr lang="de-DE" dirty="0" err="1"/>
                <a:t>by</a:t>
              </a:r>
              <a:r>
                <a:rPr lang="de-DE" dirty="0"/>
                <a:t> </a:t>
              </a:r>
              <a:r>
                <a:rPr lang="de-DE" dirty="0" err="1"/>
                <a:t>the</a:t>
              </a:r>
              <a:r>
                <a:rPr lang="de-DE" dirty="0"/>
                <a:t> Regulation.</a:t>
              </a:r>
            </a:p>
            <a:p>
              <a:pPr algn="just"/>
              <a:r>
                <a:rPr lang="de-DE" dirty="0" err="1"/>
                <a:t>However</a:t>
              </a:r>
              <a:r>
                <a:rPr lang="de-DE" dirty="0"/>
                <a:t>, </a:t>
              </a:r>
              <a:r>
                <a:rPr lang="de-DE" dirty="0" err="1"/>
                <a:t>according</a:t>
              </a:r>
              <a:r>
                <a:rPr lang="de-DE" dirty="0"/>
                <a:t> </a:t>
              </a:r>
              <a:r>
                <a:rPr lang="de-DE" dirty="0" err="1"/>
                <a:t>to</a:t>
              </a:r>
              <a:r>
                <a:rPr lang="de-DE" dirty="0"/>
                <a:t> </a:t>
              </a:r>
              <a:r>
                <a:rPr lang="de-DE" dirty="0" err="1"/>
                <a:t>the</a:t>
              </a:r>
              <a:r>
                <a:rPr lang="de-DE" dirty="0"/>
                <a:t> </a:t>
              </a:r>
              <a:r>
                <a:rPr lang="de-DE" dirty="0" err="1"/>
                <a:t>current</a:t>
              </a:r>
              <a:r>
                <a:rPr lang="de-DE" dirty="0"/>
                <a:t> </a:t>
              </a:r>
              <a:r>
                <a:rPr lang="de-DE" dirty="0" err="1"/>
                <a:t>system</a:t>
              </a:r>
              <a:r>
                <a:rPr lang="de-DE" dirty="0"/>
                <a:t> ALL </a:t>
              </a:r>
              <a:r>
                <a:rPr lang="de-DE" dirty="0" err="1"/>
                <a:t>devices</a:t>
              </a:r>
              <a:r>
                <a:rPr lang="de-DE" dirty="0"/>
                <a:t> </a:t>
              </a:r>
              <a:r>
                <a:rPr lang="de-DE" dirty="0" err="1"/>
                <a:t>covered</a:t>
              </a:r>
              <a:r>
                <a:rPr lang="de-DE" dirty="0"/>
                <a:t> </a:t>
              </a:r>
              <a:r>
                <a:rPr lang="de-DE" dirty="0" err="1"/>
                <a:t>by</a:t>
              </a:r>
              <a:r>
                <a:rPr lang="de-DE" dirty="0"/>
                <a:t> </a:t>
              </a:r>
              <a:r>
                <a:rPr lang="de-DE" dirty="0" err="1"/>
                <a:t>the</a:t>
              </a:r>
              <a:r>
                <a:rPr lang="de-DE" dirty="0"/>
                <a:t> Regulation </a:t>
              </a:r>
              <a:r>
                <a:rPr lang="de-DE" dirty="0" err="1"/>
                <a:t>need</a:t>
              </a:r>
              <a:r>
                <a:rPr lang="de-DE" dirty="0"/>
                <a:t> </a:t>
              </a:r>
              <a:r>
                <a:rPr lang="de-DE" dirty="0" err="1"/>
                <a:t>new</a:t>
              </a:r>
              <a:r>
                <a:rPr lang="de-DE" dirty="0"/>
                <a:t> type </a:t>
              </a:r>
              <a:r>
                <a:rPr lang="de-DE" dirty="0" err="1"/>
                <a:t>approvals</a:t>
              </a:r>
              <a:r>
                <a:rPr lang="de-DE" dirty="0"/>
                <a:t> </a:t>
              </a:r>
              <a:r>
                <a:rPr lang="de-DE" dirty="0" err="1"/>
                <a:t>following</a:t>
              </a:r>
              <a:r>
                <a:rPr lang="de-DE" dirty="0"/>
                <a:t> </a:t>
              </a:r>
              <a:r>
                <a:rPr lang="de-DE" dirty="0" err="1"/>
                <a:t>the</a:t>
              </a:r>
              <a:r>
                <a:rPr lang="de-DE" dirty="0"/>
                <a:t> </a:t>
              </a:r>
              <a:r>
                <a:rPr lang="de-DE" dirty="0" err="1"/>
                <a:t>new</a:t>
              </a:r>
              <a:r>
                <a:rPr lang="de-DE" dirty="0"/>
                <a:t> </a:t>
              </a:r>
              <a:r>
                <a:rPr lang="de-DE" dirty="0" err="1"/>
                <a:t>series</a:t>
              </a:r>
              <a:r>
                <a:rPr lang="de-DE" dirty="0"/>
                <a:t> </a:t>
              </a:r>
              <a:r>
                <a:rPr lang="de-DE" dirty="0" err="1"/>
                <a:t>of</a:t>
              </a:r>
              <a:r>
                <a:rPr lang="de-DE" dirty="0"/>
                <a:t> </a:t>
              </a:r>
              <a:r>
                <a:rPr lang="de-DE" dirty="0" err="1"/>
                <a:t>amendments</a:t>
              </a:r>
              <a:r>
                <a:rPr lang="de-DE" dirty="0"/>
                <a:t>.</a:t>
              </a:r>
            </a:p>
          </p:txBody>
        </p:sp>
        <p:sp>
          <p:nvSpPr>
            <p:cNvPr id="11" name="Rechteck 10">
              <a:extLst>
                <a:ext uri="{FF2B5EF4-FFF2-40B4-BE49-F238E27FC236}">
                  <a16:creationId xmlns:a16="http://schemas.microsoft.com/office/drawing/2014/main" xmlns="" id="{CB8093C3-C0B3-4DCF-9A5A-A03E111B192C}"/>
                </a:ext>
              </a:extLst>
            </p:cNvPr>
            <p:cNvSpPr/>
            <p:nvPr/>
          </p:nvSpPr>
          <p:spPr>
            <a:xfrm>
              <a:off x="275208" y="2485335"/>
              <a:ext cx="1789119" cy="646331"/>
            </a:xfrm>
            <a:prstGeom prst="rect">
              <a:avLst/>
            </a:prstGeom>
          </p:spPr>
          <p:txBody>
            <a:bodyPr wrap="square">
              <a:spAutoFit/>
            </a:bodyPr>
            <a:lstStyle/>
            <a:p>
              <a:r>
                <a:rPr lang="de-DE" b="1" dirty="0"/>
                <a:t>NEW SITUATION:</a:t>
              </a:r>
            </a:p>
          </p:txBody>
        </p:sp>
      </p:grpSp>
      <p:grpSp>
        <p:nvGrpSpPr>
          <p:cNvPr id="26" name="Gruppieren 25">
            <a:extLst>
              <a:ext uri="{FF2B5EF4-FFF2-40B4-BE49-F238E27FC236}">
                <a16:creationId xmlns:a16="http://schemas.microsoft.com/office/drawing/2014/main" xmlns="" id="{48EB8C58-8479-48B2-B24D-FED8D08753F1}"/>
              </a:ext>
            </a:extLst>
          </p:cNvPr>
          <p:cNvGrpSpPr/>
          <p:nvPr/>
        </p:nvGrpSpPr>
        <p:grpSpPr>
          <a:xfrm>
            <a:off x="275209" y="4934881"/>
            <a:ext cx="8702548" cy="923330"/>
            <a:chOff x="275208" y="4699346"/>
            <a:chExt cx="8945023" cy="923330"/>
          </a:xfrm>
        </p:grpSpPr>
        <p:sp>
          <p:nvSpPr>
            <p:cNvPr id="6" name="Rechteck 5">
              <a:extLst>
                <a:ext uri="{FF2B5EF4-FFF2-40B4-BE49-F238E27FC236}">
                  <a16:creationId xmlns:a16="http://schemas.microsoft.com/office/drawing/2014/main" xmlns="" id="{777CBCB2-E4A2-4C32-9A4D-9FCB2E16DA32}"/>
                </a:ext>
              </a:extLst>
            </p:cNvPr>
            <p:cNvSpPr/>
            <p:nvPr/>
          </p:nvSpPr>
          <p:spPr>
            <a:xfrm>
              <a:off x="2473066" y="4699346"/>
              <a:ext cx="6747165" cy="923330"/>
            </a:xfrm>
            <a:prstGeom prst="rect">
              <a:avLst/>
            </a:prstGeom>
          </p:spPr>
          <p:txBody>
            <a:bodyPr wrap="square">
              <a:spAutoFit/>
            </a:bodyPr>
            <a:lstStyle/>
            <a:p>
              <a:pPr algn="just"/>
              <a:r>
                <a:rPr lang="de-DE" dirty="0" err="1"/>
                <a:t>Avoid</a:t>
              </a:r>
              <a:r>
                <a:rPr lang="de-DE" dirty="0"/>
                <a:t> </a:t>
              </a:r>
              <a:r>
                <a:rPr lang="de-DE" dirty="0" err="1"/>
                <a:t>unnecessary</a:t>
              </a:r>
              <a:r>
                <a:rPr lang="de-DE" dirty="0"/>
                <a:t> </a:t>
              </a:r>
              <a:r>
                <a:rPr lang="de-DE" dirty="0" err="1"/>
                <a:t>new</a:t>
              </a:r>
              <a:r>
                <a:rPr lang="de-DE" dirty="0"/>
                <a:t> type </a:t>
              </a:r>
              <a:r>
                <a:rPr lang="de-DE" dirty="0" err="1"/>
                <a:t>approvals</a:t>
              </a:r>
              <a:r>
                <a:rPr lang="de-DE" dirty="0"/>
                <a:t> </a:t>
              </a:r>
              <a:r>
                <a:rPr lang="de-DE" dirty="0" err="1"/>
                <a:t>for</a:t>
              </a:r>
              <a:r>
                <a:rPr lang="de-DE" dirty="0"/>
                <a:t> </a:t>
              </a:r>
              <a:r>
                <a:rPr lang="de-DE" dirty="0" err="1"/>
                <a:t>those</a:t>
              </a:r>
              <a:r>
                <a:rPr lang="de-DE" dirty="0"/>
                <a:t> </a:t>
              </a:r>
              <a:r>
                <a:rPr lang="de-DE" dirty="0" err="1"/>
                <a:t>devices</a:t>
              </a:r>
              <a:r>
                <a:rPr lang="de-DE" dirty="0"/>
                <a:t> (</a:t>
              </a:r>
              <a:r>
                <a:rPr lang="de-DE" dirty="0" err="1"/>
                <a:t>functions</a:t>
              </a:r>
              <a:r>
                <a:rPr lang="de-DE" dirty="0"/>
                <a:t>) </a:t>
              </a:r>
              <a:r>
                <a:rPr lang="de-DE" dirty="0" err="1"/>
                <a:t>for</a:t>
              </a:r>
              <a:r>
                <a:rPr lang="de-DE" dirty="0"/>
                <a:t> </a:t>
              </a:r>
              <a:r>
                <a:rPr lang="de-DE" dirty="0" err="1"/>
                <a:t>which</a:t>
              </a:r>
              <a:r>
                <a:rPr lang="de-DE" dirty="0"/>
                <a:t> a </a:t>
              </a:r>
              <a:r>
                <a:rPr lang="de-DE" dirty="0" err="1"/>
                <a:t>new</a:t>
              </a:r>
              <a:r>
                <a:rPr lang="de-DE" dirty="0"/>
                <a:t> </a:t>
              </a:r>
              <a:r>
                <a:rPr lang="de-DE" dirty="0" err="1"/>
                <a:t>series</a:t>
              </a:r>
              <a:r>
                <a:rPr lang="de-DE" dirty="0"/>
                <a:t> </a:t>
              </a:r>
              <a:r>
                <a:rPr lang="de-DE" dirty="0" err="1"/>
                <a:t>of</a:t>
              </a:r>
              <a:r>
                <a:rPr lang="de-DE" dirty="0"/>
                <a:t> </a:t>
              </a:r>
              <a:r>
                <a:rPr lang="de-DE" dirty="0" err="1"/>
                <a:t>amendments</a:t>
              </a:r>
              <a:r>
                <a:rPr lang="de-DE" dirty="0"/>
                <a:t> </a:t>
              </a:r>
              <a:r>
                <a:rPr lang="de-DE" dirty="0" err="1"/>
                <a:t>have</a:t>
              </a:r>
              <a:r>
                <a:rPr lang="de-DE" dirty="0"/>
                <a:t> not </a:t>
              </a:r>
              <a:r>
                <a:rPr lang="de-DE" dirty="0" err="1"/>
                <a:t>introduced</a:t>
              </a:r>
              <a:r>
                <a:rPr lang="de-DE" dirty="0"/>
                <a:t> </a:t>
              </a:r>
              <a:r>
                <a:rPr lang="de-DE" dirty="0" err="1"/>
                <a:t>higher</a:t>
              </a:r>
              <a:r>
                <a:rPr lang="de-DE" dirty="0"/>
                <a:t> </a:t>
              </a:r>
              <a:r>
                <a:rPr lang="de-DE" dirty="0" err="1"/>
                <a:t>stringency</a:t>
              </a:r>
              <a:r>
                <a:rPr lang="de-DE" dirty="0"/>
                <a:t> </a:t>
              </a:r>
              <a:r>
                <a:rPr lang="de-DE" dirty="0" err="1"/>
                <a:t>requirements</a:t>
              </a:r>
              <a:r>
                <a:rPr lang="de-DE" dirty="0"/>
                <a:t>.</a:t>
              </a:r>
            </a:p>
          </p:txBody>
        </p:sp>
        <p:sp>
          <p:nvSpPr>
            <p:cNvPr id="12" name="Rechteck 11">
              <a:extLst>
                <a:ext uri="{FF2B5EF4-FFF2-40B4-BE49-F238E27FC236}">
                  <a16:creationId xmlns:a16="http://schemas.microsoft.com/office/drawing/2014/main" xmlns="" id="{827E37C8-6728-44AB-ADC7-A9B2C5F5C38E}"/>
                </a:ext>
              </a:extLst>
            </p:cNvPr>
            <p:cNvSpPr/>
            <p:nvPr/>
          </p:nvSpPr>
          <p:spPr>
            <a:xfrm>
              <a:off x="275208" y="4699346"/>
              <a:ext cx="1789119" cy="369332"/>
            </a:xfrm>
            <a:prstGeom prst="rect">
              <a:avLst/>
            </a:prstGeom>
          </p:spPr>
          <p:txBody>
            <a:bodyPr wrap="square">
              <a:spAutoFit/>
            </a:bodyPr>
            <a:lstStyle/>
            <a:p>
              <a:r>
                <a:rPr lang="de-DE" b="1" dirty="0"/>
                <a:t>TARGET:</a:t>
              </a:r>
            </a:p>
          </p:txBody>
        </p:sp>
      </p:grpSp>
      <p:grpSp>
        <p:nvGrpSpPr>
          <p:cNvPr id="27" name="Gruppieren 26">
            <a:extLst>
              <a:ext uri="{FF2B5EF4-FFF2-40B4-BE49-F238E27FC236}">
                <a16:creationId xmlns:a16="http://schemas.microsoft.com/office/drawing/2014/main" xmlns="" id="{1C0DA800-91F4-4AAC-8CB9-4060C522EA32}"/>
              </a:ext>
            </a:extLst>
          </p:cNvPr>
          <p:cNvGrpSpPr/>
          <p:nvPr/>
        </p:nvGrpSpPr>
        <p:grpSpPr>
          <a:xfrm>
            <a:off x="275209" y="5964663"/>
            <a:ext cx="8744103" cy="369332"/>
            <a:chOff x="275208" y="5729128"/>
            <a:chExt cx="8987736" cy="369332"/>
          </a:xfrm>
        </p:grpSpPr>
        <p:sp>
          <p:nvSpPr>
            <p:cNvPr id="8" name="Rechteck 7">
              <a:extLst>
                <a:ext uri="{FF2B5EF4-FFF2-40B4-BE49-F238E27FC236}">
                  <a16:creationId xmlns:a16="http://schemas.microsoft.com/office/drawing/2014/main" xmlns="" id="{7A63D238-0A4F-401B-8DC7-207944E70B84}"/>
                </a:ext>
              </a:extLst>
            </p:cNvPr>
            <p:cNvSpPr/>
            <p:nvPr/>
          </p:nvSpPr>
          <p:spPr>
            <a:xfrm>
              <a:off x="2515779" y="5729128"/>
              <a:ext cx="6747165" cy="369332"/>
            </a:xfrm>
            <a:prstGeom prst="rect">
              <a:avLst/>
            </a:prstGeom>
          </p:spPr>
          <p:txBody>
            <a:bodyPr wrap="square">
              <a:spAutoFit/>
            </a:bodyPr>
            <a:lstStyle/>
            <a:p>
              <a:pPr algn="just"/>
              <a:r>
                <a:rPr lang="de-DE" dirty="0" err="1"/>
                <a:t>Introduction</a:t>
              </a:r>
              <a:r>
                <a:rPr lang="de-DE" dirty="0"/>
                <a:t> </a:t>
              </a:r>
              <a:r>
                <a:rPr lang="de-DE" dirty="0" err="1"/>
                <a:t>of</a:t>
              </a:r>
              <a:r>
                <a:rPr lang="de-DE" dirty="0"/>
                <a:t> </a:t>
              </a:r>
              <a:r>
                <a:rPr lang="de-DE" dirty="0" err="1"/>
                <a:t>the</a:t>
              </a:r>
              <a:r>
                <a:rPr lang="de-DE" dirty="0"/>
                <a:t> „Change Index“.</a:t>
              </a:r>
            </a:p>
          </p:txBody>
        </p:sp>
        <p:sp>
          <p:nvSpPr>
            <p:cNvPr id="23" name="Rechteck 22">
              <a:extLst>
                <a:ext uri="{FF2B5EF4-FFF2-40B4-BE49-F238E27FC236}">
                  <a16:creationId xmlns:a16="http://schemas.microsoft.com/office/drawing/2014/main" xmlns="" id="{EC739489-8281-4147-AC27-FBABBB77B237}"/>
                </a:ext>
              </a:extLst>
            </p:cNvPr>
            <p:cNvSpPr/>
            <p:nvPr/>
          </p:nvSpPr>
          <p:spPr>
            <a:xfrm>
              <a:off x="275208" y="5729128"/>
              <a:ext cx="1789119" cy="369332"/>
            </a:xfrm>
            <a:prstGeom prst="rect">
              <a:avLst/>
            </a:prstGeom>
          </p:spPr>
          <p:txBody>
            <a:bodyPr wrap="square">
              <a:spAutoFit/>
            </a:bodyPr>
            <a:lstStyle/>
            <a:p>
              <a:r>
                <a:rPr lang="de-DE" b="1" dirty="0"/>
                <a:t>SOLUTION:</a:t>
              </a:r>
            </a:p>
          </p:txBody>
        </p:sp>
      </p:grpSp>
    </p:spTree>
    <p:extLst>
      <p:ext uri="{BB962C8B-B14F-4D97-AF65-F5344CB8AC3E}">
        <p14:creationId xmlns:p14="http://schemas.microsoft.com/office/powerpoint/2010/main" val="125788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63DE1AB4-67C2-4B76-A55B-82440754A55C}"/>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r>
              <a:rPr lang="de-DE" sz="2400" dirty="0"/>
              <a:t>Change Index - Definition</a:t>
            </a:r>
          </a:p>
        </p:txBody>
      </p:sp>
      <p:pic>
        <p:nvPicPr>
          <p:cNvPr id="25" name="Picture 2">
            <a:extLst>
              <a:ext uri="{FF2B5EF4-FFF2-40B4-BE49-F238E27FC236}">
                <a16:creationId xmlns:a16="http://schemas.microsoft.com/office/drawing/2014/main" xmlns="" id="{49E12630-C11C-4B4F-A23C-116DFDCCA4A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846" t="29632" r="20714" b="42564"/>
          <a:stretch/>
        </p:blipFill>
        <p:spPr bwMode="auto">
          <a:xfrm>
            <a:off x="337082" y="3332275"/>
            <a:ext cx="7966363" cy="247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feld 25">
            <a:extLst>
              <a:ext uri="{FF2B5EF4-FFF2-40B4-BE49-F238E27FC236}">
                <a16:creationId xmlns:a16="http://schemas.microsoft.com/office/drawing/2014/main" xmlns="" id="{DB49FD6A-1F2F-4457-A678-562C06840883}"/>
              </a:ext>
            </a:extLst>
          </p:cNvPr>
          <p:cNvSpPr txBox="1"/>
          <p:nvPr/>
        </p:nvSpPr>
        <p:spPr>
          <a:xfrm>
            <a:off x="411513" y="3147664"/>
            <a:ext cx="7892518" cy="307777"/>
          </a:xfrm>
          <a:prstGeom prst="rect">
            <a:avLst/>
          </a:prstGeom>
          <a:noFill/>
        </p:spPr>
        <p:txBody>
          <a:bodyPr wrap="square" rtlCol="0">
            <a:spAutoFit/>
          </a:bodyPr>
          <a:lstStyle/>
          <a:p>
            <a:r>
              <a:rPr lang="de-DE" sz="1400" dirty="0"/>
              <a:t>Table 2 </a:t>
            </a:r>
            <a:r>
              <a:rPr lang="de-DE" sz="1400" dirty="0" err="1"/>
              <a:t>of</a:t>
            </a:r>
            <a:r>
              <a:rPr lang="de-DE" sz="1400" dirty="0"/>
              <a:t> </a:t>
            </a:r>
            <a:r>
              <a:rPr lang="de-DE" sz="1400" dirty="0" err="1"/>
              <a:t>the</a:t>
            </a:r>
            <a:r>
              <a:rPr lang="de-DE" sz="1400" dirty="0"/>
              <a:t> </a:t>
            </a:r>
            <a:r>
              <a:rPr lang="de-DE" sz="1400" dirty="0" err="1"/>
              <a:t>Draft</a:t>
            </a:r>
            <a:r>
              <a:rPr lang="de-DE" sz="1400" dirty="0"/>
              <a:t> Regulation on Light-</a:t>
            </a:r>
            <a:r>
              <a:rPr lang="de-DE" sz="1400" dirty="0" err="1"/>
              <a:t>Signalling</a:t>
            </a:r>
            <a:r>
              <a:rPr lang="de-DE" sz="1400" dirty="0"/>
              <a:t> </a:t>
            </a:r>
            <a:r>
              <a:rPr lang="de-DE" sz="1400" dirty="0" err="1"/>
              <a:t>devices</a:t>
            </a:r>
            <a:r>
              <a:rPr lang="de-DE" sz="1400" dirty="0"/>
              <a:t> (LSD) (</a:t>
            </a:r>
            <a:r>
              <a:rPr lang="de-DE" sz="1400" i="1" dirty="0" err="1"/>
              <a:t>see</a:t>
            </a:r>
            <a:r>
              <a:rPr lang="de-DE" sz="1400" i="1" dirty="0"/>
              <a:t> </a:t>
            </a:r>
            <a:r>
              <a:rPr lang="de-DE" sz="1400" i="1" dirty="0" err="1"/>
              <a:t>document</a:t>
            </a:r>
            <a:r>
              <a:rPr lang="de-DE" sz="1400" i="1" dirty="0"/>
              <a:t> GRE/2018/02</a:t>
            </a:r>
            <a:r>
              <a:rPr lang="de-DE" sz="1400" dirty="0"/>
              <a:t>)</a:t>
            </a:r>
          </a:p>
        </p:txBody>
      </p:sp>
      <p:sp>
        <p:nvSpPr>
          <p:cNvPr id="27" name="Rechteck 26">
            <a:extLst>
              <a:ext uri="{FF2B5EF4-FFF2-40B4-BE49-F238E27FC236}">
                <a16:creationId xmlns:a16="http://schemas.microsoft.com/office/drawing/2014/main" xmlns="" id="{B3C9363A-A1F0-4E9E-912D-154B45E4100D}"/>
              </a:ext>
            </a:extLst>
          </p:cNvPr>
          <p:cNvSpPr/>
          <p:nvPr/>
        </p:nvSpPr>
        <p:spPr>
          <a:xfrm>
            <a:off x="337082" y="1983080"/>
            <a:ext cx="7966363" cy="1118255"/>
          </a:xfrm>
          <a:prstGeom prst="rect">
            <a:avLst/>
          </a:prstGeom>
        </p:spPr>
        <p:txBody>
          <a:bodyPr wrap="square">
            <a:spAutoFit/>
          </a:bodyPr>
          <a:lstStyle/>
          <a:p>
            <a:pPr marL="900113" indent="-900113" algn="just">
              <a:lnSpc>
                <a:spcPts val="1600"/>
              </a:lnSpc>
              <a:spcAft>
                <a:spcPts val="600"/>
              </a:spcAft>
            </a:pPr>
            <a:r>
              <a:rPr lang="en-GB" sz="1600" i="1" dirty="0">
                <a:latin typeface="Times New Roman" panose="02020603050405020304" pitchFamily="18" charset="0"/>
                <a:ea typeface="MS Mincho" panose="02020609040205080304" pitchFamily="49" charset="-128"/>
              </a:rPr>
              <a:t>“2</a:t>
            </a:r>
            <a:r>
              <a:rPr lang="en-GB" sz="1600" i="1" dirty="0">
                <a:latin typeface="Times New Roman" panose="02020603050405020304" pitchFamily="18" charset="0"/>
                <a:ea typeface="Times New Roman" panose="02020603050405020304" pitchFamily="18" charset="0"/>
              </a:rPr>
              <a:t>.1.6.	"Change index" means a sequential number, starting from 0, specific to each lamp (function) covered by UN Regulations [LSD], [RID] and [RRD]. It indicates the number of times new series of amendments to the pertinent Regulation ([LSD], [RID] and [RRD]) have posed higher stringency requirements to this lamp (function).</a:t>
            </a:r>
            <a:r>
              <a:rPr lang="en-GB" sz="1600" i="1" dirty="0">
                <a:latin typeface="Times New Roman" panose="02020603050405020304" pitchFamily="18" charset="0"/>
                <a:ea typeface="MS Mincho" panose="02020609040205080304" pitchFamily="49" charset="-128"/>
              </a:rPr>
              <a:t>“</a:t>
            </a:r>
            <a:endParaRPr lang="de-DE" sz="1600" i="1" dirty="0">
              <a:latin typeface="Times New Roman" panose="02020603050405020304" pitchFamily="18" charset="0"/>
              <a:ea typeface="Times New Roman" panose="02020603050405020304" pitchFamily="18" charset="0"/>
            </a:endParaRPr>
          </a:p>
        </p:txBody>
      </p:sp>
      <p:sp>
        <p:nvSpPr>
          <p:cNvPr id="28" name="Textfeld 27">
            <a:extLst>
              <a:ext uri="{FF2B5EF4-FFF2-40B4-BE49-F238E27FC236}">
                <a16:creationId xmlns:a16="http://schemas.microsoft.com/office/drawing/2014/main" xmlns="" id="{E30151BC-DB55-4FC0-BB9A-FF478135D954}"/>
              </a:ext>
            </a:extLst>
          </p:cNvPr>
          <p:cNvSpPr txBox="1"/>
          <p:nvPr/>
        </p:nvSpPr>
        <p:spPr>
          <a:xfrm>
            <a:off x="6494628" y="3437112"/>
            <a:ext cx="748145" cy="369332"/>
          </a:xfrm>
          <a:prstGeom prst="rect">
            <a:avLst/>
          </a:prstGeom>
          <a:noFill/>
        </p:spPr>
        <p:txBody>
          <a:bodyPr wrap="square" rtlCol="0">
            <a:spAutoFit/>
          </a:bodyPr>
          <a:lstStyle/>
          <a:p>
            <a:pPr algn="ctr"/>
            <a:r>
              <a:rPr lang="de-DE" b="1" i="1" dirty="0">
                <a:solidFill>
                  <a:srgbClr val="0070C0"/>
                </a:solidFill>
                <a:latin typeface="Times New Roman" panose="02020603050405020304" pitchFamily="18" charset="0"/>
                <a:cs typeface="Times New Roman" panose="02020603050405020304" pitchFamily="18" charset="0"/>
              </a:rPr>
              <a:t>01</a:t>
            </a:r>
          </a:p>
        </p:txBody>
      </p:sp>
      <p:sp>
        <p:nvSpPr>
          <p:cNvPr id="29" name="Textfeld 28">
            <a:extLst>
              <a:ext uri="{FF2B5EF4-FFF2-40B4-BE49-F238E27FC236}">
                <a16:creationId xmlns:a16="http://schemas.microsoft.com/office/drawing/2014/main" xmlns="" id="{0765C3D2-10B5-438C-BF06-6E3EDC0DA74F}"/>
              </a:ext>
            </a:extLst>
          </p:cNvPr>
          <p:cNvSpPr txBox="1"/>
          <p:nvPr/>
        </p:nvSpPr>
        <p:spPr>
          <a:xfrm>
            <a:off x="6494628" y="4370245"/>
            <a:ext cx="748145" cy="369332"/>
          </a:xfrm>
          <a:prstGeom prst="rect">
            <a:avLst/>
          </a:prstGeom>
          <a:noFill/>
        </p:spPr>
        <p:txBody>
          <a:bodyPr wrap="square" rtlCol="0">
            <a:spAutoFit/>
          </a:bodyPr>
          <a:lstStyle/>
          <a:p>
            <a:pPr algn="ctr"/>
            <a:r>
              <a:rPr lang="de-DE" dirty="0">
                <a:solidFill>
                  <a:srgbClr val="FF0000"/>
                </a:solidFill>
                <a:latin typeface="Times New Roman" panose="02020603050405020304" pitchFamily="18" charset="0"/>
                <a:cs typeface="Times New Roman" panose="02020603050405020304" pitchFamily="18" charset="0"/>
              </a:rPr>
              <a:t>1</a:t>
            </a:r>
          </a:p>
        </p:txBody>
      </p:sp>
      <p:sp>
        <p:nvSpPr>
          <p:cNvPr id="30" name="Textfeld 29">
            <a:extLst>
              <a:ext uri="{FF2B5EF4-FFF2-40B4-BE49-F238E27FC236}">
                <a16:creationId xmlns:a16="http://schemas.microsoft.com/office/drawing/2014/main" xmlns="" id="{15CD979A-0D80-4823-A581-03F97457B612}"/>
              </a:ext>
            </a:extLst>
          </p:cNvPr>
          <p:cNvSpPr txBox="1"/>
          <p:nvPr/>
        </p:nvSpPr>
        <p:spPr>
          <a:xfrm>
            <a:off x="6494628" y="4687645"/>
            <a:ext cx="748145" cy="369332"/>
          </a:xfrm>
          <a:prstGeom prst="rect">
            <a:avLst/>
          </a:prstGeom>
          <a:noFill/>
        </p:spPr>
        <p:txBody>
          <a:bodyPr wrap="square" rtlCol="0">
            <a:spAutoFit/>
          </a:bodyPr>
          <a:lstStyle/>
          <a:p>
            <a:pPr algn="ctr"/>
            <a:r>
              <a:rPr lang="de-DE" dirty="0">
                <a:latin typeface="Times New Roman" panose="02020603050405020304" pitchFamily="18" charset="0"/>
                <a:cs typeface="Times New Roman" panose="02020603050405020304" pitchFamily="18" charset="0"/>
              </a:rPr>
              <a:t>0</a:t>
            </a:r>
          </a:p>
        </p:txBody>
      </p:sp>
      <p:sp>
        <p:nvSpPr>
          <p:cNvPr id="31" name="Textfeld 30">
            <a:extLst>
              <a:ext uri="{FF2B5EF4-FFF2-40B4-BE49-F238E27FC236}">
                <a16:creationId xmlns:a16="http://schemas.microsoft.com/office/drawing/2014/main" xmlns="" id="{79696854-E423-4667-9CE9-5D0FEBC01EF2}"/>
              </a:ext>
            </a:extLst>
          </p:cNvPr>
          <p:cNvSpPr txBox="1"/>
          <p:nvPr/>
        </p:nvSpPr>
        <p:spPr>
          <a:xfrm>
            <a:off x="6494628" y="5045348"/>
            <a:ext cx="748145" cy="369332"/>
          </a:xfrm>
          <a:prstGeom prst="rect">
            <a:avLst/>
          </a:prstGeom>
          <a:noFill/>
        </p:spPr>
        <p:txBody>
          <a:bodyPr wrap="square" rtlCol="0">
            <a:spAutoFit/>
          </a:bodyPr>
          <a:lstStyle/>
          <a:p>
            <a:pPr algn="ctr"/>
            <a:r>
              <a:rPr lang="de-DE" dirty="0">
                <a:latin typeface="Times New Roman" panose="02020603050405020304" pitchFamily="18" charset="0"/>
                <a:cs typeface="Times New Roman" panose="02020603050405020304" pitchFamily="18" charset="0"/>
              </a:rPr>
              <a:t>0</a:t>
            </a:r>
          </a:p>
        </p:txBody>
      </p:sp>
      <p:sp>
        <p:nvSpPr>
          <p:cNvPr id="32" name="Textfeld 31">
            <a:extLst>
              <a:ext uri="{FF2B5EF4-FFF2-40B4-BE49-F238E27FC236}">
                <a16:creationId xmlns:a16="http://schemas.microsoft.com/office/drawing/2014/main" xmlns="" id="{758DADB7-10CB-4AFA-BD97-206A48F671CF}"/>
              </a:ext>
            </a:extLst>
          </p:cNvPr>
          <p:cNvSpPr txBox="1"/>
          <p:nvPr/>
        </p:nvSpPr>
        <p:spPr>
          <a:xfrm>
            <a:off x="6494628" y="5389197"/>
            <a:ext cx="748145" cy="369332"/>
          </a:xfrm>
          <a:prstGeom prst="rect">
            <a:avLst/>
          </a:prstGeom>
          <a:noFill/>
        </p:spPr>
        <p:txBody>
          <a:bodyPr wrap="square" rtlCol="0">
            <a:spAutoFit/>
          </a:bodyPr>
          <a:lstStyle/>
          <a:p>
            <a:pPr algn="ctr"/>
            <a:r>
              <a:rPr lang="de-DE" dirty="0">
                <a:latin typeface="Times New Roman" panose="02020603050405020304" pitchFamily="18" charset="0"/>
                <a:cs typeface="Times New Roman" panose="02020603050405020304" pitchFamily="18" charset="0"/>
              </a:rPr>
              <a:t>0</a:t>
            </a:r>
          </a:p>
        </p:txBody>
      </p:sp>
      <p:sp>
        <p:nvSpPr>
          <p:cNvPr id="34" name="Textfeld 33">
            <a:extLst>
              <a:ext uri="{FF2B5EF4-FFF2-40B4-BE49-F238E27FC236}">
                <a16:creationId xmlns:a16="http://schemas.microsoft.com/office/drawing/2014/main" xmlns="" id="{8CEF6A4A-BA1A-4143-9008-655C10FF93D6}"/>
              </a:ext>
            </a:extLst>
          </p:cNvPr>
          <p:cNvSpPr txBox="1"/>
          <p:nvPr/>
        </p:nvSpPr>
        <p:spPr>
          <a:xfrm>
            <a:off x="337082" y="1632302"/>
            <a:ext cx="8063346" cy="338554"/>
          </a:xfrm>
          <a:prstGeom prst="rect">
            <a:avLst/>
          </a:prstGeom>
          <a:noFill/>
        </p:spPr>
        <p:txBody>
          <a:bodyPr wrap="square" rtlCol="0">
            <a:spAutoFit/>
          </a:bodyPr>
          <a:lstStyle/>
          <a:p>
            <a:r>
              <a:rPr lang="de-DE" sz="1600" dirty="0"/>
              <a:t>Paragraph 2.1.6. </a:t>
            </a:r>
            <a:r>
              <a:rPr lang="de-DE" sz="1600" dirty="0" err="1"/>
              <a:t>of</a:t>
            </a:r>
            <a:r>
              <a:rPr lang="de-DE" sz="1600" dirty="0"/>
              <a:t> Regulation </a:t>
            </a:r>
            <a:r>
              <a:rPr lang="de-DE" sz="1600" dirty="0" err="1"/>
              <a:t>No</a:t>
            </a:r>
            <a:r>
              <a:rPr lang="de-DE" sz="1600" dirty="0"/>
              <a:t>. 48 (Definition) (</a:t>
            </a:r>
            <a:r>
              <a:rPr lang="de-DE" sz="1600" i="1" dirty="0" err="1"/>
              <a:t>see</a:t>
            </a:r>
            <a:r>
              <a:rPr lang="de-DE" sz="1600" i="1" dirty="0"/>
              <a:t> </a:t>
            </a:r>
            <a:r>
              <a:rPr lang="de-DE" sz="1600" i="1" dirty="0" err="1"/>
              <a:t>document</a:t>
            </a:r>
            <a:r>
              <a:rPr lang="de-DE" sz="1600" i="1" dirty="0"/>
              <a:t> GRE/2018/16</a:t>
            </a:r>
            <a:r>
              <a:rPr lang="de-DE" sz="1600" dirty="0"/>
              <a:t>)</a:t>
            </a:r>
          </a:p>
        </p:txBody>
      </p:sp>
      <p:sp>
        <p:nvSpPr>
          <p:cNvPr id="14" name="Textfeld 13">
            <a:extLst>
              <a:ext uri="{FF2B5EF4-FFF2-40B4-BE49-F238E27FC236}">
                <a16:creationId xmlns:a16="http://schemas.microsoft.com/office/drawing/2014/main" xmlns="" id="{88B5B194-1A1D-4515-ACB4-CFB4885CE4A9}"/>
              </a:ext>
            </a:extLst>
          </p:cNvPr>
          <p:cNvSpPr txBox="1"/>
          <p:nvPr/>
        </p:nvSpPr>
        <p:spPr>
          <a:xfrm>
            <a:off x="193964" y="1104720"/>
            <a:ext cx="8769927" cy="307777"/>
          </a:xfrm>
          <a:prstGeom prst="rect">
            <a:avLst/>
          </a:prstGeom>
          <a:solidFill>
            <a:schemeClr val="accent4">
              <a:lumMod val="60000"/>
              <a:lumOff val="40000"/>
            </a:schemeClr>
          </a:solidFill>
          <a:ln w="38100">
            <a:solidFill>
              <a:schemeClr val="accent4">
                <a:lumMod val="60000"/>
                <a:lumOff val="40000"/>
              </a:schemeClr>
            </a:solidFill>
          </a:ln>
        </p:spPr>
        <p:txBody>
          <a:bodyPr wrap="square" lIns="36000" tIns="0" rIns="36000" bIns="0" rtlCol="0">
            <a:spAutoFit/>
          </a:bodyPr>
          <a:lstStyle>
            <a:defPPr>
              <a:defRPr lang="en-US"/>
            </a:defPPr>
            <a:lvl1pPr algn="ctr">
              <a:defRPr sz="2000" b="0" i="1"/>
            </a:lvl1pPr>
          </a:lstStyle>
          <a:p>
            <a:r>
              <a:rPr lang="de-DE" dirty="0"/>
              <a:t>GRE-78 </a:t>
            </a:r>
            <a:r>
              <a:rPr lang="de-DE" dirty="0" err="1"/>
              <a:t>Question</a:t>
            </a:r>
            <a:r>
              <a:rPr lang="de-DE" dirty="0"/>
              <a:t>: </a:t>
            </a:r>
            <a:r>
              <a:rPr lang="de-DE" dirty="0" err="1"/>
              <a:t>What</a:t>
            </a:r>
            <a:r>
              <a:rPr lang="de-DE" dirty="0"/>
              <a:t> </a:t>
            </a:r>
            <a:r>
              <a:rPr lang="de-DE" dirty="0" err="1"/>
              <a:t>is</a:t>
            </a:r>
            <a:r>
              <a:rPr lang="de-DE" dirty="0"/>
              <a:t> </a:t>
            </a:r>
            <a:r>
              <a:rPr lang="de-DE" dirty="0" err="1"/>
              <a:t>the</a:t>
            </a:r>
            <a:r>
              <a:rPr lang="de-DE" dirty="0"/>
              <a:t> </a:t>
            </a:r>
            <a:r>
              <a:rPr lang="de-DE" dirty="0" err="1"/>
              <a:t>change</a:t>
            </a:r>
            <a:r>
              <a:rPr lang="de-DE" dirty="0"/>
              <a:t> </a:t>
            </a:r>
            <a:r>
              <a:rPr lang="de-DE" dirty="0" err="1"/>
              <a:t>index</a:t>
            </a:r>
            <a:r>
              <a:rPr lang="de-DE" dirty="0"/>
              <a:t>?</a:t>
            </a:r>
          </a:p>
        </p:txBody>
      </p:sp>
      <p:sp>
        <p:nvSpPr>
          <p:cNvPr id="13" name="Textfeld 12">
            <a:extLst>
              <a:ext uri="{FF2B5EF4-FFF2-40B4-BE49-F238E27FC236}">
                <a16:creationId xmlns:a16="http://schemas.microsoft.com/office/drawing/2014/main" xmlns="" id="{FD21A9E5-550B-4D21-BD21-ABCEC5E9BD89}"/>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5</a:t>
            </a:fld>
            <a:endParaRPr lang="de-DE" sz="1200" dirty="0"/>
          </a:p>
        </p:txBody>
      </p:sp>
      <p:sp>
        <p:nvSpPr>
          <p:cNvPr id="15" name="Textfeld 14">
            <a:extLst>
              <a:ext uri="{FF2B5EF4-FFF2-40B4-BE49-F238E27FC236}">
                <a16:creationId xmlns:a16="http://schemas.microsoft.com/office/drawing/2014/main" xmlns="" id="{E665824F-0F8C-4458-8299-710265D58971}"/>
              </a:ext>
            </a:extLst>
          </p:cNvPr>
          <p:cNvSpPr txBox="1"/>
          <p:nvPr/>
        </p:nvSpPr>
        <p:spPr>
          <a:xfrm>
            <a:off x="7399036" y="3437112"/>
            <a:ext cx="748145" cy="369332"/>
          </a:xfrm>
          <a:prstGeom prst="rect">
            <a:avLst/>
          </a:prstGeom>
          <a:noFill/>
        </p:spPr>
        <p:txBody>
          <a:bodyPr wrap="square" rtlCol="0">
            <a:spAutoFit/>
          </a:bodyPr>
          <a:lstStyle/>
          <a:p>
            <a:pPr algn="ctr"/>
            <a:r>
              <a:rPr lang="de-DE" b="1" i="1" dirty="0">
                <a:solidFill>
                  <a:srgbClr val="0070C0"/>
                </a:solidFill>
                <a:latin typeface="Times New Roman" panose="02020603050405020304" pitchFamily="18" charset="0"/>
                <a:cs typeface="Times New Roman" panose="02020603050405020304" pitchFamily="18" charset="0"/>
              </a:rPr>
              <a:t>02</a:t>
            </a:r>
          </a:p>
        </p:txBody>
      </p:sp>
      <p:sp>
        <p:nvSpPr>
          <p:cNvPr id="16" name="Textfeld 15">
            <a:extLst>
              <a:ext uri="{FF2B5EF4-FFF2-40B4-BE49-F238E27FC236}">
                <a16:creationId xmlns:a16="http://schemas.microsoft.com/office/drawing/2014/main" xmlns="" id="{2CD49B1C-74E3-4B00-A3FF-3BC4F52C2A32}"/>
              </a:ext>
            </a:extLst>
          </p:cNvPr>
          <p:cNvSpPr txBox="1"/>
          <p:nvPr/>
        </p:nvSpPr>
        <p:spPr>
          <a:xfrm>
            <a:off x="7363524" y="4379123"/>
            <a:ext cx="748145" cy="369332"/>
          </a:xfrm>
          <a:prstGeom prst="rect">
            <a:avLst/>
          </a:prstGeom>
          <a:noFill/>
        </p:spPr>
        <p:txBody>
          <a:bodyPr wrap="square" rtlCol="0">
            <a:spAutoFit/>
          </a:bodyPr>
          <a:lstStyle/>
          <a:p>
            <a:pPr algn="ctr"/>
            <a:r>
              <a:rPr lang="de-DE" dirty="0">
                <a:latin typeface="Times New Roman" panose="02020603050405020304" pitchFamily="18" charset="0"/>
                <a:cs typeface="Times New Roman" panose="02020603050405020304" pitchFamily="18" charset="0"/>
              </a:rPr>
              <a:t>1</a:t>
            </a:r>
          </a:p>
        </p:txBody>
      </p:sp>
      <p:sp>
        <p:nvSpPr>
          <p:cNvPr id="17" name="Textfeld 16">
            <a:extLst>
              <a:ext uri="{FF2B5EF4-FFF2-40B4-BE49-F238E27FC236}">
                <a16:creationId xmlns:a16="http://schemas.microsoft.com/office/drawing/2014/main" xmlns="" id="{29C1EF5A-B659-4A8B-BF70-24EEE1A57E01}"/>
              </a:ext>
            </a:extLst>
          </p:cNvPr>
          <p:cNvSpPr txBox="1"/>
          <p:nvPr/>
        </p:nvSpPr>
        <p:spPr>
          <a:xfrm>
            <a:off x="7363524" y="4696523"/>
            <a:ext cx="748145" cy="369332"/>
          </a:xfrm>
          <a:prstGeom prst="rect">
            <a:avLst/>
          </a:prstGeom>
          <a:noFill/>
        </p:spPr>
        <p:txBody>
          <a:bodyPr wrap="square" rtlCol="0">
            <a:spAutoFit/>
          </a:bodyPr>
          <a:lstStyle/>
          <a:p>
            <a:pPr algn="ctr"/>
            <a:r>
              <a:rPr lang="de-DE" dirty="0">
                <a:solidFill>
                  <a:srgbClr val="FF0000"/>
                </a:solidFill>
                <a:latin typeface="Times New Roman" panose="02020603050405020304" pitchFamily="18" charset="0"/>
                <a:cs typeface="Times New Roman" panose="02020603050405020304" pitchFamily="18" charset="0"/>
              </a:rPr>
              <a:t>1</a:t>
            </a:r>
          </a:p>
        </p:txBody>
      </p:sp>
      <p:sp>
        <p:nvSpPr>
          <p:cNvPr id="18" name="Textfeld 17">
            <a:extLst>
              <a:ext uri="{FF2B5EF4-FFF2-40B4-BE49-F238E27FC236}">
                <a16:creationId xmlns:a16="http://schemas.microsoft.com/office/drawing/2014/main" xmlns="" id="{2D6BFC8B-8E87-41D9-BCC8-B807B84B8CB8}"/>
              </a:ext>
            </a:extLst>
          </p:cNvPr>
          <p:cNvSpPr txBox="1"/>
          <p:nvPr/>
        </p:nvSpPr>
        <p:spPr>
          <a:xfrm>
            <a:off x="7363524" y="5054226"/>
            <a:ext cx="748145" cy="369332"/>
          </a:xfrm>
          <a:prstGeom prst="rect">
            <a:avLst/>
          </a:prstGeom>
          <a:noFill/>
        </p:spPr>
        <p:txBody>
          <a:bodyPr wrap="square" rtlCol="0">
            <a:spAutoFit/>
          </a:bodyPr>
          <a:lstStyle/>
          <a:p>
            <a:pPr algn="ctr"/>
            <a:r>
              <a:rPr lang="de-DE" dirty="0">
                <a:latin typeface="Times New Roman" panose="02020603050405020304" pitchFamily="18" charset="0"/>
                <a:cs typeface="Times New Roman" panose="02020603050405020304" pitchFamily="18" charset="0"/>
              </a:rPr>
              <a:t>0</a:t>
            </a:r>
          </a:p>
        </p:txBody>
      </p:sp>
      <p:sp>
        <p:nvSpPr>
          <p:cNvPr id="19" name="Textfeld 18">
            <a:extLst>
              <a:ext uri="{FF2B5EF4-FFF2-40B4-BE49-F238E27FC236}">
                <a16:creationId xmlns:a16="http://schemas.microsoft.com/office/drawing/2014/main" xmlns="" id="{522DAFE0-01C3-4125-BD53-592D0807ED67}"/>
              </a:ext>
            </a:extLst>
          </p:cNvPr>
          <p:cNvSpPr txBox="1"/>
          <p:nvPr/>
        </p:nvSpPr>
        <p:spPr>
          <a:xfrm>
            <a:off x="7363524" y="5398075"/>
            <a:ext cx="748145" cy="369332"/>
          </a:xfrm>
          <a:prstGeom prst="rect">
            <a:avLst/>
          </a:prstGeom>
          <a:noFill/>
        </p:spPr>
        <p:txBody>
          <a:bodyPr wrap="square" rtlCol="0">
            <a:spAutoFit/>
          </a:bodyPr>
          <a:lstStyle/>
          <a:p>
            <a:pPr algn="ctr"/>
            <a:r>
              <a:rPr lang="de-DE" dirty="0">
                <a:latin typeface="Times New Roman" panose="02020603050405020304" pitchFamily="18" charset="0"/>
                <a:cs typeface="Times New Roman" panose="02020603050405020304" pitchFamily="18" charset="0"/>
              </a:rPr>
              <a:t>0</a:t>
            </a:r>
          </a:p>
        </p:txBody>
      </p:sp>
      <p:sp>
        <p:nvSpPr>
          <p:cNvPr id="3" name="ZoneTexte 2"/>
          <p:cNvSpPr txBox="1"/>
          <p:nvPr/>
        </p:nvSpPr>
        <p:spPr>
          <a:xfrm>
            <a:off x="480060" y="5861724"/>
            <a:ext cx="7764780" cy="646331"/>
          </a:xfrm>
          <a:prstGeom prst="rect">
            <a:avLst/>
          </a:prstGeom>
          <a:noFill/>
        </p:spPr>
        <p:txBody>
          <a:bodyPr wrap="square" rtlCol="0">
            <a:spAutoFit/>
          </a:bodyPr>
          <a:lstStyle/>
          <a:p>
            <a:pPr algn="ctr"/>
            <a:r>
              <a:rPr lang="fr-FR" b="1" dirty="0">
                <a:solidFill>
                  <a:srgbClr val="0070C0"/>
                </a:solidFill>
              </a:rPr>
              <a:t>The </a:t>
            </a:r>
            <a:r>
              <a:rPr lang="fr-FR" b="1" dirty="0" err="1">
                <a:solidFill>
                  <a:srgbClr val="0070C0"/>
                </a:solidFill>
              </a:rPr>
              <a:t>series</a:t>
            </a:r>
            <a:r>
              <a:rPr lang="fr-FR" b="1" dirty="0">
                <a:solidFill>
                  <a:srgbClr val="0070C0"/>
                </a:solidFill>
              </a:rPr>
              <a:t> of </a:t>
            </a:r>
            <a:r>
              <a:rPr lang="fr-FR" b="1" dirty="0" err="1">
                <a:solidFill>
                  <a:srgbClr val="0070C0"/>
                </a:solidFill>
              </a:rPr>
              <a:t>amendments</a:t>
            </a:r>
            <a:r>
              <a:rPr lang="fr-FR" b="1" dirty="0">
                <a:solidFill>
                  <a:srgbClr val="0070C0"/>
                </a:solidFill>
              </a:rPr>
              <a:t> IS part of the </a:t>
            </a:r>
            <a:r>
              <a:rPr lang="fr-FR" b="1" dirty="0" err="1">
                <a:solidFill>
                  <a:srgbClr val="0070C0"/>
                </a:solidFill>
              </a:rPr>
              <a:t>approval</a:t>
            </a:r>
            <a:r>
              <a:rPr lang="fr-FR" b="1" dirty="0">
                <a:solidFill>
                  <a:srgbClr val="0070C0"/>
                </a:solidFill>
              </a:rPr>
              <a:t> </a:t>
            </a:r>
            <a:r>
              <a:rPr lang="fr-FR" b="1" dirty="0" err="1">
                <a:solidFill>
                  <a:srgbClr val="0070C0"/>
                </a:solidFill>
              </a:rPr>
              <a:t>marking</a:t>
            </a:r>
            <a:endParaRPr lang="fr-FR" b="1" dirty="0">
              <a:solidFill>
                <a:srgbClr val="0070C0"/>
              </a:solidFill>
            </a:endParaRPr>
          </a:p>
          <a:p>
            <a:pPr algn="ctr"/>
            <a:r>
              <a:rPr lang="fr-FR" b="1" dirty="0">
                <a:solidFill>
                  <a:srgbClr val="FF0000"/>
                </a:solidFill>
              </a:rPr>
              <a:t>The change index </a:t>
            </a:r>
            <a:r>
              <a:rPr lang="fr-FR" b="1" dirty="0" err="1">
                <a:solidFill>
                  <a:srgbClr val="FF0000"/>
                </a:solidFill>
              </a:rPr>
              <a:t>is</a:t>
            </a:r>
            <a:r>
              <a:rPr lang="fr-FR" b="1" dirty="0">
                <a:solidFill>
                  <a:srgbClr val="FF0000"/>
                </a:solidFill>
              </a:rPr>
              <a:t> NOT part of the </a:t>
            </a:r>
            <a:r>
              <a:rPr lang="fr-FR" b="1" dirty="0" err="1">
                <a:solidFill>
                  <a:srgbClr val="FF0000"/>
                </a:solidFill>
              </a:rPr>
              <a:t>approval</a:t>
            </a:r>
            <a:r>
              <a:rPr lang="fr-FR" b="1" dirty="0">
                <a:solidFill>
                  <a:srgbClr val="FF0000"/>
                </a:solidFill>
              </a:rPr>
              <a:t> </a:t>
            </a:r>
            <a:r>
              <a:rPr lang="fr-FR" b="1" dirty="0" err="1">
                <a:solidFill>
                  <a:srgbClr val="FF0000"/>
                </a:solidFill>
              </a:rPr>
              <a:t>marking</a:t>
            </a:r>
            <a:endParaRPr lang="en-US" b="1" dirty="0">
              <a:solidFill>
                <a:srgbClr val="0070C0"/>
              </a:solidFill>
            </a:endParaRPr>
          </a:p>
        </p:txBody>
      </p:sp>
    </p:spTree>
    <p:extLst>
      <p:ext uri="{BB962C8B-B14F-4D97-AF65-F5344CB8AC3E}">
        <p14:creationId xmlns:p14="http://schemas.microsoft.com/office/powerpoint/2010/main" val="274385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15" grpId="0"/>
      <p:bldP spid="16" grpId="0"/>
      <p:bldP spid="17" grpId="0"/>
      <p:bldP spid="18" grpId="0"/>
      <p:bldP spid="19"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E7B4AA98-8C51-48E5-9555-9D5523B4FD21}"/>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r>
              <a:rPr lang="de-DE" sz="2400" dirty="0" err="1"/>
              <a:t>Approval</a:t>
            </a:r>
            <a:r>
              <a:rPr lang="de-DE" sz="2400" dirty="0"/>
              <a:t> </a:t>
            </a:r>
            <a:r>
              <a:rPr lang="de-DE" sz="2400" dirty="0" err="1"/>
              <a:t>marking</a:t>
            </a:r>
            <a:endParaRPr lang="de-DE" sz="2400" dirty="0"/>
          </a:p>
        </p:txBody>
      </p:sp>
      <p:sp>
        <p:nvSpPr>
          <p:cNvPr id="3" name="TextBox 101">
            <a:extLst>
              <a:ext uri="{FF2B5EF4-FFF2-40B4-BE49-F238E27FC236}">
                <a16:creationId xmlns:a16="http://schemas.microsoft.com/office/drawing/2014/main" xmlns="" id="{23EC32B9-B28F-40A7-B076-F41D524E67E9}"/>
              </a:ext>
            </a:extLst>
          </p:cNvPr>
          <p:cNvSpPr txBox="1"/>
          <p:nvPr/>
        </p:nvSpPr>
        <p:spPr>
          <a:xfrm>
            <a:off x="2114222" y="3779946"/>
            <a:ext cx="979771" cy="769441"/>
          </a:xfrm>
          <a:prstGeom prst="rect">
            <a:avLst/>
          </a:prstGeom>
          <a:noFill/>
        </p:spPr>
        <p:txBody>
          <a:bodyPr wrap="square" rtlCol="0">
            <a:spAutoFit/>
          </a:bodyPr>
          <a:lstStyle/>
          <a:p>
            <a:r>
              <a:rPr lang="en-US" sz="4400" dirty="0"/>
              <a:t>E</a:t>
            </a:r>
            <a:r>
              <a:rPr lang="en-US" sz="2800" dirty="0"/>
              <a:t>4</a:t>
            </a:r>
          </a:p>
        </p:txBody>
      </p:sp>
      <p:sp>
        <p:nvSpPr>
          <p:cNvPr id="4" name="Oval 102">
            <a:extLst>
              <a:ext uri="{FF2B5EF4-FFF2-40B4-BE49-F238E27FC236}">
                <a16:creationId xmlns:a16="http://schemas.microsoft.com/office/drawing/2014/main" xmlns="" id="{DF7AE982-B1E4-4D1A-B14B-7900A4766327}"/>
              </a:ext>
            </a:extLst>
          </p:cNvPr>
          <p:cNvSpPr/>
          <p:nvPr/>
        </p:nvSpPr>
        <p:spPr>
          <a:xfrm>
            <a:off x="1971234" y="3740695"/>
            <a:ext cx="848696" cy="8486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TextBox 117">
            <a:extLst>
              <a:ext uri="{FF2B5EF4-FFF2-40B4-BE49-F238E27FC236}">
                <a16:creationId xmlns:a16="http://schemas.microsoft.com/office/drawing/2014/main" xmlns="" id="{DBFE72D1-F1B0-46DE-BAA3-4577821726CF}"/>
              </a:ext>
            </a:extLst>
          </p:cNvPr>
          <p:cNvSpPr txBox="1"/>
          <p:nvPr/>
        </p:nvSpPr>
        <p:spPr>
          <a:xfrm>
            <a:off x="1945860" y="4594368"/>
            <a:ext cx="915635" cy="477054"/>
          </a:xfrm>
          <a:prstGeom prst="rect">
            <a:avLst/>
          </a:prstGeom>
          <a:noFill/>
        </p:spPr>
        <p:txBody>
          <a:bodyPr wrap="none" rtlCol="0">
            <a:spAutoFit/>
          </a:bodyPr>
          <a:lstStyle/>
          <a:p>
            <a:pPr>
              <a:lnSpc>
                <a:spcPts val="3000"/>
              </a:lnSpc>
            </a:pPr>
            <a:r>
              <a:rPr lang="en-US" sz="2800" dirty="0"/>
              <a:t>1111</a:t>
            </a:r>
          </a:p>
        </p:txBody>
      </p:sp>
      <p:sp>
        <p:nvSpPr>
          <p:cNvPr id="6" name="TextBox 117">
            <a:extLst>
              <a:ext uri="{FF2B5EF4-FFF2-40B4-BE49-F238E27FC236}">
                <a16:creationId xmlns:a16="http://schemas.microsoft.com/office/drawing/2014/main" xmlns="" id="{D042A72A-5D52-4138-B2BA-EEBCECDBE95A}"/>
              </a:ext>
            </a:extLst>
          </p:cNvPr>
          <p:cNvSpPr txBox="1"/>
          <p:nvPr/>
        </p:nvSpPr>
        <p:spPr>
          <a:xfrm>
            <a:off x="2114222" y="2886692"/>
            <a:ext cx="550151" cy="861774"/>
          </a:xfrm>
          <a:prstGeom prst="rect">
            <a:avLst/>
          </a:prstGeom>
          <a:noFill/>
        </p:spPr>
        <p:txBody>
          <a:bodyPr wrap="none" rtlCol="0">
            <a:spAutoFit/>
          </a:bodyPr>
          <a:lstStyle/>
          <a:p>
            <a:pPr>
              <a:lnSpc>
                <a:spcPts val="3000"/>
              </a:lnSpc>
            </a:pPr>
            <a:r>
              <a:rPr lang="en-US" sz="2800" dirty="0"/>
              <a:t>RL</a:t>
            </a:r>
          </a:p>
          <a:p>
            <a:pPr>
              <a:lnSpc>
                <a:spcPts val="3000"/>
              </a:lnSpc>
            </a:pPr>
            <a:r>
              <a:rPr lang="en-US" sz="2800" dirty="0"/>
              <a:t>01</a:t>
            </a:r>
          </a:p>
        </p:txBody>
      </p:sp>
      <p:sp>
        <p:nvSpPr>
          <p:cNvPr id="8" name="TextBox 134">
            <a:extLst>
              <a:ext uri="{FF2B5EF4-FFF2-40B4-BE49-F238E27FC236}">
                <a16:creationId xmlns:a16="http://schemas.microsoft.com/office/drawing/2014/main" xmlns="" id="{93C06E8B-0FFE-490B-9E07-652E37757703}"/>
              </a:ext>
            </a:extLst>
          </p:cNvPr>
          <p:cNvSpPr txBox="1"/>
          <p:nvPr/>
        </p:nvSpPr>
        <p:spPr>
          <a:xfrm>
            <a:off x="-107155" y="2910728"/>
            <a:ext cx="2220063" cy="387286"/>
          </a:xfrm>
          <a:prstGeom prst="rect">
            <a:avLst/>
          </a:prstGeom>
          <a:noFill/>
        </p:spPr>
        <p:txBody>
          <a:bodyPr wrap="square" rtlCol="0">
            <a:spAutoFit/>
          </a:bodyPr>
          <a:lstStyle/>
          <a:p>
            <a:pPr algn="r">
              <a:lnSpc>
                <a:spcPts val="2300"/>
              </a:lnSpc>
            </a:pPr>
            <a:r>
              <a:rPr lang="en-US" sz="1600" dirty="0">
                <a:solidFill>
                  <a:srgbClr val="00B0F0"/>
                </a:solidFill>
              </a:rPr>
              <a:t>Symbol for DRL</a:t>
            </a:r>
          </a:p>
        </p:txBody>
      </p:sp>
      <p:sp>
        <p:nvSpPr>
          <p:cNvPr id="12" name="TextBox 134">
            <a:extLst>
              <a:ext uri="{FF2B5EF4-FFF2-40B4-BE49-F238E27FC236}">
                <a16:creationId xmlns:a16="http://schemas.microsoft.com/office/drawing/2014/main" xmlns="" id="{33EFDA33-9A3A-406C-8C43-F3168E59F603}"/>
              </a:ext>
            </a:extLst>
          </p:cNvPr>
          <p:cNvSpPr txBox="1"/>
          <p:nvPr/>
        </p:nvSpPr>
        <p:spPr>
          <a:xfrm>
            <a:off x="2520163" y="3289825"/>
            <a:ext cx="1048498" cy="387286"/>
          </a:xfrm>
          <a:prstGeom prst="rect">
            <a:avLst/>
          </a:prstGeom>
          <a:noFill/>
        </p:spPr>
        <p:txBody>
          <a:bodyPr wrap="square" rtlCol="0">
            <a:spAutoFit/>
          </a:bodyPr>
          <a:lstStyle/>
          <a:p>
            <a:pPr algn="ctr">
              <a:lnSpc>
                <a:spcPts val="2300"/>
              </a:lnSpc>
            </a:pPr>
            <a:r>
              <a:rPr lang="en-US" sz="1600" dirty="0">
                <a:solidFill>
                  <a:srgbClr val="00B0F0"/>
                </a:solidFill>
              </a:rPr>
              <a:t>01 Series</a:t>
            </a:r>
          </a:p>
        </p:txBody>
      </p:sp>
      <p:sp>
        <p:nvSpPr>
          <p:cNvPr id="14" name="TextBox 134">
            <a:extLst>
              <a:ext uri="{FF2B5EF4-FFF2-40B4-BE49-F238E27FC236}">
                <a16:creationId xmlns:a16="http://schemas.microsoft.com/office/drawing/2014/main" xmlns="" id="{2F2D362D-BFC8-40E9-9597-6C8784DA1A46}"/>
              </a:ext>
            </a:extLst>
          </p:cNvPr>
          <p:cNvSpPr txBox="1"/>
          <p:nvPr/>
        </p:nvSpPr>
        <p:spPr>
          <a:xfrm>
            <a:off x="2729677" y="4588890"/>
            <a:ext cx="1177147" cy="477054"/>
          </a:xfrm>
          <a:prstGeom prst="rect">
            <a:avLst/>
          </a:prstGeom>
          <a:noFill/>
        </p:spPr>
        <p:txBody>
          <a:bodyPr wrap="square" rtlCol="0">
            <a:spAutoFit/>
          </a:bodyPr>
          <a:lstStyle/>
          <a:p>
            <a:pPr>
              <a:lnSpc>
                <a:spcPts val="1500"/>
              </a:lnSpc>
            </a:pPr>
            <a:r>
              <a:rPr lang="en-US" sz="1600" dirty="0">
                <a:solidFill>
                  <a:srgbClr val="00B0F0"/>
                </a:solidFill>
              </a:rPr>
              <a:t>4 digit seq. number</a:t>
            </a:r>
          </a:p>
        </p:txBody>
      </p:sp>
      <p:sp>
        <p:nvSpPr>
          <p:cNvPr id="15" name="TextBox 101">
            <a:extLst>
              <a:ext uri="{FF2B5EF4-FFF2-40B4-BE49-F238E27FC236}">
                <a16:creationId xmlns:a16="http://schemas.microsoft.com/office/drawing/2014/main" xmlns="" id="{87AFE58A-5855-4D29-A6D9-A63CA6088945}"/>
              </a:ext>
            </a:extLst>
          </p:cNvPr>
          <p:cNvSpPr txBox="1"/>
          <p:nvPr/>
        </p:nvSpPr>
        <p:spPr>
          <a:xfrm>
            <a:off x="6069850" y="3520334"/>
            <a:ext cx="979771" cy="769441"/>
          </a:xfrm>
          <a:prstGeom prst="rect">
            <a:avLst/>
          </a:prstGeom>
          <a:noFill/>
        </p:spPr>
        <p:txBody>
          <a:bodyPr wrap="square" rtlCol="0">
            <a:spAutoFit/>
          </a:bodyPr>
          <a:lstStyle/>
          <a:p>
            <a:r>
              <a:rPr lang="en-US" sz="4400" dirty="0"/>
              <a:t>E</a:t>
            </a:r>
            <a:r>
              <a:rPr lang="en-US" sz="2800" dirty="0"/>
              <a:t>4</a:t>
            </a:r>
          </a:p>
        </p:txBody>
      </p:sp>
      <p:sp>
        <p:nvSpPr>
          <p:cNvPr id="16" name="Oval 102">
            <a:extLst>
              <a:ext uri="{FF2B5EF4-FFF2-40B4-BE49-F238E27FC236}">
                <a16:creationId xmlns:a16="http://schemas.microsoft.com/office/drawing/2014/main" xmlns="" id="{EBF0B26F-18BF-4CD8-AAA8-07C1F741366A}"/>
              </a:ext>
            </a:extLst>
          </p:cNvPr>
          <p:cNvSpPr/>
          <p:nvPr/>
        </p:nvSpPr>
        <p:spPr>
          <a:xfrm>
            <a:off x="5926862" y="3481083"/>
            <a:ext cx="848696" cy="8486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TextBox 117">
            <a:extLst>
              <a:ext uri="{FF2B5EF4-FFF2-40B4-BE49-F238E27FC236}">
                <a16:creationId xmlns:a16="http://schemas.microsoft.com/office/drawing/2014/main" xmlns="" id="{934AD12C-A404-474C-AE99-3F2E21BA5ECC}"/>
              </a:ext>
            </a:extLst>
          </p:cNvPr>
          <p:cNvSpPr txBox="1"/>
          <p:nvPr/>
        </p:nvSpPr>
        <p:spPr>
          <a:xfrm>
            <a:off x="5283449" y="4363507"/>
            <a:ext cx="2345514" cy="477054"/>
          </a:xfrm>
          <a:prstGeom prst="rect">
            <a:avLst/>
          </a:prstGeom>
          <a:noFill/>
        </p:spPr>
        <p:txBody>
          <a:bodyPr wrap="none" rtlCol="0">
            <a:spAutoFit/>
          </a:bodyPr>
          <a:lstStyle/>
          <a:p>
            <a:pPr>
              <a:lnSpc>
                <a:spcPts val="3000"/>
              </a:lnSpc>
            </a:pPr>
            <a:r>
              <a:rPr lang="en-US" sz="2800" dirty="0"/>
              <a:t>[LSD]R01-1111</a:t>
            </a:r>
          </a:p>
        </p:txBody>
      </p:sp>
      <p:sp>
        <p:nvSpPr>
          <p:cNvPr id="18" name="TextBox 117">
            <a:extLst>
              <a:ext uri="{FF2B5EF4-FFF2-40B4-BE49-F238E27FC236}">
                <a16:creationId xmlns:a16="http://schemas.microsoft.com/office/drawing/2014/main" xmlns="" id="{639054B9-E1EF-4169-87A4-905881D6AE78}"/>
              </a:ext>
            </a:extLst>
          </p:cNvPr>
          <p:cNvSpPr txBox="1"/>
          <p:nvPr/>
        </p:nvSpPr>
        <p:spPr>
          <a:xfrm>
            <a:off x="6100014" y="3002950"/>
            <a:ext cx="530915" cy="477054"/>
          </a:xfrm>
          <a:prstGeom prst="rect">
            <a:avLst/>
          </a:prstGeom>
          <a:noFill/>
        </p:spPr>
        <p:txBody>
          <a:bodyPr wrap="none" rtlCol="0">
            <a:spAutoFit/>
          </a:bodyPr>
          <a:lstStyle/>
          <a:p>
            <a:pPr>
              <a:lnSpc>
                <a:spcPts val="3000"/>
              </a:lnSpc>
            </a:pPr>
            <a:r>
              <a:rPr lang="en-US" sz="2800" dirty="0"/>
              <a:t>RL</a:t>
            </a:r>
          </a:p>
        </p:txBody>
      </p:sp>
      <p:sp>
        <p:nvSpPr>
          <p:cNvPr id="30" name="TextBox 134">
            <a:extLst>
              <a:ext uri="{FF2B5EF4-FFF2-40B4-BE49-F238E27FC236}">
                <a16:creationId xmlns:a16="http://schemas.microsoft.com/office/drawing/2014/main" xmlns="" id="{29692B4A-3A8C-4C38-879E-A948B9C25E86}"/>
              </a:ext>
            </a:extLst>
          </p:cNvPr>
          <p:cNvSpPr txBox="1"/>
          <p:nvPr/>
        </p:nvSpPr>
        <p:spPr>
          <a:xfrm>
            <a:off x="203294" y="4097279"/>
            <a:ext cx="1793136" cy="284693"/>
          </a:xfrm>
          <a:prstGeom prst="rect">
            <a:avLst/>
          </a:prstGeom>
          <a:noFill/>
        </p:spPr>
        <p:txBody>
          <a:bodyPr wrap="square" rtlCol="0">
            <a:spAutoFit/>
          </a:bodyPr>
          <a:lstStyle/>
          <a:p>
            <a:pPr algn="r">
              <a:lnSpc>
                <a:spcPts val="1500"/>
              </a:lnSpc>
            </a:pPr>
            <a:r>
              <a:rPr lang="en-US" sz="1600" dirty="0">
                <a:solidFill>
                  <a:srgbClr val="00B0F0"/>
                </a:solidFill>
              </a:rPr>
              <a:t>Contracting party</a:t>
            </a:r>
          </a:p>
        </p:txBody>
      </p:sp>
      <p:sp>
        <p:nvSpPr>
          <p:cNvPr id="31" name="TextBox 134">
            <a:extLst>
              <a:ext uri="{FF2B5EF4-FFF2-40B4-BE49-F238E27FC236}">
                <a16:creationId xmlns:a16="http://schemas.microsoft.com/office/drawing/2014/main" xmlns="" id="{ED6490A5-EA50-49C2-B8E8-BBDF073A69EC}"/>
              </a:ext>
            </a:extLst>
          </p:cNvPr>
          <p:cNvSpPr txBox="1"/>
          <p:nvPr/>
        </p:nvSpPr>
        <p:spPr>
          <a:xfrm>
            <a:off x="5931700" y="3013368"/>
            <a:ext cx="2220063" cy="387286"/>
          </a:xfrm>
          <a:prstGeom prst="rect">
            <a:avLst/>
          </a:prstGeom>
          <a:noFill/>
        </p:spPr>
        <p:txBody>
          <a:bodyPr wrap="square" rtlCol="0">
            <a:spAutoFit/>
          </a:bodyPr>
          <a:lstStyle/>
          <a:p>
            <a:pPr algn="r">
              <a:lnSpc>
                <a:spcPts val="2300"/>
              </a:lnSpc>
            </a:pPr>
            <a:r>
              <a:rPr lang="en-US" sz="1600" dirty="0">
                <a:solidFill>
                  <a:srgbClr val="00B0F0"/>
                </a:solidFill>
              </a:rPr>
              <a:t>Symbol for DRL</a:t>
            </a:r>
          </a:p>
        </p:txBody>
      </p:sp>
      <p:sp>
        <p:nvSpPr>
          <p:cNvPr id="32" name="TextBox 134">
            <a:extLst>
              <a:ext uri="{FF2B5EF4-FFF2-40B4-BE49-F238E27FC236}">
                <a16:creationId xmlns:a16="http://schemas.microsoft.com/office/drawing/2014/main" xmlns="" id="{011F2AAB-6A82-4A9C-B888-5231D8184B72}"/>
              </a:ext>
            </a:extLst>
          </p:cNvPr>
          <p:cNvSpPr txBox="1"/>
          <p:nvPr/>
        </p:nvSpPr>
        <p:spPr>
          <a:xfrm>
            <a:off x="6603219" y="3735249"/>
            <a:ext cx="1793136" cy="284693"/>
          </a:xfrm>
          <a:prstGeom prst="rect">
            <a:avLst/>
          </a:prstGeom>
          <a:noFill/>
        </p:spPr>
        <p:txBody>
          <a:bodyPr wrap="square" rtlCol="0">
            <a:spAutoFit/>
          </a:bodyPr>
          <a:lstStyle/>
          <a:p>
            <a:pPr algn="r">
              <a:lnSpc>
                <a:spcPts val="1500"/>
              </a:lnSpc>
            </a:pPr>
            <a:r>
              <a:rPr lang="en-US" sz="1600" dirty="0">
                <a:solidFill>
                  <a:srgbClr val="00B0F0"/>
                </a:solidFill>
              </a:rPr>
              <a:t>Contracting party</a:t>
            </a:r>
          </a:p>
        </p:txBody>
      </p:sp>
      <p:sp>
        <p:nvSpPr>
          <p:cNvPr id="33" name="TextBox 134">
            <a:extLst>
              <a:ext uri="{FF2B5EF4-FFF2-40B4-BE49-F238E27FC236}">
                <a16:creationId xmlns:a16="http://schemas.microsoft.com/office/drawing/2014/main" xmlns="" id="{730EFB1F-3827-4236-BDB8-2F6D2B439608}"/>
              </a:ext>
            </a:extLst>
          </p:cNvPr>
          <p:cNvSpPr txBox="1"/>
          <p:nvPr/>
        </p:nvSpPr>
        <p:spPr>
          <a:xfrm>
            <a:off x="4874351" y="5270450"/>
            <a:ext cx="1199963" cy="682238"/>
          </a:xfrm>
          <a:prstGeom prst="rect">
            <a:avLst/>
          </a:prstGeom>
          <a:noFill/>
        </p:spPr>
        <p:txBody>
          <a:bodyPr wrap="square" rtlCol="0">
            <a:spAutoFit/>
          </a:bodyPr>
          <a:lstStyle/>
          <a:p>
            <a:pPr algn="r">
              <a:lnSpc>
                <a:spcPts val="2300"/>
              </a:lnSpc>
            </a:pPr>
            <a:r>
              <a:rPr lang="en-US" sz="1600" dirty="0">
                <a:solidFill>
                  <a:srgbClr val="00B0F0"/>
                </a:solidFill>
              </a:rPr>
              <a:t>No. of Regulation</a:t>
            </a:r>
          </a:p>
        </p:txBody>
      </p:sp>
      <p:sp>
        <p:nvSpPr>
          <p:cNvPr id="34" name="TextBox 134">
            <a:extLst>
              <a:ext uri="{FF2B5EF4-FFF2-40B4-BE49-F238E27FC236}">
                <a16:creationId xmlns:a16="http://schemas.microsoft.com/office/drawing/2014/main" xmlns="" id="{FC7C7067-4D2A-4B14-B3F1-D03941499D05}"/>
              </a:ext>
            </a:extLst>
          </p:cNvPr>
          <p:cNvSpPr txBox="1"/>
          <p:nvPr/>
        </p:nvSpPr>
        <p:spPr>
          <a:xfrm>
            <a:off x="5915495" y="4877779"/>
            <a:ext cx="540711" cy="387286"/>
          </a:xfrm>
          <a:prstGeom prst="rect">
            <a:avLst/>
          </a:prstGeom>
          <a:noFill/>
        </p:spPr>
        <p:txBody>
          <a:bodyPr wrap="square" rtlCol="0">
            <a:spAutoFit/>
          </a:bodyPr>
          <a:lstStyle/>
          <a:p>
            <a:pPr algn="r">
              <a:lnSpc>
                <a:spcPts val="2300"/>
              </a:lnSpc>
            </a:pPr>
            <a:r>
              <a:rPr lang="en-US" sz="1600" dirty="0">
                <a:solidFill>
                  <a:srgbClr val="00B0F0"/>
                </a:solidFill>
              </a:rPr>
              <a:t>“R”</a:t>
            </a:r>
          </a:p>
        </p:txBody>
      </p:sp>
      <p:sp>
        <p:nvSpPr>
          <p:cNvPr id="35" name="TextBox 134">
            <a:extLst>
              <a:ext uri="{FF2B5EF4-FFF2-40B4-BE49-F238E27FC236}">
                <a16:creationId xmlns:a16="http://schemas.microsoft.com/office/drawing/2014/main" xmlns="" id="{99665937-C90D-48A1-B456-106E10C8962E}"/>
              </a:ext>
            </a:extLst>
          </p:cNvPr>
          <p:cNvSpPr txBox="1"/>
          <p:nvPr/>
        </p:nvSpPr>
        <p:spPr>
          <a:xfrm>
            <a:off x="6095253" y="5286843"/>
            <a:ext cx="811918" cy="682238"/>
          </a:xfrm>
          <a:prstGeom prst="rect">
            <a:avLst/>
          </a:prstGeom>
          <a:noFill/>
        </p:spPr>
        <p:txBody>
          <a:bodyPr wrap="square" rtlCol="0">
            <a:spAutoFit/>
          </a:bodyPr>
          <a:lstStyle/>
          <a:p>
            <a:pPr algn="ctr">
              <a:lnSpc>
                <a:spcPts val="2300"/>
              </a:lnSpc>
            </a:pPr>
            <a:r>
              <a:rPr lang="en-US" sz="1600" dirty="0">
                <a:solidFill>
                  <a:srgbClr val="00B0F0"/>
                </a:solidFill>
              </a:rPr>
              <a:t>01 Series</a:t>
            </a:r>
          </a:p>
        </p:txBody>
      </p:sp>
      <p:sp>
        <p:nvSpPr>
          <p:cNvPr id="36" name="TextBox 134">
            <a:extLst>
              <a:ext uri="{FF2B5EF4-FFF2-40B4-BE49-F238E27FC236}">
                <a16:creationId xmlns:a16="http://schemas.microsoft.com/office/drawing/2014/main" xmlns="" id="{6E3FE6AD-12E9-497D-B285-AFFEE489B0FD}"/>
              </a:ext>
            </a:extLst>
          </p:cNvPr>
          <p:cNvSpPr txBox="1"/>
          <p:nvPr/>
        </p:nvSpPr>
        <p:spPr>
          <a:xfrm>
            <a:off x="6670737" y="4832895"/>
            <a:ext cx="1199657" cy="682238"/>
          </a:xfrm>
          <a:prstGeom prst="rect">
            <a:avLst/>
          </a:prstGeom>
          <a:noFill/>
        </p:spPr>
        <p:txBody>
          <a:bodyPr wrap="square" rtlCol="0">
            <a:spAutoFit/>
          </a:bodyPr>
          <a:lstStyle/>
          <a:p>
            <a:pPr algn="ctr">
              <a:lnSpc>
                <a:spcPts val="2300"/>
              </a:lnSpc>
            </a:pPr>
            <a:r>
              <a:rPr lang="en-US" sz="1600" dirty="0">
                <a:solidFill>
                  <a:srgbClr val="00B0F0"/>
                </a:solidFill>
              </a:rPr>
              <a:t>4 digit seq. number</a:t>
            </a:r>
          </a:p>
        </p:txBody>
      </p:sp>
      <p:cxnSp>
        <p:nvCxnSpPr>
          <p:cNvPr id="38" name="Gerader Verbinder 37">
            <a:extLst>
              <a:ext uri="{FF2B5EF4-FFF2-40B4-BE49-F238E27FC236}">
                <a16:creationId xmlns:a16="http://schemas.microsoft.com/office/drawing/2014/main" xmlns="" id="{B2F11590-95A3-4C3D-A0C3-1507A6DF9494}"/>
              </a:ext>
            </a:extLst>
          </p:cNvPr>
          <p:cNvCxnSpPr>
            <a:cxnSpLocks/>
          </p:cNvCxnSpPr>
          <p:nvPr/>
        </p:nvCxnSpPr>
        <p:spPr>
          <a:xfrm>
            <a:off x="5745857" y="4840561"/>
            <a:ext cx="0" cy="557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xmlns="" id="{A30C2C9B-7F07-45D7-BD41-F427D1FE69A3}"/>
              </a:ext>
            </a:extLst>
          </p:cNvPr>
          <p:cNvCxnSpPr>
            <a:cxnSpLocks/>
          </p:cNvCxnSpPr>
          <p:nvPr/>
        </p:nvCxnSpPr>
        <p:spPr>
          <a:xfrm>
            <a:off x="6492588" y="4875787"/>
            <a:ext cx="0" cy="487519"/>
          </a:xfrm>
          <a:prstGeom prst="line">
            <a:avLst/>
          </a:prstGeom>
        </p:spPr>
        <p:style>
          <a:lnRef idx="1">
            <a:schemeClr val="accent1"/>
          </a:lnRef>
          <a:fillRef idx="0">
            <a:schemeClr val="accent1"/>
          </a:fillRef>
          <a:effectRef idx="0">
            <a:schemeClr val="accent1"/>
          </a:effectRef>
          <a:fontRef idx="minor">
            <a:schemeClr val="tx1"/>
          </a:fontRef>
        </p:style>
      </p:cxnSp>
      <p:sp>
        <p:nvSpPr>
          <p:cNvPr id="46" name="Pfeil: nach rechts 45">
            <a:extLst>
              <a:ext uri="{FF2B5EF4-FFF2-40B4-BE49-F238E27FC236}">
                <a16:creationId xmlns:a16="http://schemas.microsoft.com/office/drawing/2014/main" xmlns="" id="{46FC0B3D-1568-43D9-9453-FE7E7321F042}"/>
              </a:ext>
            </a:extLst>
          </p:cNvPr>
          <p:cNvSpPr/>
          <p:nvPr/>
        </p:nvSpPr>
        <p:spPr>
          <a:xfrm>
            <a:off x="4074430" y="3522177"/>
            <a:ext cx="494718" cy="866785"/>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Textfeld 46">
            <a:extLst>
              <a:ext uri="{FF2B5EF4-FFF2-40B4-BE49-F238E27FC236}">
                <a16:creationId xmlns:a16="http://schemas.microsoft.com/office/drawing/2014/main" xmlns="" id="{CBC4F717-C2A3-42E1-8B11-4C74514C0835}"/>
              </a:ext>
            </a:extLst>
          </p:cNvPr>
          <p:cNvSpPr txBox="1"/>
          <p:nvPr/>
        </p:nvSpPr>
        <p:spPr>
          <a:xfrm>
            <a:off x="193964" y="1088774"/>
            <a:ext cx="8769927" cy="369332"/>
          </a:xfrm>
          <a:prstGeom prst="rect">
            <a:avLst/>
          </a:prstGeom>
          <a:solidFill>
            <a:schemeClr val="accent4">
              <a:lumMod val="60000"/>
              <a:lumOff val="40000"/>
            </a:schemeClr>
          </a:solidFill>
          <a:ln w="38100">
            <a:solidFill>
              <a:schemeClr val="accent4">
                <a:lumMod val="60000"/>
                <a:lumOff val="40000"/>
              </a:schemeClr>
            </a:solidFill>
          </a:ln>
        </p:spPr>
        <p:txBody>
          <a:bodyPr wrap="square" lIns="36000" tIns="0" rIns="36000" bIns="0" rtlCol="0">
            <a:spAutoFit/>
          </a:bodyPr>
          <a:lstStyle>
            <a:defPPr>
              <a:defRPr lang="en-US"/>
            </a:defPPr>
            <a:lvl1pPr algn="ctr">
              <a:defRPr sz="2000" b="1" i="1"/>
            </a:lvl1pPr>
          </a:lstStyle>
          <a:p>
            <a:r>
              <a:rPr lang="de-DE" sz="2400" dirty="0"/>
              <a:t>Type </a:t>
            </a:r>
            <a:r>
              <a:rPr lang="de-DE" sz="2400" dirty="0" err="1"/>
              <a:t>approval</a:t>
            </a:r>
            <a:r>
              <a:rPr lang="de-DE" sz="2400" dirty="0"/>
              <a:t> </a:t>
            </a:r>
            <a:r>
              <a:rPr lang="de-DE" sz="2400" u="sng" dirty="0" err="1"/>
              <a:t>marking</a:t>
            </a:r>
            <a:r>
              <a:rPr lang="de-DE" b="0" dirty="0"/>
              <a:t> </a:t>
            </a:r>
            <a:r>
              <a:rPr lang="de-DE" b="0" dirty="0" err="1"/>
              <a:t>acc</a:t>
            </a:r>
            <a:r>
              <a:rPr lang="de-DE" b="0" dirty="0"/>
              <a:t>. </a:t>
            </a:r>
            <a:r>
              <a:rPr lang="de-DE" b="0" dirty="0" err="1"/>
              <a:t>to</a:t>
            </a:r>
            <a:r>
              <a:rPr lang="de-DE" b="0" dirty="0"/>
              <a:t> </a:t>
            </a:r>
            <a:r>
              <a:rPr lang="de-DE" b="0" dirty="0" err="1"/>
              <a:t>the</a:t>
            </a:r>
            <a:r>
              <a:rPr lang="de-DE" b="0" dirty="0"/>
              <a:t> </a:t>
            </a:r>
            <a:r>
              <a:rPr lang="de-DE" b="0" dirty="0" err="1"/>
              <a:t>new</a:t>
            </a:r>
            <a:r>
              <a:rPr lang="de-DE" b="0" dirty="0"/>
              <a:t> </a:t>
            </a:r>
            <a:r>
              <a:rPr lang="de-DE" b="0" dirty="0" err="1"/>
              <a:t>simplified</a:t>
            </a:r>
            <a:r>
              <a:rPr lang="de-DE" b="0" dirty="0"/>
              <a:t> </a:t>
            </a:r>
            <a:r>
              <a:rPr lang="de-DE" b="0" dirty="0" err="1"/>
              <a:t>Regulations</a:t>
            </a:r>
            <a:endParaRPr lang="de-DE" b="0" dirty="0"/>
          </a:p>
        </p:txBody>
      </p:sp>
      <p:cxnSp>
        <p:nvCxnSpPr>
          <p:cNvPr id="48" name="Gerader Verbinder 47">
            <a:extLst>
              <a:ext uri="{FF2B5EF4-FFF2-40B4-BE49-F238E27FC236}">
                <a16:creationId xmlns:a16="http://schemas.microsoft.com/office/drawing/2014/main" xmlns="" id="{8B3A2074-FFE6-4BAC-AD37-91B59AD1CF8D}"/>
              </a:ext>
            </a:extLst>
          </p:cNvPr>
          <p:cNvCxnSpPr>
            <a:cxnSpLocks/>
          </p:cNvCxnSpPr>
          <p:nvPr/>
        </p:nvCxnSpPr>
        <p:spPr>
          <a:xfrm>
            <a:off x="6221795" y="4832895"/>
            <a:ext cx="0" cy="1458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xmlns="" id="{21D21E27-39DF-4F4C-BB82-59990A20C0F3}"/>
              </a:ext>
            </a:extLst>
          </p:cNvPr>
          <p:cNvCxnSpPr>
            <a:cxnSpLocks/>
          </p:cNvCxnSpPr>
          <p:nvPr/>
        </p:nvCxnSpPr>
        <p:spPr>
          <a:xfrm>
            <a:off x="7175237" y="4819041"/>
            <a:ext cx="0" cy="145827"/>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feld 54">
            <a:extLst>
              <a:ext uri="{FF2B5EF4-FFF2-40B4-BE49-F238E27FC236}">
                <a16:creationId xmlns:a16="http://schemas.microsoft.com/office/drawing/2014/main" xmlns="" id="{475FA909-E2BC-4EBB-A831-558F26AB49AE}"/>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6</a:t>
            </a:fld>
            <a:endParaRPr lang="de-DE" sz="1200" dirty="0"/>
          </a:p>
        </p:txBody>
      </p:sp>
      <p:sp>
        <p:nvSpPr>
          <p:cNvPr id="27" name="Textfeld 26">
            <a:extLst>
              <a:ext uri="{FF2B5EF4-FFF2-40B4-BE49-F238E27FC236}">
                <a16:creationId xmlns:a16="http://schemas.microsoft.com/office/drawing/2014/main" xmlns="" id="{56EF023E-CC4D-4905-9449-10B2CBEB4CB9}"/>
              </a:ext>
            </a:extLst>
          </p:cNvPr>
          <p:cNvSpPr txBox="1"/>
          <p:nvPr/>
        </p:nvSpPr>
        <p:spPr>
          <a:xfrm>
            <a:off x="776922" y="1829104"/>
            <a:ext cx="3087899" cy="800219"/>
          </a:xfrm>
          <a:prstGeom prst="rect">
            <a:avLst/>
          </a:prstGeom>
          <a:noFill/>
        </p:spPr>
        <p:txBody>
          <a:bodyPr wrap="square" rtlCol="0">
            <a:spAutoFit/>
          </a:bodyPr>
          <a:lstStyle/>
          <a:p>
            <a:pPr algn="ctr"/>
            <a:r>
              <a:rPr lang="de-DE" b="1" dirty="0"/>
              <a:t>Regulation </a:t>
            </a:r>
            <a:r>
              <a:rPr lang="de-DE" b="1" dirty="0" err="1"/>
              <a:t>No</a:t>
            </a:r>
            <a:r>
              <a:rPr lang="de-DE" b="1" dirty="0"/>
              <a:t>. 87</a:t>
            </a:r>
          </a:p>
          <a:p>
            <a:pPr algn="ctr"/>
            <a:r>
              <a:rPr lang="de-DE" sz="1400" dirty="0"/>
              <a:t>Revision 2 </a:t>
            </a:r>
            <a:r>
              <a:rPr lang="de-DE" sz="1400" dirty="0" err="1"/>
              <a:t>of</a:t>
            </a:r>
            <a:r>
              <a:rPr lang="de-DE" sz="1400" dirty="0"/>
              <a:t> </a:t>
            </a:r>
            <a:r>
              <a:rPr lang="de-DE" sz="1400" dirty="0" err="1"/>
              <a:t>the</a:t>
            </a:r>
            <a:r>
              <a:rPr lang="de-DE" sz="1400" dirty="0"/>
              <a:t> 1958 Agreement</a:t>
            </a:r>
          </a:p>
          <a:p>
            <a:pPr algn="ctr"/>
            <a:r>
              <a:rPr lang="de-DE" sz="1400" dirty="0" err="1"/>
              <a:t>Example</a:t>
            </a:r>
            <a:r>
              <a:rPr lang="de-DE" sz="1400" dirty="0"/>
              <a:t> </a:t>
            </a:r>
            <a:r>
              <a:rPr lang="de-DE" sz="1400" dirty="0" err="1"/>
              <a:t>of</a:t>
            </a:r>
            <a:r>
              <a:rPr lang="de-DE" sz="1400" dirty="0"/>
              <a:t> </a:t>
            </a:r>
            <a:r>
              <a:rPr lang="de-DE" sz="1400" b="1" dirty="0" err="1"/>
              <a:t>approval</a:t>
            </a:r>
            <a:r>
              <a:rPr lang="de-DE" sz="1400" b="1" dirty="0"/>
              <a:t> </a:t>
            </a:r>
            <a:r>
              <a:rPr lang="de-DE" sz="1400" b="1" dirty="0" err="1"/>
              <a:t>marking</a:t>
            </a:r>
            <a:endParaRPr lang="de-DE" sz="1400" b="1" dirty="0"/>
          </a:p>
        </p:txBody>
      </p:sp>
      <p:sp>
        <p:nvSpPr>
          <p:cNvPr id="28" name="Textfeld 27">
            <a:extLst>
              <a:ext uri="{FF2B5EF4-FFF2-40B4-BE49-F238E27FC236}">
                <a16:creationId xmlns:a16="http://schemas.microsoft.com/office/drawing/2014/main" xmlns="" id="{E263501C-60B5-4B56-918D-436AD682A96D}"/>
              </a:ext>
            </a:extLst>
          </p:cNvPr>
          <p:cNvSpPr txBox="1"/>
          <p:nvPr/>
        </p:nvSpPr>
        <p:spPr>
          <a:xfrm>
            <a:off x="4680420" y="1829104"/>
            <a:ext cx="3447573" cy="800219"/>
          </a:xfrm>
          <a:prstGeom prst="rect">
            <a:avLst/>
          </a:prstGeom>
          <a:noFill/>
        </p:spPr>
        <p:txBody>
          <a:bodyPr wrap="square" rtlCol="0">
            <a:spAutoFit/>
          </a:bodyPr>
          <a:lstStyle/>
          <a:p>
            <a:pPr algn="ctr"/>
            <a:r>
              <a:rPr lang="de-DE" b="1" dirty="0"/>
              <a:t>Regulation </a:t>
            </a:r>
            <a:r>
              <a:rPr lang="de-DE" b="1" dirty="0" err="1"/>
              <a:t>No</a:t>
            </a:r>
            <a:r>
              <a:rPr lang="de-DE" b="1" dirty="0"/>
              <a:t>. (LSD)</a:t>
            </a:r>
          </a:p>
          <a:p>
            <a:pPr algn="ctr"/>
            <a:r>
              <a:rPr lang="de-DE" sz="1400" dirty="0"/>
              <a:t>Revision 3 </a:t>
            </a:r>
            <a:r>
              <a:rPr lang="de-DE" sz="1400" dirty="0" err="1"/>
              <a:t>of</a:t>
            </a:r>
            <a:r>
              <a:rPr lang="de-DE" sz="1400" dirty="0"/>
              <a:t> </a:t>
            </a:r>
            <a:r>
              <a:rPr lang="de-DE" sz="1400" dirty="0" err="1"/>
              <a:t>the</a:t>
            </a:r>
            <a:r>
              <a:rPr lang="de-DE" sz="1400" dirty="0"/>
              <a:t> 1958 Agreement</a:t>
            </a:r>
          </a:p>
          <a:p>
            <a:pPr algn="ctr"/>
            <a:r>
              <a:rPr lang="de-DE" sz="1400" dirty="0" err="1"/>
              <a:t>Requirement</a:t>
            </a:r>
            <a:r>
              <a:rPr lang="de-DE" sz="1400" dirty="0"/>
              <a:t> </a:t>
            </a:r>
            <a:r>
              <a:rPr lang="de-DE" sz="1400" dirty="0" err="1"/>
              <a:t>for</a:t>
            </a:r>
            <a:r>
              <a:rPr lang="de-DE" sz="1400" dirty="0"/>
              <a:t> </a:t>
            </a:r>
            <a:r>
              <a:rPr lang="de-DE" sz="1400" b="1" dirty="0" err="1"/>
              <a:t>approval</a:t>
            </a:r>
            <a:r>
              <a:rPr lang="de-DE" sz="1400" b="1" dirty="0"/>
              <a:t> </a:t>
            </a:r>
            <a:r>
              <a:rPr lang="de-DE" sz="1400" b="1" dirty="0" err="1"/>
              <a:t>marking</a:t>
            </a:r>
            <a:endParaRPr lang="de-DE" b="1" dirty="0"/>
          </a:p>
        </p:txBody>
      </p:sp>
      <p:sp>
        <p:nvSpPr>
          <p:cNvPr id="19" name="Rettangolo 18"/>
          <p:cNvSpPr/>
          <p:nvPr/>
        </p:nvSpPr>
        <p:spPr>
          <a:xfrm>
            <a:off x="1645919" y="6114897"/>
            <a:ext cx="5853867" cy="369332"/>
          </a:xfrm>
          <a:prstGeom prst="rect">
            <a:avLst/>
          </a:prstGeom>
        </p:spPr>
        <p:txBody>
          <a:bodyPr wrap="square">
            <a:spAutoFit/>
          </a:bodyPr>
          <a:lstStyle/>
          <a:p>
            <a:pPr algn="ctr"/>
            <a:r>
              <a:rPr lang="fr-FR" b="1" dirty="0">
                <a:solidFill>
                  <a:srgbClr val="FF0000"/>
                </a:solidFill>
              </a:rPr>
              <a:t>The change index </a:t>
            </a:r>
            <a:r>
              <a:rPr lang="fr-FR" b="1" dirty="0" err="1">
                <a:solidFill>
                  <a:srgbClr val="FF0000"/>
                </a:solidFill>
              </a:rPr>
              <a:t>is</a:t>
            </a:r>
            <a:r>
              <a:rPr lang="fr-FR" b="1" dirty="0">
                <a:solidFill>
                  <a:srgbClr val="FF0000"/>
                </a:solidFill>
              </a:rPr>
              <a:t> NOT part of the </a:t>
            </a:r>
            <a:r>
              <a:rPr lang="fr-FR" b="1" dirty="0" err="1">
                <a:solidFill>
                  <a:srgbClr val="FF0000"/>
                </a:solidFill>
              </a:rPr>
              <a:t>approval</a:t>
            </a:r>
            <a:r>
              <a:rPr lang="fr-FR" b="1" dirty="0">
                <a:solidFill>
                  <a:srgbClr val="FF0000"/>
                </a:solidFill>
              </a:rPr>
              <a:t> </a:t>
            </a:r>
            <a:r>
              <a:rPr lang="fr-FR" b="1" dirty="0" err="1">
                <a:solidFill>
                  <a:srgbClr val="FF0000"/>
                </a:solidFill>
              </a:rPr>
              <a:t>marking</a:t>
            </a:r>
            <a:endParaRPr lang="en-US" b="1" dirty="0">
              <a:solidFill>
                <a:srgbClr val="0070C0"/>
              </a:solidFill>
            </a:endParaRPr>
          </a:p>
        </p:txBody>
      </p:sp>
    </p:spTree>
    <p:extLst>
      <p:ext uri="{BB962C8B-B14F-4D97-AF65-F5344CB8AC3E}">
        <p14:creationId xmlns:p14="http://schemas.microsoft.com/office/powerpoint/2010/main" val="160464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E7B4AA98-8C51-48E5-9555-9D5523B4FD21}"/>
              </a:ext>
            </a:extLst>
          </p:cNvPr>
          <p:cNvSpPr txBox="1"/>
          <p:nvPr/>
        </p:nvSpPr>
        <p:spPr>
          <a:xfrm>
            <a:off x="100827" y="119616"/>
            <a:ext cx="8950036" cy="830997"/>
          </a:xfrm>
          <a:prstGeom prst="rect">
            <a:avLst/>
          </a:prstGeom>
          <a:noFill/>
          <a:ln>
            <a:solidFill>
              <a:schemeClr val="tx1"/>
            </a:solidFill>
          </a:ln>
        </p:spPr>
        <p:txBody>
          <a:bodyPr wrap="square" rtlCol="0">
            <a:spAutoFit/>
          </a:bodyPr>
          <a:lstStyle/>
          <a:p>
            <a:r>
              <a:rPr lang="en-GB" sz="2400" b="1" dirty="0"/>
              <a:t>GRE Informal Working Group „Simplification of Regulation“</a:t>
            </a:r>
          </a:p>
          <a:p>
            <a:r>
              <a:rPr lang="en-GB" sz="2400" dirty="0"/>
              <a:t>Grouped approval marking – multiple lamp (function) type approval</a:t>
            </a:r>
          </a:p>
        </p:txBody>
      </p:sp>
      <p:sp>
        <p:nvSpPr>
          <p:cNvPr id="55" name="Textfeld 54">
            <a:extLst>
              <a:ext uri="{FF2B5EF4-FFF2-40B4-BE49-F238E27FC236}">
                <a16:creationId xmlns:a16="http://schemas.microsoft.com/office/drawing/2014/main" xmlns="" id="{475FA909-E2BC-4EBB-A831-558F26AB49AE}"/>
              </a:ext>
            </a:extLst>
          </p:cNvPr>
          <p:cNvSpPr txBox="1"/>
          <p:nvPr/>
        </p:nvSpPr>
        <p:spPr>
          <a:xfrm>
            <a:off x="275208" y="6578353"/>
            <a:ext cx="1189608" cy="276999"/>
          </a:xfrm>
          <a:prstGeom prst="rect">
            <a:avLst/>
          </a:prstGeom>
          <a:noFill/>
        </p:spPr>
        <p:txBody>
          <a:bodyPr wrap="square" rtlCol="0">
            <a:spAutoFit/>
          </a:bodyPr>
          <a:lstStyle/>
          <a:p>
            <a:r>
              <a:rPr lang="en-GB" sz="1200"/>
              <a:t>Page </a:t>
            </a:r>
            <a:fld id="{557A6B7E-67B9-4B45-B0CF-3BC2AF9EDF78}" type="slidenum">
              <a:rPr lang="en-GB" sz="1200" smtClean="0"/>
              <a:pPr/>
              <a:t>7</a:t>
            </a:fld>
            <a:endParaRPr lang="en-GB" sz="1200"/>
          </a:p>
        </p:txBody>
      </p:sp>
      <p:sp>
        <p:nvSpPr>
          <p:cNvPr id="23" name="Rectangle 22"/>
          <p:cNvSpPr/>
          <p:nvPr/>
        </p:nvSpPr>
        <p:spPr>
          <a:xfrm>
            <a:off x="1512838" y="1011398"/>
            <a:ext cx="5470152" cy="646331"/>
          </a:xfrm>
          <a:prstGeom prst="rect">
            <a:avLst/>
          </a:prstGeom>
        </p:spPr>
        <p:txBody>
          <a:bodyPr wrap="none">
            <a:spAutoFit/>
          </a:bodyPr>
          <a:lstStyle/>
          <a:p>
            <a:pPr algn="ctr"/>
            <a:r>
              <a:rPr lang="en-GB" dirty="0"/>
              <a:t>Example of a  group of lamps (functions)</a:t>
            </a:r>
          </a:p>
          <a:p>
            <a:pPr algn="ctr"/>
            <a:r>
              <a:rPr lang="en-GB" dirty="0"/>
              <a:t>type approved according to the LSD and RID Regulation </a:t>
            </a:r>
          </a:p>
        </p:txBody>
      </p:sp>
      <p:grpSp>
        <p:nvGrpSpPr>
          <p:cNvPr id="35" name="Group 34"/>
          <p:cNvGrpSpPr/>
          <p:nvPr/>
        </p:nvGrpSpPr>
        <p:grpSpPr>
          <a:xfrm>
            <a:off x="5550415" y="2180738"/>
            <a:ext cx="1675693" cy="3575740"/>
            <a:chOff x="6871214" y="2070671"/>
            <a:chExt cx="1675693" cy="3575740"/>
          </a:xfrm>
        </p:grpSpPr>
        <p:sp>
          <p:nvSpPr>
            <p:cNvPr id="24" name="TextBox 101"/>
            <p:cNvSpPr txBox="1"/>
            <p:nvPr/>
          </p:nvSpPr>
          <p:spPr>
            <a:xfrm>
              <a:off x="7390208" y="3891670"/>
              <a:ext cx="979771" cy="769441"/>
            </a:xfrm>
            <a:prstGeom prst="rect">
              <a:avLst/>
            </a:prstGeom>
            <a:noFill/>
          </p:spPr>
          <p:txBody>
            <a:bodyPr wrap="square" rtlCol="0">
              <a:spAutoFit/>
            </a:bodyPr>
            <a:lstStyle/>
            <a:p>
              <a:r>
                <a:rPr lang="en-GB" sz="4400"/>
                <a:t>E</a:t>
              </a:r>
              <a:r>
                <a:rPr lang="en-GB" sz="2800"/>
                <a:t>4</a:t>
              </a:r>
            </a:p>
          </p:txBody>
        </p:sp>
        <p:sp>
          <p:nvSpPr>
            <p:cNvPr id="25" name="Oval 102"/>
            <p:cNvSpPr/>
            <p:nvPr/>
          </p:nvSpPr>
          <p:spPr>
            <a:xfrm>
              <a:off x="7247220" y="3852419"/>
              <a:ext cx="848696" cy="8486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6" name="TextBox 117"/>
            <p:cNvSpPr txBox="1"/>
            <p:nvPr/>
          </p:nvSpPr>
          <p:spPr>
            <a:xfrm>
              <a:off x="7042969" y="4796669"/>
              <a:ext cx="1503938" cy="477054"/>
            </a:xfrm>
            <a:prstGeom prst="rect">
              <a:avLst/>
            </a:prstGeom>
            <a:noFill/>
          </p:spPr>
          <p:txBody>
            <a:bodyPr wrap="none" rtlCol="0">
              <a:spAutoFit/>
            </a:bodyPr>
            <a:lstStyle/>
            <a:p>
              <a:pPr>
                <a:lnSpc>
                  <a:spcPts val="3000"/>
                </a:lnSpc>
              </a:pPr>
              <a:r>
                <a:rPr lang="en-GB" sz="2800"/>
                <a:t>[LSD]R</a:t>
              </a:r>
              <a:r>
                <a:rPr lang="en-GB" sz="2800">
                  <a:solidFill>
                    <a:srgbClr val="C00000"/>
                  </a:solidFill>
                </a:rPr>
                <a:t>03</a:t>
              </a:r>
            </a:p>
          </p:txBody>
        </p:sp>
        <p:sp>
          <p:nvSpPr>
            <p:cNvPr id="27" name="TextBox 117"/>
            <p:cNvSpPr txBox="1"/>
            <p:nvPr/>
          </p:nvSpPr>
          <p:spPr>
            <a:xfrm>
              <a:off x="7011680" y="2527114"/>
              <a:ext cx="556563" cy="477054"/>
            </a:xfrm>
            <a:prstGeom prst="rect">
              <a:avLst/>
            </a:prstGeom>
            <a:noFill/>
          </p:spPr>
          <p:txBody>
            <a:bodyPr wrap="none" rtlCol="0">
              <a:spAutoFit/>
            </a:bodyPr>
            <a:lstStyle/>
            <a:p>
              <a:pPr>
                <a:lnSpc>
                  <a:spcPts val="3000"/>
                </a:lnSpc>
              </a:pPr>
              <a:r>
                <a:rPr lang="en-GB" sz="2800"/>
                <a:t>1b</a:t>
              </a:r>
            </a:p>
          </p:txBody>
        </p:sp>
        <p:sp>
          <p:nvSpPr>
            <p:cNvPr id="28" name="TextBox 117"/>
            <p:cNvSpPr txBox="1"/>
            <p:nvPr/>
          </p:nvSpPr>
          <p:spPr>
            <a:xfrm>
              <a:off x="7681904" y="2527114"/>
              <a:ext cx="530915" cy="477054"/>
            </a:xfrm>
            <a:prstGeom prst="rect">
              <a:avLst/>
            </a:prstGeom>
            <a:noFill/>
          </p:spPr>
          <p:txBody>
            <a:bodyPr wrap="none" rtlCol="0">
              <a:spAutoFit/>
            </a:bodyPr>
            <a:lstStyle/>
            <a:p>
              <a:pPr>
                <a:lnSpc>
                  <a:spcPts val="3000"/>
                </a:lnSpc>
              </a:pPr>
              <a:r>
                <a:rPr lang="en-GB" sz="2800"/>
                <a:t>RL</a:t>
              </a:r>
            </a:p>
          </p:txBody>
        </p:sp>
        <p:cxnSp>
          <p:nvCxnSpPr>
            <p:cNvPr id="29" name="Straight Arrow Connector 120"/>
            <p:cNvCxnSpPr/>
            <p:nvPr/>
          </p:nvCxnSpPr>
          <p:spPr>
            <a:xfrm>
              <a:off x="7072795" y="2940025"/>
              <a:ext cx="456256" cy="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117"/>
            <p:cNvSpPr txBox="1"/>
            <p:nvPr/>
          </p:nvSpPr>
          <p:spPr>
            <a:xfrm>
              <a:off x="6871214" y="2070671"/>
              <a:ext cx="795411" cy="477054"/>
            </a:xfrm>
            <a:prstGeom prst="rect">
              <a:avLst/>
            </a:prstGeom>
            <a:noFill/>
          </p:spPr>
          <p:txBody>
            <a:bodyPr wrap="none" rtlCol="0">
              <a:spAutoFit/>
            </a:bodyPr>
            <a:lstStyle/>
            <a:p>
              <a:pPr>
                <a:lnSpc>
                  <a:spcPts val="3000"/>
                </a:lnSpc>
              </a:pPr>
              <a:r>
                <a:rPr lang="en-GB" sz="2800"/>
                <a:t>HCR</a:t>
              </a:r>
            </a:p>
          </p:txBody>
        </p:sp>
        <p:sp>
          <p:nvSpPr>
            <p:cNvPr id="31" name="TextBox 117"/>
            <p:cNvSpPr txBox="1"/>
            <p:nvPr/>
          </p:nvSpPr>
          <p:spPr>
            <a:xfrm>
              <a:off x="7751265" y="2070671"/>
              <a:ext cx="393056" cy="477054"/>
            </a:xfrm>
            <a:prstGeom prst="rect">
              <a:avLst/>
            </a:prstGeom>
            <a:noFill/>
          </p:spPr>
          <p:txBody>
            <a:bodyPr wrap="none" rtlCol="0">
              <a:spAutoFit/>
            </a:bodyPr>
            <a:lstStyle/>
            <a:p>
              <a:pPr>
                <a:lnSpc>
                  <a:spcPts val="3000"/>
                </a:lnSpc>
              </a:pPr>
              <a:r>
                <a:rPr lang="en-GB" sz="2800"/>
                <a:t>A</a:t>
              </a:r>
            </a:p>
          </p:txBody>
        </p:sp>
        <p:cxnSp>
          <p:nvCxnSpPr>
            <p:cNvPr id="32" name="Straight Arrow Connector 120"/>
            <p:cNvCxnSpPr/>
            <p:nvPr/>
          </p:nvCxnSpPr>
          <p:spPr>
            <a:xfrm>
              <a:off x="7747257" y="2466151"/>
              <a:ext cx="456256" cy="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117"/>
            <p:cNvSpPr txBox="1"/>
            <p:nvPr/>
          </p:nvSpPr>
          <p:spPr>
            <a:xfrm>
              <a:off x="7071544" y="5169357"/>
              <a:ext cx="1473480" cy="477054"/>
            </a:xfrm>
            <a:prstGeom prst="rect">
              <a:avLst/>
            </a:prstGeom>
            <a:noFill/>
          </p:spPr>
          <p:txBody>
            <a:bodyPr wrap="none" rtlCol="0">
              <a:spAutoFit/>
            </a:bodyPr>
            <a:lstStyle/>
            <a:p>
              <a:pPr>
                <a:lnSpc>
                  <a:spcPts val="3000"/>
                </a:lnSpc>
              </a:pPr>
              <a:r>
                <a:rPr lang="en-GB" sz="2800"/>
                <a:t>[RID]R</a:t>
              </a:r>
              <a:r>
                <a:rPr lang="en-GB" sz="2800">
                  <a:solidFill>
                    <a:srgbClr val="C00000"/>
                  </a:solidFill>
                </a:rPr>
                <a:t>05</a:t>
              </a:r>
            </a:p>
          </p:txBody>
        </p:sp>
        <p:sp>
          <p:nvSpPr>
            <p:cNvPr id="34" name="TextBox 117"/>
            <p:cNvSpPr txBox="1"/>
            <p:nvPr/>
          </p:nvSpPr>
          <p:spPr>
            <a:xfrm>
              <a:off x="7170707" y="3237729"/>
              <a:ext cx="915635" cy="477054"/>
            </a:xfrm>
            <a:prstGeom prst="rect">
              <a:avLst/>
            </a:prstGeom>
            <a:noFill/>
          </p:spPr>
          <p:txBody>
            <a:bodyPr wrap="none" rtlCol="0">
              <a:spAutoFit/>
            </a:bodyPr>
            <a:lstStyle/>
            <a:p>
              <a:pPr>
                <a:lnSpc>
                  <a:spcPts val="3000"/>
                </a:lnSpc>
              </a:pPr>
              <a:r>
                <a:rPr lang="en-GB" altLang="ja-JP" sz="2800"/>
                <a:t>1111</a:t>
              </a:r>
              <a:endParaRPr lang="en-GB" sz="2800"/>
            </a:p>
          </p:txBody>
        </p:sp>
      </p:grpSp>
      <p:cxnSp>
        <p:nvCxnSpPr>
          <p:cNvPr id="47" name="Straight Arrow Connector 133"/>
          <p:cNvCxnSpPr/>
          <p:nvPr/>
        </p:nvCxnSpPr>
        <p:spPr>
          <a:xfrm>
            <a:off x="5322288" y="2371905"/>
            <a:ext cx="316513" cy="4519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2" name="TextBox 134"/>
          <p:cNvSpPr txBox="1"/>
          <p:nvPr/>
        </p:nvSpPr>
        <p:spPr>
          <a:xfrm>
            <a:off x="3979334" y="2073009"/>
            <a:ext cx="1600200" cy="723531"/>
          </a:xfrm>
          <a:prstGeom prst="rect">
            <a:avLst/>
          </a:prstGeom>
          <a:noFill/>
        </p:spPr>
        <p:txBody>
          <a:bodyPr wrap="square" rtlCol="0">
            <a:spAutoFit/>
          </a:bodyPr>
          <a:lstStyle/>
          <a:p>
            <a:pPr algn="ctr">
              <a:lnSpc>
                <a:spcPts val="1200"/>
              </a:lnSpc>
            </a:pPr>
            <a:r>
              <a:rPr lang="en-GB" sz="1600">
                <a:solidFill>
                  <a:srgbClr val="00B0F0"/>
                </a:solidFill>
              </a:rPr>
              <a:t>Halogen passing beam and driving beam</a:t>
            </a:r>
          </a:p>
          <a:p>
            <a:pPr algn="ctr">
              <a:lnSpc>
                <a:spcPts val="1200"/>
              </a:lnSpc>
            </a:pPr>
            <a:r>
              <a:rPr lang="en-GB" sz="1600">
                <a:solidFill>
                  <a:srgbClr val="00B0F0"/>
                </a:solidFill>
              </a:rPr>
              <a:t>Headlamp</a:t>
            </a:r>
          </a:p>
        </p:txBody>
      </p:sp>
      <p:cxnSp>
        <p:nvCxnSpPr>
          <p:cNvPr id="53" name="Straight Arrow Connector 133"/>
          <p:cNvCxnSpPr>
            <a:endCxn id="31" idx="3"/>
          </p:cNvCxnSpPr>
          <p:nvPr/>
        </p:nvCxnSpPr>
        <p:spPr>
          <a:xfrm flipH="1">
            <a:off x="6823522" y="2138885"/>
            <a:ext cx="491576" cy="28038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7" name="TextBox 134"/>
          <p:cNvSpPr txBox="1"/>
          <p:nvPr/>
        </p:nvSpPr>
        <p:spPr>
          <a:xfrm>
            <a:off x="6816745" y="1935497"/>
            <a:ext cx="2028150" cy="291536"/>
          </a:xfrm>
          <a:prstGeom prst="rect">
            <a:avLst/>
          </a:prstGeom>
          <a:noFill/>
        </p:spPr>
        <p:txBody>
          <a:bodyPr wrap="square" rtlCol="0">
            <a:spAutoFit/>
          </a:bodyPr>
          <a:lstStyle/>
          <a:p>
            <a:pPr algn="ctr">
              <a:lnSpc>
                <a:spcPts val="1500"/>
              </a:lnSpc>
            </a:pPr>
            <a:r>
              <a:rPr lang="en-GB" sz="1600">
                <a:solidFill>
                  <a:srgbClr val="00B0F0"/>
                </a:solidFill>
              </a:rPr>
              <a:t>Front Position Lamp</a:t>
            </a:r>
          </a:p>
        </p:txBody>
      </p:sp>
      <p:cxnSp>
        <p:nvCxnSpPr>
          <p:cNvPr id="59" name="Straight Arrow Connector 133"/>
          <p:cNvCxnSpPr/>
          <p:nvPr/>
        </p:nvCxnSpPr>
        <p:spPr>
          <a:xfrm flipV="1">
            <a:off x="5240867" y="2912533"/>
            <a:ext cx="499533" cy="508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3" name="TextBox 134"/>
          <p:cNvSpPr txBox="1"/>
          <p:nvPr/>
        </p:nvSpPr>
        <p:spPr>
          <a:xfrm>
            <a:off x="4065438" y="2971382"/>
            <a:ext cx="1581828" cy="483081"/>
          </a:xfrm>
          <a:prstGeom prst="rect">
            <a:avLst/>
          </a:prstGeom>
          <a:noFill/>
        </p:spPr>
        <p:txBody>
          <a:bodyPr wrap="square" rtlCol="0">
            <a:spAutoFit/>
          </a:bodyPr>
          <a:lstStyle/>
          <a:p>
            <a:pPr algn="ctr">
              <a:lnSpc>
                <a:spcPts val="1500"/>
              </a:lnSpc>
            </a:pPr>
            <a:r>
              <a:rPr lang="en-GB" sz="1600">
                <a:solidFill>
                  <a:srgbClr val="00B0F0"/>
                </a:solidFill>
              </a:rPr>
              <a:t>Front Direction</a:t>
            </a:r>
          </a:p>
          <a:p>
            <a:pPr algn="ctr">
              <a:lnSpc>
                <a:spcPts val="1500"/>
              </a:lnSpc>
            </a:pPr>
            <a:r>
              <a:rPr lang="en-GB" sz="1600">
                <a:solidFill>
                  <a:srgbClr val="00B0F0"/>
                </a:solidFill>
              </a:rPr>
              <a:t>Indicator Lamp</a:t>
            </a:r>
          </a:p>
        </p:txBody>
      </p:sp>
      <p:sp>
        <p:nvSpPr>
          <p:cNvPr id="64" name="TextBox 134"/>
          <p:cNvSpPr txBox="1"/>
          <p:nvPr/>
        </p:nvSpPr>
        <p:spPr>
          <a:xfrm>
            <a:off x="7608553" y="2364144"/>
            <a:ext cx="1113557" cy="685505"/>
          </a:xfrm>
          <a:prstGeom prst="rect">
            <a:avLst/>
          </a:prstGeom>
          <a:noFill/>
        </p:spPr>
        <p:txBody>
          <a:bodyPr wrap="square" rtlCol="0">
            <a:spAutoFit/>
          </a:bodyPr>
          <a:lstStyle/>
          <a:p>
            <a:pPr algn="ctr">
              <a:lnSpc>
                <a:spcPts val="1500"/>
              </a:lnSpc>
            </a:pPr>
            <a:r>
              <a:rPr lang="en-GB" sz="1600">
                <a:solidFill>
                  <a:srgbClr val="00B0F0"/>
                </a:solidFill>
              </a:rPr>
              <a:t>Daytime Running Lamp</a:t>
            </a:r>
          </a:p>
        </p:txBody>
      </p:sp>
      <p:cxnSp>
        <p:nvCxnSpPr>
          <p:cNvPr id="69" name="Straight Arrow Connector 133"/>
          <p:cNvCxnSpPr>
            <a:endCxn id="28" idx="3"/>
          </p:cNvCxnSpPr>
          <p:nvPr/>
        </p:nvCxnSpPr>
        <p:spPr>
          <a:xfrm flipH="1">
            <a:off x="6892020" y="2805136"/>
            <a:ext cx="976226" cy="7057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75" name="TextBox 134"/>
          <p:cNvSpPr txBox="1"/>
          <p:nvPr/>
        </p:nvSpPr>
        <p:spPr>
          <a:xfrm>
            <a:off x="6851663" y="3579087"/>
            <a:ext cx="1048498" cy="494693"/>
          </a:xfrm>
          <a:prstGeom prst="rect">
            <a:avLst/>
          </a:prstGeom>
          <a:noFill/>
        </p:spPr>
        <p:txBody>
          <a:bodyPr wrap="square" rtlCol="0">
            <a:spAutoFit/>
          </a:bodyPr>
          <a:lstStyle/>
          <a:p>
            <a:pPr algn="ctr">
              <a:lnSpc>
                <a:spcPts val="1500"/>
              </a:lnSpc>
            </a:pPr>
            <a:r>
              <a:rPr lang="en-GB" sz="1600">
                <a:solidFill>
                  <a:srgbClr val="00B0F0"/>
                </a:solidFill>
              </a:rPr>
              <a:t>Approval No</a:t>
            </a:r>
          </a:p>
        </p:txBody>
      </p:sp>
      <p:cxnSp>
        <p:nvCxnSpPr>
          <p:cNvPr id="80" name="Straight Arrow Connector 133"/>
          <p:cNvCxnSpPr/>
          <p:nvPr/>
        </p:nvCxnSpPr>
        <p:spPr>
          <a:xfrm flipH="1" flipV="1">
            <a:off x="6739010" y="3550450"/>
            <a:ext cx="207350" cy="16389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313261" y="2311400"/>
            <a:ext cx="3716872" cy="3046988"/>
          </a:xfrm>
          <a:prstGeom prst="rect">
            <a:avLst/>
          </a:prstGeom>
          <a:noFill/>
          <a:ln>
            <a:solidFill>
              <a:srgbClr val="0070C0"/>
            </a:solidFill>
          </a:ln>
        </p:spPr>
        <p:txBody>
          <a:bodyPr wrap="square" rtlCol="0">
            <a:spAutoFit/>
          </a:bodyPr>
          <a:lstStyle/>
          <a:p>
            <a:r>
              <a:rPr lang="en-GB" sz="1600" dirty="0"/>
              <a:t>The DRL, Front Position Lamp and Front Direction Indicator Lamp are type approved according to the </a:t>
            </a:r>
            <a:r>
              <a:rPr lang="en-GB" sz="1600" dirty="0">
                <a:solidFill>
                  <a:srgbClr val="C00000"/>
                </a:solidFill>
              </a:rPr>
              <a:t>03 series (for example)</a:t>
            </a:r>
            <a:r>
              <a:rPr lang="en-GB" sz="1600" dirty="0"/>
              <a:t> of amendments to the LSD Regulation</a:t>
            </a:r>
          </a:p>
          <a:p>
            <a:endParaRPr lang="en-GB" sz="1600" dirty="0"/>
          </a:p>
          <a:p>
            <a:r>
              <a:rPr lang="en-GB" sz="1600" dirty="0"/>
              <a:t>The Halogen Passing Beam and Driving Beam Headlamp is type approved according to the </a:t>
            </a:r>
            <a:r>
              <a:rPr lang="en-GB" sz="1600" dirty="0">
                <a:solidFill>
                  <a:srgbClr val="C00000"/>
                </a:solidFill>
              </a:rPr>
              <a:t>05 series (for example) </a:t>
            </a:r>
            <a:r>
              <a:rPr lang="en-GB" sz="1600" dirty="0"/>
              <a:t>of amendments to the RID Regulation</a:t>
            </a:r>
          </a:p>
          <a:p>
            <a:endParaRPr lang="en-GB" sz="1600" dirty="0"/>
          </a:p>
          <a:p>
            <a:endParaRPr lang="en-GB" sz="1600" i="1" dirty="0">
              <a:latin typeface="Arial" pitchFamily="34" charset="0"/>
              <a:cs typeface="Arial" pitchFamily="34" charset="0"/>
            </a:endParaRPr>
          </a:p>
        </p:txBody>
      </p:sp>
      <p:cxnSp>
        <p:nvCxnSpPr>
          <p:cNvPr id="90" name="Straight Arrow Connector 89"/>
          <p:cNvCxnSpPr/>
          <p:nvPr/>
        </p:nvCxnSpPr>
        <p:spPr>
          <a:xfrm>
            <a:off x="3598333" y="3242733"/>
            <a:ext cx="2218267" cy="182033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33" idx="1"/>
          </p:cNvCxnSpPr>
          <p:nvPr/>
        </p:nvCxnSpPr>
        <p:spPr>
          <a:xfrm>
            <a:off x="3784600" y="4555067"/>
            <a:ext cx="1966145" cy="96288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114800" y="5833537"/>
            <a:ext cx="4842933" cy="830997"/>
          </a:xfrm>
          <a:prstGeom prst="rect">
            <a:avLst/>
          </a:prstGeom>
          <a:noFill/>
        </p:spPr>
        <p:txBody>
          <a:bodyPr wrap="square" rtlCol="0">
            <a:spAutoFit/>
          </a:bodyPr>
          <a:lstStyle/>
          <a:p>
            <a:r>
              <a:rPr lang="en-GB" sz="1600" dirty="0">
                <a:solidFill>
                  <a:srgbClr val="C00000"/>
                </a:solidFill>
              </a:rPr>
              <a:t>The approval marking always shows the latest series of amendments of the Regulation applicable to the type approval of the specific lamp (function).</a:t>
            </a:r>
          </a:p>
        </p:txBody>
      </p:sp>
      <p:sp>
        <p:nvSpPr>
          <p:cNvPr id="96" name="Rettangolo 18"/>
          <p:cNvSpPr/>
          <p:nvPr/>
        </p:nvSpPr>
        <p:spPr>
          <a:xfrm>
            <a:off x="1442719" y="1587853"/>
            <a:ext cx="5853867" cy="369332"/>
          </a:xfrm>
          <a:prstGeom prst="rect">
            <a:avLst/>
          </a:prstGeom>
        </p:spPr>
        <p:txBody>
          <a:bodyPr wrap="square">
            <a:spAutoFit/>
          </a:bodyPr>
          <a:lstStyle/>
          <a:p>
            <a:pPr algn="ctr"/>
            <a:r>
              <a:rPr lang="en-GB" b="1">
                <a:solidFill>
                  <a:srgbClr val="FF0000"/>
                </a:solidFill>
              </a:rPr>
              <a:t>The change index is NOT part of the approval marking</a:t>
            </a:r>
            <a:endParaRPr lang="en-GB" b="1">
              <a:solidFill>
                <a:srgbClr val="0070C0"/>
              </a:solidFill>
            </a:endParaRPr>
          </a:p>
        </p:txBody>
      </p:sp>
      <p:sp>
        <p:nvSpPr>
          <p:cNvPr id="36" name="TextBox 35"/>
          <p:cNvSpPr txBox="1"/>
          <p:nvPr/>
        </p:nvSpPr>
        <p:spPr>
          <a:xfrm rot="20008689">
            <a:off x="7486744" y="978796"/>
            <a:ext cx="1596980" cy="646331"/>
          </a:xfrm>
          <a:prstGeom prst="rect">
            <a:avLst/>
          </a:prstGeom>
          <a:solidFill>
            <a:srgbClr val="FFFF00"/>
          </a:solidFill>
          <a:ln>
            <a:solidFill>
              <a:schemeClr val="accent1"/>
            </a:solidFill>
          </a:ln>
        </p:spPr>
        <p:txBody>
          <a:bodyPr wrap="square" rtlCol="0">
            <a:spAutoFit/>
          </a:bodyPr>
          <a:lstStyle/>
          <a:p>
            <a:r>
              <a:rPr lang="en-GB" dirty="0"/>
              <a:t>This page has been added</a:t>
            </a:r>
          </a:p>
        </p:txBody>
      </p:sp>
    </p:spTree>
    <p:extLst>
      <p:ext uri="{BB962C8B-B14F-4D97-AF65-F5344CB8AC3E}">
        <p14:creationId xmlns:p14="http://schemas.microsoft.com/office/powerpoint/2010/main" val="249632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E7B4AA98-8C51-48E5-9555-9D5523B4FD21}"/>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„Simplification of Regulation“</a:t>
            </a:r>
          </a:p>
          <a:p>
            <a:r>
              <a:rPr lang="de-DE" sz="2400" dirty="0"/>
              <a:t>Approval numbering – Single Device (function) Type Approval</a:t>
            </a:r>
          </a:p>
        </p:txBody>
      </p:sp>
      <p:sp>
        <p:nvSpPr>
          <p:cNvPr id="45" name="Textfeld 44">
            <a:extLst>
              <a:ext uri="{FF2B5EF4-FFF2-40B4-BE49-F238E27FC236}">
                <a16:creationId xmlns:a16="http://schemas.microsoft.com/office/drawing/2014/main" xmlns="" id="{5CEB1F0E-0A6A-4EDF-AD8B-B78CA691CC27}"/>
              </a:ext>
            </a:extLst>
          </p:cNvPr>
          <p:cNvSpPr txBox="1"/>
          <p:nvPr/>
        </p:nvSpPr>
        <p:spPr>
          <a:xfrm>
            <a:off x="788245" y="6099421"/>
            <a:ext cx="7513444" cy="646331"/>
          </a:xfrm>
          <a:prstGeom prst="rect">
            <a:avLst/>
          </a:prstGeom>
          <a:noFill/>
        </p:spPr>
        <p:txBody>
          <a:bodyPr wrap="square" rtlCol="0">
            <a:spAutoFit/>
          </a:bodyPr>
          <a:lstStyle/>
          <a:p>
            <a:pPr algn="ctr"/>
            <a:r>
              <a:rPr lang="de-DE" dirty="0"/>
              <a:t>The </a:t>
            </a:r>
            <a:r>
              <a:rPr lang="de-DE" dirty="0" err="1"/>
              <a:t>changes</a:t>
            </a:r>
            <a:r>
              <a:rPr lang="de-DE" dirty="0"/>
              <a:t> </a:t>
            </a:r>
            <a:r>
              <a:rPr lang="de-DE" dirty="0" err="1"/>
              <a:t>to</a:t>
            </a:r>
            <a:r>
              <a:rPr lang="de-DE" dirty="0"/>
              <a:t> </a:t>
            </a:r>
            <a:r>
              <a:rPr lang="de-DE" dirty="0" err="1"/>
              <a:t>the</a:t>
            </a:r>
            <a:r>
              <a:rPr lang="de-DE" dirty="0"/>
              <a:t> </a:t>
            </a:r>
            <a:r>
              <a:rPr lang="de-DE" dirty="0" err="1"/>
              <a:t>approval</a:t>
            </a:r>
            <a:r>
              <a:rPr lang="de-DE" dirty="0"/>
              <a:t> </a:t>
            </a:r>
            <a:r>
              <a:rPr lang="de-DE" dirty="0" err="1"/>
              <a:t>numbering</a:t>
            </a:r>
            <a:r>
              <a:rPr lang="de-DE" dirty="0"/>
              <a:t> follow </a:t>
            </a:r>
            <a:r>
              <a:rPr lang="de-DE" dirty="0" err="1"/>
              <a:t>the</a:t>
            </a:r>
            <a:r>
              <a:rPr lang="de-DE" dirty="0"/>
              <a:t> </a:t>
            </a:r>
            <a:r>
              <a:rPr lang="de-DE" dirty="0" err="1"/>
              <a:t>provisions</a:t>
            </a:r>
            <a:r>
              <a:rPr lang="de-DE" dirty="0"/>
              <a:t> </a:t>
            </a:r>
            <a:r>
              <a:rPr lang="de-DE" dirty="0" err="1"/>
              <a:t>of</a:t>
            </a:r>
            <a:r>
              <a:rPr lang="de-DE" dirty="0"/>
              <a:t> </a:t>
            </a:r>
            <a:r>
              <a:rPr lang="de-DE" dirty="0" err="1"/>
              <a:t>the</a:t>
            </a:r>
            <a:r>
              <a:rPr lang="de-DE" dirty="0"/>
              <a:t> 1958 Agreement, Schedule 4, Par. 3 (</a:t>
            </a:r>
            <a:r>
              <a:rPr lang="pt-BR" dirty="0"/>
              <a:t>E/ECE/TRANS/505/Rev.3</a:t>
            </a:r>
            <a:r>
              <a:rPr lang="de-DE" dirty="0"/>
              <a:t>)</a:t>
            </a:r>
            <a:endParaRPr lang="pt-BR" dirty="0"/>
          </a:p>
        </p:txBody>
      </p:sp>
      <p:sp>
        <p:nvSpPr>
          <p:cNvPr id="55" name="Textfeld 54">
            <a:extLst>
              <a:ext uri="{FF2B5EF4-FFF2-40B4-BE49-F238E27FC236}">
                <a16:creationId xmlns:a16="http://schemas.microsoft.com/office/drawing/2014/main" xmlns="" id="{475FA909-E2BC-4EBB-A831-558F26AB49AE}"/>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8</a:t>
            </a:fld>
            <a:endParaRPr lang="de-DE" sz="1200" dirty="0"/>
          </a:p>
        </p:txBody>
      </p:sp>
      <p:sp>
        <p:nvSpPr>
          <p:cNvPr id="27" name="Textfeld 26">
            <a:extLst>
              <a:ext uri="{FF2B5EF4-FFF2-40B4-BE49-F238E27FC236}">
                <a16:creationId xmlns:a16="http://schemas.microsoft.com/office/drawing/2014/main" xmlns="" id="{56EF023E-CC4D-4905-9449-10B2CBEB4CB9}"/>
              </a:ext>
            </a:extLst>
          </p:cNvPr>
          <p:cNvSpPr txBox="1"/>
          <p:nvPr/>
        </p:nvSpPr>
        <p:spPr>
          <a:xfrm>
            <a:off x="574797" y="1616931"/>
            <a:ext cx="3087899" cy="800219"/>
          </a:xfrm>
          <a:prstGeom prst="rect">
            <a:avLst/>
          </a:prstGeom>
          <a:noFill/>
        </p:spPr>
        <p:txBody>
          <a:bodyPr wrap="square" rtlCol="0">
            <a:spAutoFit/>
          </a:bodyPr>
          <a:lstStyle/>
          <a:p>
            <a:pPr algn="ctr"/>
            <a:r>
              <a:rPr lang="de-DE" b="1" dirty="0"/>
              <a:t>Regulation </a:t>
            </a:r>
            <a:r>
              <a:rPr lang="de-DE" b="1" dirty="0" err="1"/>
              <a:t>No</a:t>
            </a:r>
            <a:r>
              <a:rPr lang="de-DE" b="1" dirty="0"/>
              <a:t>. 87</a:t>
            </a:r>
          </a:p>
          <a:p>
            <a:pPr algn="ctr"/>
            <a:r>
              <a:rPr lang="de-DE" sz="1400" dirty="0"/>
              <a:t>Revision 2 </a:t>
            </a:r>
            <a:r>
              <a:rPr lang="de-DE" sz="1400" dirty="0" err="1"/>
              <a:t>of</a:t>
            </a:r>
            <a:r>
              <a:rPr lang="de-DE" sz="1400" dirty="0"/>
              <a:t> </a:t>
            </a:r>
            <a:r>
              <a:rPr lang="de-DE" sz="1400" dirty="0" err="1"/>
              <a:t>the</a:t>
            </a:r>
            <a:r>
              <a:rPr lang="de-DE" sz="1400" dirty="0"/>
              <a:t> 1958 Agreement</a:t>
            </a:r>
          </a:p>
          <a:p>
            <a:pPr algn="ctr"/>
            <a:r>
              <a:rPr lang="de-DE" sz="1400" dirty="0" err="1">
                <a:solidFill>
                  <a:srgbClr val="FF0000"/>
                </a:solidFill>
              </a:rPr>
              <a:t>Example</a:t>
            </a:r>
            <a:r>
              <a:rPr lang="de-DE" sz="1400" dirty="0">
                <a:solidFill>
                  <a:srgbClr val="FF0000"/>
                </a:solidFill>
              </a:rPr>
              <a:t> </a:t>
            </a:r>
            <a:r>
              <a:rPr lang="de-DE" sz="1400" dirty="0" err="1">
                <a:solidFill>
                  <a:srgbClr val="FF0000"/>
                </a:solidFill>
              </a:rPr>
              <a:t>of</a:t>
            </a:r>
            <a:r>
              <a:rPr lang="de-DE" sz="1400" dirty="0">
                <a:solidFill>
                  <a:srgbClr val="FF0000"/>
                </a:solidFill>
              </a:rPr>
              <a:t> </a:t>
            </a:r>
            <a:r>
              <a:rPr lang="de-DE" sz="1400" b="1" dirty="0" err="1">
                <a:solidFill>
                  <a:srgbClr val="FF0000"/>
                </a:solidFill>
              </a:rPr>
              <a:t>approval</a:t>
            </a:r>
            <a:r>
              <a:rPr lang="de-DE" sz="1400" b="1" dirty="0">
                <a:solidFill>
                  <a:srgbClr val="FF0000"/>
                </a:solidFill>
              </a:rPr>
              <a:t> </a:t>
            </a:r>
            <a:r>
              <a:rPr lang="de-DE" sz="1400" b="1" dirty="0" err="1">
                <a:solidFill>
                  <a:srgbClr val="FF0000"/>
                </a:solidFill>
              </a:rPr>
              <a:t>number</a:t>
            </a:r>
            <a:endParaRPr lang="de-DE" sz="1400" b="1" dirty="0">
              <a:solidFill>
                <a:srgbClr val="FF0000"/>
              </a:solidFill>
            </a:endParaRPr>
          </a:p>
        </p:txBody>
      </p:sp>
      <p:sp>
        <p:nvSpPr>
          <p:cNvPr id="28" name="Textfeld 27">
            <a:extLst>
              <a:ext uri="{FF2B5EF4-FFF2-40B4-BE49-F238E27FC236}">
                <a16:creationId xmlns:a16="http://schemas.microsoft.com/office/drawing/2014/main" xmlns="" id="{E263501C-60B5-4B56-918D-436AD682A96D}"/>
              </a:ext>
            </a:extLst>
          </p:cNvPr>
          <p:cNvSpPr txBox="1"/>
          <p:nvPr/>
        </p:nvSpPr>
        <p:spPr>
          <a:xfrm>
            <a:off x="4680420" y="1616931"/>
            <a:ext cx="3447573" cy="800219"/>
          </a:xfrm>
          <a:prstGeom prst="rect">
            <a:avLst/>
          </a:prstGeom>
          <a:noFill/>
        </p:spPr>
        <p:txBody>
          <a:bodyPr wrap="square" rtlCol="0">
            <a:spAutoFit/>
          </a:bodyPr>
          <a:lstStyle/>
          <a:p>
            <a:pPr algn="ctr"/>
            <a:r>
              <a:rPr lang="de-DE" b="1" dirty="0"/>
              <a:t>Regulation </a:t>
            </a:r>
            <a:r>
              <a:rPr lang="de-DE" b="1" dirty="0" err="1"/>
              <a:t>No</a:t>
            </a:r>
            <a:r>
              <a:rPr lang="de-DE" b="1" dirty="0"/>
              <a:t>. (LSD)</a:t>
            </a:r>
          </a:p>
          <a:p>
            <a:pPr algn="ctr"/>
            <a:r>
              <a:rPr lang="de-DE" sz="1400" dirty="0"/>
              <a:t>Revision 3 </a:t>
            </a:r>
            <a:r>
              <a:rPr lang="de-DE" sz="1400" dirty="0" err="1"/>
              <a:t>of</a:t>
            </a:r>
            <a:r>
              <a:rPr lang="de-DE" sz="1400" dirty="0"/>
              <a:t> </a:t>
            </a:r>
            <a:r>
              <a:rPr lang="de-DE" sz="1400" dirty="0" err="1"/>
              <a:t>the</a:t>
            </a:r>
            <a:r>
              <a:rPr lang="de-DE" sz="1400" dirty="0"/>
              <a:t> 1958 Agreement</a:t>
            </a:r>
          </a:p>
          <a:p>
            <a:pPr algn="ctr"/>
            <a:r>
              <a:rPr lang="de-DE" sz="1400" dirty="0" err="1">
                <a:solidFill>
                  <a:srgbClr val="FF0000"/>
                </a:solidFill>
              </a:rPr>
              <a:t>Requirement</a:t>
            </a:r>
            <a:r>
              <a:rPr lang="de-DE" sz="1400" dirty="0">
                <a:solidFill>
                  <a:srgbClr val="FF0000"/>
                </a:solidFill>
              </a:rPr>
              <a:t> </a:t>
            </a:r>
            <a:r>
              <a:rPr lang="de-DE" sz="1400" dirty="0" err="1">
                <a:solidFill>
                  <a:srgbClr val="FF0000"/>
                </a:solidFill>
              </a:rPr>
              <a:t>for</a:t>
            </a:r>
            <a:r>
              <a:rPr lang="de-DE" sz="1400" dirty="0">
                <a:solidFill>
                  <a:srgbClr val="FF0000"/>
                </a:solidFill>
              </a:rPr>
              <a:t> </a:t>
            </a:r>
            <a:r>
              <a:rPr lang="de-DE" sz="1400" b="1" dirty="0" err="1">
                <a:solidFill>
                  <a:srgbClr val="FF0000"/>
                </a:solidFill>
              </a:rPr>
              <a:t>approval</a:t>
            </a:r>
            <a:r>
              <a:rPr lang="de-DE" sz="1400" b="1" dirty="0">
                <a:solidFill>
                  <a:srgbClr val="FF0000"/>
                </a:solidFill>
              </a:rPr>
              <a:t> </a:t>
            </a:r>
            <a:r>
              <a:rPr lang="de-DE" sz="1400" b="1" dirty="0" err="1">
                <a:solidFill>
                  <a:srgbClr val="FF0000"/>
                </a:solidFill>
              </a:rPr>
              <a:t>number</a:t>
            </a:r>
            <a:endParaRPr lang="de-DE" sz="1400" b="1" dirty="0">
              <a:solidFill>
                <a:srgbClr val="FF0000"/>
              </a:solidFill>
            </a:endParaRPr>
          </a:p>
        </p:txBody>
      </p:sp>
      <p:grpSp>
        <p:nvGrpSpPr>
          <p:cNvPr id="13" name="Gruppieren 12">
            <a:extLst>
              <a:ext uri="{FF2B5EF4-FFF2-40B4-BE49-F238E27FC236}">
                <a16:creationId xmlns:a16="http://schemas.microsoft.com/office/drawing/2014/main" xmlns="" id="{33C69881-02E4-446D-A2AA-1BCB75BB8CF9}"/>
              </a:ext>
            </a:extLst>
          </p:cNvPr>
          <p:cNvGrpSpPr/>
          <p:nvPr/>
        </p:nvGrpSpPr>
        <p:grpSpPr>
          <a:xfrm>
            <a:off x="644482" y="4002852"/>
            <a:ext cx="2990250" cy="1526441"/>
            <a:chOff x="4869436" y="4182790"/>
            <a:chExt cx="2990250" cy="1526441"/>
          </a:xfrm>
        </p:grpSpPr>
        <p:sp>
          <p:nvSpPr>
            <p:cNvPr id="29" name="TextBox 117">
              <a:extLst>
                <a:ext uri="{FF2B5EF4-FFF2-40B4-BE49-F238E27FC236}">
                  <a16:creationId xmlns:a16="http://schemas.microsoft.com/office/drawing/2014/main" xmlns="" id="{D30FD0D1-F09C-4FA8-8FD4-2D48B85DBA2D}"/>
                </a:ext>
              </a:extLst>
            </p:cNvPr>
            <p:cNvSpPr txBox="1"/>
            <p:nvPr/>
          </p:nvSpPr>
          <p:spPr>
            <a:xfrm>
              <a:off x="4869436" y="4182790"/>
              <a:ext cx="2990250" cy="477054"/>
            </a:xfrm>
            <a:prstGeom prst="rect">
              <a:avLst/>
            </a:prstGeom>
            <a:solidFill>
              <a:schemeClr val="bg1"/>
            </a:solidFill>
          </p:spPr>
          <p:txBody>
            <a:bodyPr wrap="square" rtlCol="0">
              <a:spAutoFit/>
            </a:bodyPr>
            <a:lstStyle/>
            <a:p>
              <a:pPr algn="ctr">
                <a:lnSpc>
                  <a:spcPts val="3000"/>
                </a:lnSpc>
              </a:pPr>
              <a:r>
                <a:rPr lang="en-US" sz="2800" dirty="0">
                  <a:solidFill>
                    <a:srgbClr val="FF0000"/>
                  </a:solidFill>
                </a:rPr>
                <a:t>E4*01*1111</a:t>
              </a:r>
            </a:p>
          </p:txBody>
        </p:sp>
        <p:sp>
          <p:nvSpPr>
            <p:cNvPr id="52" name="TextBox 134">
              <a:extLst>
                <a:ext uri="{FF2B5EF4-FFF2-40B4-BE49-F238E27FC236}">
                  <a16:creationId xmlns:a16="http://schemas.microsoft.com/office/drawing/2014/main" xmlns="" id="{9BDFE788-6F03-482F-BB8F-FE5B00C81AEF}"/>
                </a:ext>
              </a:extLst>
            </p:cNvPr>
            <p:cNvSpPr txBox="1"/>
            <p:nvPr/>
          </p:nvSpPr>
          <p:spPr>
            <a:xfrm>
              <a:off x="5773283" y="5026993"/>
              <a:ext cx="811918" cy="682238"/>
            </a:xfrm>
            <a:prstGeom prst="rect">
              <a:avLst/>
            </a:prstGeom>
            <a:noFill/>
          </p:spPr>
          <p:txBody>
            <a:bodyPr wrap="square" rtlCol="0">
              <a:spAutoFit/>
            </a:bodyPr>
            <a:lstStyle/>
            <a:p>
              <a:pPr algn="ctr">
                <a:lnSpc>
                  <a:spcPts val="2300"/>
                </a:lnSpc>
              </a:pPr>
              <a:r>
                <a:rPr lang="en-US" sz="1600" dirty="0">
                  <a:solidFill>
                    <a:srgbClr val="00B0F0"/>
                  </a:solidFill>
                </a:rPr>
                <a:t>01 Series</a:t>
              </a:r>
            </a:p>
          </p:txBody>
        </p:sp>
        <p:sp>
          <p:nvSpPr>
            <p:cNvPr id="53" name="TextBox 134">
              <a:extLst>
                <a:ext uri="{FF2B5EF4-FFF2-40B4-BE49-F238E27FC236}">
                  <a16:creationId xmlns:a16="http://schemas.microsoft.com/office/drawing/2014/main" xmlns="" id="{425FF9B5-72E0-4682-B4FA-44F3CBD4785B}"/>
                </a:ext>
              </a:extLst>
            </p:cNvPr>
            <p:cNvSpPr txBox="1"/>
            <p:nvPr/>
          </p:nvSpPr>
          <p:spPr>
            <a:xfrm>
              <a:off x="6359426" y="4573045"/>
              <a:ext cx="1199657" cy="682238"/>
            </a:xfrm>
            <a:prstGeom prst="rect">
              <a:avLst/>
            </a:prstGeom>
            <a:noFill/>
          </p:spPr>
          <p:txBody>
            <a:bodyPr wrap="square" rtlCol="0">
              <a:spAutoFit/>
            </a:bodyPr>
            <a:lstStyle/>
            <a:p>
              <a:pPr algn="ctr">
                <a:lnSpc>
                  <a:spcPts val="2300"/>
                </a:lnSpc>
              </a:pPr>
              <a:r>
                <a:rPr lang="fr-FR" sz="1600" dirty="0">
                  <a:solidFill>
                    <a:srgbClr val="00B0F0"/>
                  </a:solidFill>
                </a:rPr>
                <a:t>4 digit </a:t>
              </a:r>
              <a:r>
                <a:rPr lang="fr-FR" sz="1600" dirty="0" err="1">
                  <a:solidFill>
                    <a:srgbClr val="00B0F0"/>
                  </a:solidFill>
                </a:rPr>
                <a:t>seq</a:t>
              </a:r>
              <a:r>
                <a:rPr lang="fr-FR" sz="1600" dirty="0">
                  <a:solidFill>
                    <a:srgbClr val="00B0F0"/>
                  </a:solidFill>
                </a:rPr>
                <a:t>. </a:t>
              </a:r>
              <a:r>
                <a:rPr lang="fr-FR" sz="1600" dirty="0" err="1">
                  <a:solidFill>
                    <a:srgbClr val="00B0F0"/>
                  </a:solidFill>
                </a:rPr>
                <a:t>number</a:t>
              </a:r>
              <a:endParaRPr lang="en-US" sz="1600" dirty="0">
                <a:solidFill>
                  <a:srgbClr val="00B0F0"/>
                </a:solidFill>
              </a:endParaRPr>
            </a:p>
          </p:txBody>
        </p:sp>
        <p:cxnSp>
          <p:nvCxnSpPr>
            <p:cNvPr id="57" name="Gerader Verbinder 56">
              <a:extLst>
                <a:ext uri="{FF2B5EF4-FFF2-40B4-BE49-F238E27FC236}">
                  <a16:creationId xmlns:a16="http://schemas.microsoft.com/office/drawing/2014/main" xmlns="" id="{008E80FA-1E79-467D-AC10-27E473A8644D}"/>
                </a:ext>
              </a:extLst>
            </p:cNvPr>
            <p:cNvCxnSpPr>
              <a:cxnSpLocks/>
            </p:cNvCxnSpPr>
            <p:nvPr/>
          </p:nvCxnSpPr>
          <p:spPr>
            <a:xfrm>
              <a:off x="6928036" y="4536520"/>
              <a:ext cx="0" cy="145827"/>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xmlns="" id="{B6169824-19F9-4F90-88D0-9F82A529E5D4}"/>
                </a:ext>
              </a:extLst>
            </p:cNvPr>
            <p:cNvCxnSpPr>
              <a:cxnSpLocks/>
            </p:cNvCxnSpPr>
            <p:nvPr/>
          </p:nvCxnSpPr>
          <p:spPr>
            <a:xfrm>
              <a:off x="6205078" y="4559300"/>
              <a:ext cx="0" cy="557122"/>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134">
              <a:extLst>
                <a:ext uri="{FF2B5EF4-FFF2-40B4-BE49-F238E27FC236}">
                  <a16:creationId xmlns:a16="http://schemas.microsoft.com/office/drawing/2014/main" xmlns="" id="{FDB26E72-EE3F-4346-B8BF-0FDFB0E7118F}"/>
                </a:ext>
              </a:extLst>
            </p:cNvPr>
            <p:cNvSpPr txBox="1"/>
            <p:nvPr/>
          </p:nvSpPr>
          <p:spPr>
            <a:xfrm>
              <a:off x="5270388" y="4549131"/>
              <a:ext cx="682635" cy="682238"/>
            </a:xfrm>
            <a:prstGeom prst="rect">
              <a:avLst/>
            </a:prstGeom>
            <a:noFill/>
          </p:spPr>
          <p:txBody>
            <a:bodyPr wrap="square" rtlCol="0">
              <a:spAutoFit/>
            </a:bodyPr>
            <a:lstStyle/>
            <a:p>
              <a:pPr algn="r">
                <a:lnSpc>
                  <a:spcPts val="2300"/>
                </a:lnSpc>
              </a:pPr>
              <a:r>
                <a:rPr lang="en-US" sz="1600" dirty="0">
                  <a:solidFill>
                    <a:srgbClr val="00B0F0"/>
                  </a:solidFill>
                </a:rPr>
                <a:t>Contr. Party</a:t>
              </a:r>
            </a:p>
          </p:txBody>
        </p:sp>
        <p:cxnSp>
          <p:nvCxnSpPr>
            <p:cNvPr id="64" name="Gerader Verbinder 63">
              <a:extLst>
                <a:ext uri="{FF2B5EF4-FFF2-40B4-BE49-F238E27FC236}">
                  <a16:creationId xmlns:a16="http://schemas.microsoft.com/office/drawing/2014/main" xmlns="" id="{C7ABC457-B247-4E3E-A1D1-7D5574F76117}"/>
                </a:ext>
              </a:extLst>
            </p:cNvPr>
            <p:cNvCxnSpPr>
              <a:cxnSpLocks/>
            </p:cNvCxnSpPr>
            <p:nvPr/>
          </p:nvCxnSpPr>
          <p:spPr>
            <a:xfrm>
              <a:off x="5670741" y="4558040"/>
              <a:ext cx="0" cy="14582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6" name="Gruppieren 65">
            <a:extLst>
              <a:ext uri="{FF2B5EF4-FFF2-40B4-BE49-F238E27FC236}">
                <a16:creationId xmlns:a16="http://schemas.microsoft.com/office/drawing/2014/main" xmlns="" id="{DCE6E273-4F59-434E-BB3E-902AB87AAFA2}"/>
              </a:ext>
            </a:extLst>
          </p:cNvPr>
          <p:cNvGrpSpPr/>
          <p:nvPr/>
        </p:nvGrpSpPr>
        <p:grpSpPr>
          <a:xfrm>
            <a:off x="4519849" y="4009374"/>
            <a:ext cx="4156125" cy="1590653"/>
            <a:chOff x="4401692" y="4173904"/>
            <a:chExt cx="4156125" cy="1590653"/>
          </a:xfrm>
        </p:grpSpPr>
        <p:sp>
          <p:nvSpPr>
            <p:cNvPr id="69" name="TextBox 117">
              <a:extLst>
                <a:ext uri="{FF2B5EF4-FFF2-40B4-BE49-F238E27FC236}">
                  <a16:creationId xmlns:a16="http://schemas.microsoft.com/office/drawing/2014/main" xmlns="" id="{D649D931-D69B-4F52-898B-4E1FE4D2BB29}"/>
                </a:ext>
              </a:extLst>
            </p:cNvPr>
            <p:cNvSpPr txBox="1"/>
            <p:nvPr/>
          </p:nvSpPr>
          <p:spPr>
            <a:xfrm>
              <a:off x="4401692" y="4173904"/>
              <a:ext cx="4044266" cy="477054"/>
            </a:xfrm>
            <a:prstGeom prst="rect">
              <a:avLst/>
            </a:prstGeom>
            <a:solidFill>
              <a:schemeClr val="bg1"/>
            </a:solidFill>
          </p:spPr>
          <p:txBody>
            <a:bodyPr wrap="square" rtlCol="0">
              <a:spAutoFit/>
            </a:bodyPr>
            <a:lstStyle/>
            <a:p>
              <a:pPr algn="ctr">
                <a:lnSpc>
                  <a:spcPts val="3000"/>
                </a:lnSpc>
              </a:pPr>
              <a:r>
                <a:rPr lang="en-US" sz="2800" dirty="0">
                  <a:solidFill>
                    <a:srgbClr val="FF0000"/>
                  </a:solidFill>
                </a:rPr>
                <a:t>E4*[LSD]R01/03*1111*00</a:t>
              </a:r>
            </a:p>
          </p:txBody>
        </p:sp>
        <p:sp>
          <p:nvSpPr>
            <p:cNvPr id="70" name="TextBox 134">
              <a:extLst>
                <a:ext uri="{FF2B5EF4-FFF2-40B4-BE49-F238E27FC236}">
                  <a16:creationId xmlns:a16="http://schemas.microsoft.com/office/drawing/2014/main" xmlns="" id="{19E171BF-5B61-4150-B0DE-46D115D46D0F}"/>
                </a:ext>
              </a:extLst>
            </p:cNvPr>
            <p:cNvSpPr txBox="1"/>
            <p:nvPr/>
          </p:nvSpPr>
          <p:spPr>
            <a:xfrm>
              <a:off x="4509291" y="5018107"/>
              <a:ext cx="1199963" cy="682238"/>
            </a:xfrm>
            <a:prstGeom prst="rect">
              <a:avLst/>
            </a:prstGeom>
            <a:noFill/>
          </p:spPr>
          <p:txBody>
            <a:bodyPr wrap="square" rtlCol="0">
              <a:spAutoFit/>
            </a:bodyPr>
            <a:lstStyle/>
            <a:p>
              <a:pPr algn="r">
                <a:lnSpc>
                  <a:spcPts val="2300"/>
                </a:lnSpc>
              </a:pPr>
              <a:r>
                <a:rPr lang="en-US" sz="1600" dirty="0">
                  <a:solidFill>
                    <a:srgbClr val="00B0F0"/>
                  </a:solidFill>
                </a:rPr>
                <a:t>No. of Regulation</a:t>
              </a:r>
            </a:p>
          </p:txBody>
        </p:sp>
        <p:sp>
          <p:nvSpPr>
            <p:cNvPr id="71" name="TextBox 134">
              <a:extLst>
                <a:ext uri="{FF2B5EF4-FFF2-40B4-BE49-F238E27FC236}">
                  <a16:creationId xmlns:a16="http://schemas.microsoft.com/office/drawing/2014/main" xmlns="" id="{57705CB8-304C-4EC2-AF22-F629677A627C}"/>
                </a:ext>
              </a:extLst>
            </p:cNvPr>
            <p:cNvSpPr txBox="1"/>
            <p:nvPr/>
          </p:nvSpPr>
          <p:spPr>
            <a:xfrm>
              <a:off x="5542878" y="4564159"/>
              <a:ext cx="540711" cy="387286"/>
            </a:xfrm>
            <a:prstGeom prst="rect">
              <a:avLst/>
            </a:prstGeom>
            <a:noFill/>
          </p:spPr>
          <p:txBody>
            <a:bodyPr wrap="square" rtlCol="0">
              <a:spAutoFit/>
            </a:bodyPr>
            <a:lstStyle/>
            <a:p>
              <a:pPr algn="r">
                <a:lnSpc>
                  <a:spcPts val="2300"/>
                </a:lnSpc>
              </a:pPr>
              <a:r>
                <a:rPr lang="en-US" sz="1600" dirty="0">
                  <a:solidFill>
                    <a:srgbClr val="00B0F0"/>
                  </a:solidFill>
                </a:rPr>
                <a:t>“R”</a:t>
              </a:r>
            </a:p>
          </p:txBody>
        </p:sp>
        <p:sp>
          <p:nvSpPr>
            <p:cNvPr id="72" name="TextBox 134">
              <a:extLst>
                <a:ext uri="{FF2B5EF4-FFF2-40B4-BE49-F238E27FC236}">
                  <a16:creationId xmlns:a16="http://schemas.microsoft.com/office/drawing/2014/main" xmlns="" id="{E92E7B0F-81EE-4CAD-B785-098CD9FB1FBC}"/>
                </a:ext>
              </a:extLst>
            </p:cNvPr>
            <p:cNvSpPr txBox="1"/>
            <p:nvPr/>
          </p:nvSpPr>
          <p:spPr>
            <a:xfrm>
              <a:off x="5707522" y="5018107"/>
              <a:ext cx="811918" cy="682238"/>
            </a:xfrm>
            <a:prstGeom prst="rect">
              <a:avLst/>
            </a:prstGeom>
            <a:noFill/>
          </p:spPr>
          <p:txBody>
            <a:bodyPr wrap="square" rtlCol="0">
              <a:spAutoFit/>
            </a:bodyPr>
            <a:lstStyle/>
            <a:p>
              <a:pPr algn="ctr">
                <a:lnSpc>
                  <a:spcPts val="2300"/>
                </a:lnSpc>
              </a:pPr>
              <a:r>
                <a:rPr lang="en-US" sz="1600" dirty="0">
                  <a:solidFill>
                    <a:srgbClr val="00B0F0"/>
                  </a:solidFill>
                </a:rPr>
                <a:t>01 Series</a:t>
              </a:r>
            </a:p>
          </p:txBody>
        </p:sp>
        <p:sp>
          <p:nvSpPr>
            <p:cNvPr id="73" name="TextBox 134">
              <a:extLst>
                <a:ext uri="{FF2B5EF4-FFF2-40B4-BE49-F238E27FC236}">
                  <a16:creationId xmlns:a16="http://schemas.microsoft.com/office/drawing/2014/main" xmlns="" id="{FCB4C1AB-2205-4842-80E0-2CCEBFD64438}"/>
                </a:ext>
              </a:extLst>
            </p:cNvPr>
            <p:cNvSpPr txBox="1"/>
            <p:nvPr/>
          </p:nvSpPr>
          <p:spPr>
            <a:xfrm>
              <a:off x="6802219" y="5082319"/>
              <a:ext cx="1199657" cy="682238"/>
            </a:xfrm>
            <a:prstGeom prst="rect">
              <a:avLst/>
            </a:prstGeom>
            <a:noFill/>
          </p:spPr>
          <p:txBody>
            <a:bodyPr wrap="square" rtlCol="0">
              <a:spAutoFit/>
            </a:bodyPr>
            <a:lstStyle/>
            <a:p>
              <a:pPr algn="ctr">
                <a:lnSpc>
                  <a:spcPts val="2300"/>
                </a:lnSpc>
              </a:pPr>
              <a:r>
                <a:rPr lang="fr-FR" sz="1600" dirty="0">
                  <a:solidFill>
                    <a:srgbClr val="00B0F0"/>
                  </a:solidFill>
                </a:rPr>
                <a:t>4 digit </a:t>
              </a:r>
              <a:r>
                <a:rPr lang="fr-FR" sz="1600" dirty="0" err="1">
                  <a:solidFill>
                    <a:srgbClr val="00B0F0"/>
                  </a:solidFill>
                </a:rPr>
                <a:t>seq</a:t>
              </a:r>
              <a:r>
                <a:rPr lang="fr-FR" sz="1600" dirty="0">
                  <a:solidFill>
                    <a:srgbClr val="00B0F0"/>
                  </a:solidFill>
                </a:rPr>
                <a:t>. </a:t>
              </a:r>
              <a:r>
                <a:rPr lang="fr-FR" sz="1600" dirty="0" err="1">
                  <a:solidFill>
                    <a:srgbClr val="00B0F0"/>
                  </a:solidFill>
                </a:rPr>
                <a:t>number</a:t>
              </a:r>
              <a:endParaRPr lang="en-US" sz="1600" dirty="0">
                <a:solidFill>
                  <a:srgbClr val="00B0F0"/>
                </a:solidFill>
              </a:endParaRPr>
            </a:p>
          </p:txBody>
        </p:sp>
        <p:cxnSp>
          <p:nvCxnSpPr>
            <p:cNvPr id="74" name="Gerader Verbinder 73">
              <a:extLst>
                <a:ext uri="{FF2B5EF4-FFF2-40B4-BE49-F238E27FC236}">
                  <a16:creationId xmlns:a16="http://schemas.microsoft.com/office/drawing/2014/main" xmlns="" id="{B94BD00C-2A7F-4C8D-A5C6-3CD09C4B8CE8}"/>
                </a:ext>
              </a:extLst>
            </p:cNvPr>
            <p:cNvCxnSpPr>
              <a:cxnSpLocks/>
            </p:cNvCxnSpPr>
            <p:nvPr/>
          </p:nvCxnSpPr>
          <p:spPr>
            <a:xfrm>
              <a:off x="5420142" y="4549154"/>
              <a:ext cx="0" cy="557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Gerader Verbinder 74">
              <a:extLst>
                <a:ext uri="{FF2B5EF4-FFF2-40B4-BE49-F238E27FC236}">
                  <a16:creationId xmlns:a16="http://schemas.microsoft.com/office/drawing/2014/main" xmlns="" id="{EB22DAC8-F454-46CD-8B75-871CAD11FEAA}"/>
                </a:ext>
              </a:extLst>
            </p:cNvPr>
            <p:cNvCxnSpPr>
              <a:cxnSpLocks/>
            </p:cNvCxnSpPr>
            <p:nvPr/>
          </p:nvCxnSpPr>
          <p:spPr>
            <a:xfrm>
              <a:off x="5888523" y="4541488"/>
              <a:ext cx="0" cy="145827"/>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Gerader Verbinder 75">
              <a:extLst>
                <a:ext uri="{FF2B5EF4-FFF2-40B4-BE49-F238E27FC236}">
                  <a16:creationId xmlns:a16="http://schemas.microsoft.com/office/drawing/2014/main" xmlns="" id="{B7FC6C7D-2FBD-427F-A636-507415FC9DA6}"/>
                </a:ext>
              </a:extLst>
            </p:cNvPr>
            <p:cNvCxnSpPr>
              <a:cxnSpLocks/>
              <a:endCxn id="73" idx="0"/>
            </p:cNvCxnSpPr>
            <p:nvPr/>
          </p:nvCxnSpPr>
          <p:spPr>
            <a:xfrm>
              <a:off x="7386069" y="4527634"/>
              <a:ext cx="15979" cy="554685"/>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134">
              <a:extLst>
                <a:ext uri="{FF2B5EF4-FFF2-40B4-BE49-F238E27FC236}">
                  <a16:creationId xmlns:a16="http://schemas.microsoft.com/office/drawing/2014/main" xmlns="" id="{43BF4473-5ED7-4B1D-9035-909ABC5DD47E}"/>
                </a:ext>
              </a:extLst>
            </p:cNvPr>
            <p:cNvSpPr txBox="1"/>
            <p:nvPr/>
          </p:nvSpPr>
          <p:spPr>
            <a:xfrm>
              <a:off x="6260443" y="4564159"/>
              <a:ext cx="811918" cy="662617"/>
            </a:xfrm>
            <a:prstGeom prst="rect">
              <a:avLst/>
            </a:prstGeom>
            <a:noFill/>
          </p:spPr>
          <p:txBody>
            <a:bodyPr wrap="square" rtlCol="0">
              <a:spAutoFit/>
            </a:bodyPr>
            <a:lstStyle/>
            <a:p>
              <a:pPr algn="ctr">
                <a:lnSpc>
                  <a:spcPts val="2300"/>
                </a:lnSpc>
              </a:pPr>
              <a:r>
                <a:rPr lang="en-US" sz="1600" dirty="0">
                  <a:solidFill>
                    <a:srgbClr val="00B0F0"/>
                  </a:solidFill>
                </a:rPr>
                <a:t>Supp. No.</a:t>
              </a:r>
            </a:p>
          </p:txBody>
        </p:sp>
        <p:cxnSp>
          <p:nvCxnSpPr>
            <p:cNvPr id="78" name="Gerader Verbinder 77">
              <a:extLst>
                <a:ext uri="{FF2B5EF4-FFF2-40B4-BE49-F238E27FC236}">
                  <a16:creationId xmlns:a16="http://schemas.microsoft.com/office/drawing/2014/main" xmlns="" id="{47AB18E6-1FC4-4065-86B9-F3D00D84ECAD}"/>
                </a:ext>
              </a:extLst>
            </p:cNvPr>
            <p:cNvCxnSpPr>
              <a:cxnSpLocks/>
            </p:cNvCxnSpPr>
            <p:nvPr/>
          </p:nvCxnSpPr>
          <p:spPr>
            <a:xfrm>
              <a:off x="6690825" y="4535191"/>
              <a:ext cx="0" cy="145827"/>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134">
              <a:extLst>
                <a:ext uri="{FF2B5EF4-FFF2-40B4-BE49-F238E27FC236}">
                  <a16:creationId xmlns:a16="http://schemas.microsoft.com/office/drawing/2014/main" xmlns="" id="{02C7629D-81E8-41F7-91C8-49740D78C94F}"/>
                </a:ext>
              </a:extLst>
            </p:cNvPr>
            <p:cNvSpPr txBox="1"/>
            <p:nvPr/>
          </p:nvSpPr>
          <p:spPr>
            <a:xfrm>
              <a:off x="7745899" y="4564159"/>
              <a:ext cx="811918" cy="662617"/>
            </a:xfrm>
            <a:prstGeom prst="rect">
              <a:avLst/>
            </a:prstGeom>
            <a:noFill/>
          </p:spPr>
          <p:txBody>
            <a:bodyPr wrap="square" rtlCol="0">
              <a:spAutoFit/>
            </a:bodyPr>
            <a:lstStyle/>
            <a:p>
              <a:pPr algn="ctr">
                <a:lnSpc>
                  <a:spcPts val="2300"/>
                </a:lnSpc>
              </a:pPr>
              <a:r>
                <a:rPr lang="en-US" sz="1600" dirty="0">
                  <a:solidFill>
                    <a:srgbClr val="00B0F0"/>
                  </a:solidFill>
                </a:rPr>
                <a:t>Ext.</a:t>
              </a:r>
            </a:p>
            <a:p>
              <a:pPr algn="ctr">
                <a:lnSpc>
                  <a:spcPts val="2300"/>
                </a:lnSpc>
              </a:pPr>
              <a:r>
                <a:rPr lang="en-US" sz="1600" dirty="0">
                  <a:solidFill>
                    <a:srgbClr val="00B0F0"/>
                  </a:solidFill>
                </a:rPr>
                <a:t>No.</a:t>
              </a:r>
            </a:p>
          </p:txBody>
        </p:sp>
        <p:cxnSp>
          <p:nvCxnSpPr>
            <p:cNvPr id="80" name="Gerader Verbinder 79">
              <a:extLst>
                <a:ext uri="{FF2B5EF4-FFF2-40B4-BE49-F238E27FC236}">
                  <a16:creationId xmlns:a16="http://schemas.microsoft.com/office/drawing/2014/main" xmlns="" id="{10989407-091A-4A6E-A2DA-EF59DE535427}"/>
                </a:ext>
              </a:extLst>
            </p:cNvPr>
            <p:cNvCxnSpPr>
              <a:cxnSpLocks/>
            </p:cNvCxnSpPr>
            <p:nvPr/>
          </p:nvCxnSpPr>
          <p:spPr>
            <a:xfrm>
              <a:off x="8136936" y="4521470"/>
              <a:ext cx="0" cy="14582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Gerader Verbinder 80">
              <a:extLst>
                <a:ext uri="{FF2B5EF4-FFF2-40B4-BE49-F238E27FC236}">
                  <a16:creationId xmlns:a16="http://schemas.microsoft.com/office/drawing/2014/main" xmlns="" id="{5F90240F-D61B-436F-9052-8F892C5868C3}"/>
                </a:ext>
              </a:extLst>
            </p:cNvPr>
            <p:cNvCxnSpPr>
              <a:cxnSpLocks/>
            </p:cNvCxnSpPr>
            <p:nvPr/>
          </p:nvCxnSpPr>
          <p:spPr>
            <a:xfrm>
              <a:off x="6139317" y="4559296"/>
              <a:ext cx="0" cy="557122"/>
            </a:xfrm>
            <a:prstGeom prst="line">
              <a:avLst/>
            </a:prstGeom>
          </p:spPr>
          <p:style>
            <a:lnRef idx="1">
              <a:schemeClr val="accent1"/>
            </a:lnRef>
            <a:fillRef idx="0">
              <a:schemeClr val="accent1"/>
            </a:fillRef>
            <a:effectRef idx="0">
              <a:schemeClr val="accent1"/>
            </a:effectRef>
            <a:fontRef idx="minor">
              <a:schemeClr val="tx1"/>
            </a:fontRef>
          </p:style>
        </p:cxnSp>
        <p:sp>
          <p:nvSpPr>
            <p:cNvPr id="82" name="TextBox 134">
              <a:extLst>
                <a:ext uri="{FF2B5EF4-FFF2-40B4-BE49-F238E27FC236}">
                  <a16:creationId xmlns:a16="http://schemas.microsoft.com/office/drawing/2014/main" xmlns="" id="{15D90E5E-0F11-4635-ACDE-782F6252E1B9}"/>
                </a:ext>
              </a:extLst>
            </p:cNvPr>
            <p:cNvSpPr txBox="1"/>
            <p:nvPr/>
          </p:nvSpPr>
          <p:spPr>
            <a:xfrm>
              <a:off x="4503298" y="4540245"/>
              <a:ext cx="682635" cy="682238"/>
            </a:xfrm>
            <a:prstGeom prst="rect">
              <a:avLst/>
            </a:prstGeom>
            <a:noFill/>
          </p:spPr>
          <p:txBody>
            <a:bodyPr wrap="square" rtlCol="0">
              <a:spAutoFit/>
            </a:bodyPr>
            <a:lstStyle/>
            <a:p>
              <a:pPr algn="r">
                <a:lnSpc>
                  <a:spcPts val="2300"/>
                </a:lnSpc>
              </a:pPr>
              <a:r>
                <a:rPr lang="en-US" sz="1600" dirty="0">
                  <a:solidFill>
                    <a:srgbClr val="00B0F0"/>
                  </a:solidFill>
                </a:rPr>
                <a:t>Contr. Party</a:t>
              </a:r>
            </a:p>
          </p:txBody>
        </p:sp>
        <p:cxnSp>
          <p:nvCxnSpPr>
            <p:cNvPr id="83" name="Gerader Verbinder 82">
              <a:extLst>
                <a:ext uri="{FF2B5EF4-FFF2-40B4-BE49-F238E27FC236}">
                  <a16:creationId xmlns:a16="http://schemas.microsoft.com/office/drawing/2014/main" xmlns="" id="{C18A5F71-EBB6-48DE-AB86-BD45774FF474}"/>
                </a:ext>
              </a:extLst>
            </p:cNvPr>
            <p:cNvCxnSpPr>
              <a:cxnSpLocks/>
            </p:cNvCxnSpPr>
            <p:nvPr/>
          </p:nvCxnSpPr>
          <p:spPr>
            <a:xfrm>
              <a:off x="4903651" y="4549154"/>
              <a:ext cx="0" cy="145827"/>
            </a:xfrm>
            <a:prstGeom prst="line">
              <a:avLst/>
            </a:prstGeom>
          </p:spPr>
          <p:style>
            <a:lnRef idx="1">
              <a:schemeClr val="accent1"/>
            </a:lnRef>
            <a:fillRef idx="0">
              <a:schemeClr val="accent1"/>
            </a:fillRef>
            <a:effectRef idx="0">
              <a:schemeClr val="accent1"/>
            </a:effectRef>
            <a:fontRef idx="minor">
              <a:schemeClr val="tx1"/>
            </a:fontRef>
          </p:style>
        </p:cxnSp>
      </p:grpSp>
      <p:sp>
        <p:nvSpPr>
          <p:cNvPr id="84" name="Textfeld 46">
            <a:extLst>
              <a:ext uri="{FF2B5EF4-FFF2-40B4-BE49-F238E27FC236}">
                <a16:creationId xmlns:a16="http://schemas.microsoft.com/office/drawing/2014/main" xmlns="" id="{CBC4F717-C2A3-42E1-8B11-4C74514C0835}"/>
              </a:ext>
            </a:extLst>
          </p:cNvPr>
          <p:cNvSpPr txBox="1"/>
          <p:nvPr/>
        </p:nvSpPr>
        <p:spPr>
          <a:xfrm>
            <a:off x="193964" y="1081561"/>
            <a:ext cx="8769927" cy="369332"/>
          </a:xfrm>
          <a:prstGeom prst="rect">
            <a:avLst/>
          </a:prstGeom>
          <a:solidFill>
            <a:schemeClr val="accent4">
              <a:lumMod val="60000"/>
              <a:lumOff val="40000"/>
            </a:schemeClr>
          </a:solidFill>
          <a:ln w="38100">
            <a:solidFill>
              <a:schemeClr val="accent4">
                <a:lumMod val="60000"/>
                <a:lumOff val="40000"/>
              </a:schemeClr>
            </a:solidFill>
          </a:ln>
        </p:spPr>
        <p:txBody>
          <a:bodyPr wrap="square" lIns="36000" tIns="0" rIns="36000" bIns="0" rtlCol="0">
            <a:spAutoFit/>
          </a:bodyPr>
          <a:lstStyle>
            <a:defPPr>
              <a:defRPr lang="en-US"/>
            </a:defPPr>
            <a:lvl1pPr algn="ctr">
              <a:defRPr sz="2000" b="0" i="1"/>
            </a:lvl1pPr>
          </a:lstStyle>
          <a:p>
            <a:r>
              <a:rPr lang="de-DE" sz="2400" b="1" dirty="0"/>
              <a:t>Type </a:t>
            </a:r>
            <a:r>
              <a:rPr lang="de-DE" sz="2400" b="1" dirty="0" err="1"/>
              <a:t>approval</a:t>
            </a:r>
            <a:r>
              <a:rPr lang="de-DE" sz="2400" b="1" dirty="0"/>
              <a:t> </a:t>
            </a:r>
            <a:r>
              <a:rPr lang="de-DE" sz="2400" b="1" u="sng" dirty="0" err="1"/>
              <a:t>number</a:t>
            </a:r>
            <a:r>
              <a:rPr lang="de-DE" dirty="0"/>
              <a:t> </a:t>
            </a:r>
            <a:r>
              <a:rPr lang="de-DE" dirty="0" err="1"/>
              <a:t>acc</a:t>
            </a:r>
            <a:r>
              <a:rPr lang="de-DE" dirty="0"/>
              <a:t>. </a:t>
            </a:r>
            <a:r>
              <a:rPr lang="de-DE" dirty="0" err="1"/>
              <a:t>to</a:t>
            </a:r>
            <a:r>
              <a:rPr lang="de-DE" dirty="0"/>
              <a:t> </a:t>
            </a:r>
            <a:r>
              <a:rPr lang="de-DE" dirty="0" err="1"/>
              <a:t>the</a:t>
            </a:r>
            <a:r>
              <a:rPr lang="de-DE" dirty="0"/>
              <a:t> Rev.3 </a:t>
            </a:r>
            <a:r>
              <a:rPr lang="de-DE" dirty="0" err="1"/>
              <a:t>of</a:t>
            </a:r>
            <a:r>
              <a:rPr lang="de-DE" dirty="0"/>
              <a:t> 1958 Agreement</a:t>
            </a:r>
          </a:p>
        </p:txBody>
      </p:sp>
      <p:grpSp>
        <p:nvGrpSpPr>
          <p:cNvPr id="23" name="Gruppieren 22">
            <a:extLst>
              <a:ext uri="{FF2B5EF4-FFF2-40B4-BE49-F238E27FC236}">
                <a16:creationId xmlns:a16="http://schemas.microsoft.com/office/drawing/2014/main" xmlns="" id="{FA4B1C0D-64B5-4BFE-902F-BF8333A71A26}"/>
              </a:ext>
            </a:extLst>
          </p:cNvPr>
          <p:cNvGrpSpPr/>
          <p:nvPr/>
        </p:nvGrpSpPr>
        <p:grpSpPr>
          <a:xfrm>
            <a:off x="5629572" y="2542022"/>
            <a:ext cx="1569660" cy="1526231"/>
            <a:chOff x="5911609" y="-1782934"/>
            <a:chExt cx="1569660" cy="1526231"/>
          </a:xfrm>
        </p:grpSpPr>
        <p:sp>
          <p:nvSpPr>
            <p:cNvPr id="91" name="TextBox 101">
              <a:extLst>
                <a:ext uri="{FF2B5EF4-FFF2-40B4-BE49-F238E27FC236}">
                  <a16:creationId xmlns:a16="http://schemas.microsoft.com/office/drawing/2014/main" xmlns="" id="{66144564-8494-4252-B0B8-0B75AFCC7319}"/>
                </a:ext>
              </a:extLst>
            </p:cNvPr>
            <p:cNvSpPr txBox="1"/>
            <p:nvPr/>
          </p:nvSpPr>
          <p:spPr>
            <a:xfrm>
              <a:off x="6438609" y="-1213572"/>
              <a:ext cx="556716" cy="584775"/>
            </a:xfrm>
            <a:prstGeom prst="rect">
              <a:avLst/>
            </a:prstGeom>
            <a:noFill/>
          </p:spPr>
          <p:txBody>
            <a:bodyPr wrap="square" rtlCol="0">
              <a:spAutoFit/>
            </a:bodyPr>
            <a:lstStyle/>
            <a:p>
              <a:r>
                <a:rPr lang="en-US" sz="3200" dirty="0"/>
                <a:t>E</a:t>
              </a:r>
              <a:r>
                <a:rPr lang="en-US" dirty="0"/>
                <a:t>4</a:t>
              </a:r>
            </a:p>
          </p:txBody>
        </p:sp>
        <p:sp>
          <p:nvSpPr>
            <p:cNvPr id="92" name="Oval 102">
              <a:extLst>
                <a:ext uri="{FF2B5EF4-FFF2-40B4-BE49-F238E27FC236}">
                  <a16:creationId xmlns:a16="http://schemas.microsoft.com/office/drawing/2014/main" xmlns="" id="{DD544C53-F5FF-4ECE-B293-EA4BE38E66EF}"/>
                </a:ext>
              </a:extLst>
            </p:cNvPr>
            <p:cNvSpPr/>
            <p:nvPr/>
          </p:nvSpPr>
          <p:spPr>
            <a:xfrm>
              <a:off x="6357405" y="-1215752"/>
              <a:ext cx="637919" cy="6379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3" name="TextBox 117">
              <a:extLst>
                <a:ext uri="{FF2B5EF4-FFF2-40B4-BE49-F238E27FC236}">
                  <a16:creationId xmlns:a16="http://schemas.microsoft.com/office/drawing/2014/main" xmlns="" id="{0DDE1263-9282-4258-AF03-80F95221F357}"/>
                </a:ext>
              </a:extLst>
            </p:cNvPr>
            <p:cNvSpPr txBox="1"/>
            <p:nvPr/>
          </p:nvSpPr>
          <p:spPr>
            <a:xfrm>
              <a:off x="6463322" y="-1782934"/>
              <a:ext cx="407484" cy="441788"/>
            </a:xfrm>
            <a:prstGeom prst="rect">
              <a:avLst/>
            </a:prstGeom>
            <a:noFill/>
          </p:spPr>
          <p:txBody>
            <a:bodyPr wrap="none" rtlCol="0">
              <a:spAutoFit/>
            </a:bodyPr>
            <a:lstStyle/>
            <a:p>
              <a:pPr>
                <a:lnSpc>
                  <a:spcPts val="3000"/>
                </a:lnSpc>
              </a:pPr>
              <a:r>
                <a:rPr lang="en-US" dirty="0"/>
                <a:t>RL</a:t>
              </a:r>
            </a:p>
          </p:txBody>
        </p:sp>
        <p:sp>
          <p:nvSpPr>
            <p:cNvPr id="94" name="TextBox 117">
              <a:extLst>
                <a:ext uri="{FF2B5EF4-FFF2-40B4-BE49-F238E27FC236}">
                  <a16:creationId xmlns:a16="http://schemas.microsoft.com/office/drawing/2014/main" xmlns="" id="{728396C0-740C-42A6-ADE6-1D2E674234A4}"/>
                </a:ext>
              </a:extLst>
            </p:cNvPr>
            <p:cNvSpPr txBox="1"/>
            <p:nvPr/>
          </p:nvSpPr>
          <p:spPr>
            <a:xfrm>
              <a:off x="5911609" y="-698491"/>
              <a:ext cx="1569660" cy="441788"/>
            </a:xfrm>
            <a:prstGeom prst="rect">
              <a:avLst/>
            </a:prstGeom>
            <a:noFill/>
          </p:spPr>
          <p:txBody>
            <a:bodyPr wrap="none" rtlCol="0">
              <a:spAutoFit/>
            </a:bodyPr>
            <a:lstStyle/>
            <a:p>
              <a:pPr algn="ctr">
                <a:lnSpc>
                  <a:spcPts val="3000"/>
                </a:lnSpc>
              </a:pPr>
              <a:r>
                <a:rPr lang="en-US" dirty="0"/>
                <a:t>[LSD]R01-1111</a:t>
              </a:r>
            </a:p>
          </p:txBody>
        </p:sp>
        <p:sp>
          <p:nvSpPr>
            <p:cNvPr id="95" name="Rechteck 94">
              <a:extLst>
                <a:ext uri="{FF2B5EF4-FFF2-40B4-BE49-F238E27FC236}">
                  <a16:creationId xmlns:a16="http://schemas.microsoft.com/office/drawing/2014/main" xmlns="" id="{303A67DE-D313-4B9E-9945-FCBECAEE2866}"/>
                </a:ext>
              </a:extLst>
            </p:cNvPr>
            <p:cNvSpPr/>
            <p:nvPr/>
          </p:nvSpPr>
          <p:spPr>
            <a:xfrm>
              <a:off x="6463322" y="-1622056"/>
              <a:ext cx="184731" cy="441788"/>
            </a:xfrm>
            <a:prstGeom prst="rect">
              <a:avLst/>
            </a:prstGeom>
          </p:spPr>
          <p:txBody>
            <a:bodyPr wrap="none">
              <a:spAutoFit/>
            </a:bodyPr>
            <a:lstStyle/>
            <a:p>
              <a:pPr>
                <a:lnSpc>
                  <a:spcPts val="3000"/>
                </a:lnSpc>
              </a:pPr>
              <a:endParaRPr lang="en-US" dirty="0"/>
            </a:p>
          </p:txBody>
        </p:sp>
        <p:sp>
          <p:nvSpPr>
            <p:cNvPr id="96" name="Rechteck 95">
              <a:extLst>
                <a:ext uri="{FF2B5EF4-FFF2-40B4-BE49-F238E27FC236}">
                  <a16:creationId xmlns:a16="http://schemas.microsoft.com/office/drawing/2014/main" xmlns="" id="{330A0E56-C46A-49AF-BA7D-184B39F91E0A}"/>
                </a:ext>
              </a:extLst>
            </p:cNvPr>
            <p:cNvSpPr/>
            <p:nvPr/>
          </p:nvSpPr>
          <p:spPr>
            <a:xfrm>
              <a:off x="5926863" y="-1712551"/>
              <a:ext cx="1510554" cy="14333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6" name="Gruppieren 25">
            <a:extLst>
              <a:ext uri="{FF2B5EF4-FFF2-40B4-BE49-F238E27FC236}">
                <a16:creationId xmlns:a16="http://schemas.microsoft.com/office/drawing/2014/main" xmlns="" id="{BA426140-D25C-4301-B624-C1802AF1EAE7}"/>
              </a:ext>
            </a:extLst>
          </p:cNvPr>
          <p:cNvGrpSpPr/>
          <p:nvPr/>
        </p:nvGrpSpPr>
        <p:grpSpPr>
          <a:xfrm>
            <a:off x="1361792" y="2499879"/>
            <a:ext cx="1510554" cy="1625892"/>
            <a:chOff x="7802167" y="-1852368"/>
            <a:chExt cx="1510554" cy="1625892"/>
          </a:xfrm>
        </p:grpSpPr>
        <p:sp>
          <p:nvSpPr>
            <p:cNvPr id="86" name="TextBox 101">
              <a:extLst>
                <a:ext uri="{FF2B5EF4-FFF2-40B4-BE49-F238E27FC236}">
                  <a16:creationId xmlns:a16="http://schemas.microsoft.com/office/drawing/2014/main" xmlns="" id="{1F77FA03-65F6-4BA9-96E5-5E37D0E7BB05}"/>
                </a:ext>
              </a:extLst>
            </p:cNvPr>
            <p:cNvSpPr txBox="1"/>
            <p:nvPr/>
          </p:nvSpPr>
          <p:spPr>
            <a:xfrm>
              <a:off x="8319688" y="-1218611"/>
              <a:ext cx="603185" cy="584775"/>
            </a:xfrm>
            <a:prstGeom prst="rect">
              <a:avLst/>
            </a:prstGeom>
            <a:noFill/>
          </p:spPr>
          <p:txBody>
            <a:bodyPr wrap="square" rtlCol="0">
              <a:spAutoFit/>
            </a:bodyPr>
            <a:lstStyle/>
            <a:p>
              <a:r>
                <a:rPr lang="en-US" sz="3200" dirty="0"/>
                <a:t>E</a:t>
              </a:r>
              <a:r>
                <a:rPr lang="en-US" dirty="0"/>
                <a:t>4</a:t>
              </a:r>
            </a:p>
          </p:txBody>
        </p:sp>
        <p:sp>
          <p:nvSpPr>
            <p:cNvPr id="87" name="Oval 102">
              <a:extLst>
                <a:ext uri="{FF2B5EF4-FFF2-40B4-BE49-F238E27FC236}">
                  <a16:creationId xmlns:a16="http://schemas.microsoft.com/office/drawing/2014/main" xmlns="" id="{692B93C5-AF2D-466F-A510-4056DF27E717}"/>
                </a:ext>
              </a:extLst>
            </p:cNvPr>
            <p:cNvSpPr/>
            <p:nvPr/>
          </p:nvSpPr>
          <p:spPr>
            <a:xfrm>
              <a:off x="8238485" y="-1220791"/>
              <a:ext cx="637919" cy="6379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8" name="TextBox 117">
              <a:extLst>
                <a:ext uri="{FF2B5EF4-FFF2-40B4-BE49-F238E27FC236}">
                  <a16:creationId xmlns:a16="http://schemas.microsoft.com/office/drawing/2014/main" xmlns="" id="{E275CA25-67B6-4FF0-BC4E-77581864E4A5}"/>
                </a:ext>
              </a:extLst>
            </p:cNvPr>
            <p:cNvSpPr txBox="1"/>
            <p:nvPr/>
          </p:nvSpPr>
          <p:spPr>
            <a:xfrm>
              <a:off x="8344402" y="-1852368"/>
              <a:ext cx="407484" cy="441788"/>
            </a:xfrm>
            <a:prstGeom prst="rect">
              <a:avLst/>
            </a:prstGeom>
            <a:noFill/>
          </p:spPr>
          <p:txBody>
            <a:bodyPr wrap="none" rtlCol="0">
              <a:spAutoFit/>
            </a:bodyPr>
            <a:lstStyle/>
            <a:p>
              <a:pPr>
                <a:lnSpc>
                  <a:spcPts val="3000"/>
                </a:lnSpc>
              </a:pPr>
              <a:r>
                <a:rPr lang="en-US"/>
                <a:t>RL</a:t>
              </a:r>
              <a:endParaRPr lang="en-US" dirty="0"/>
            </a:p>
          </p:txBody>
        </p:sp>
        <p:sp>
          <p:nvSpPr>
            <p:cNvPr id="90" name="TextBox 117">
              <a:extLst>
                <a:ext uri="{FF2B5EF4-FFF2-40B4-BE49-F238E27FC236}">
                  <a16:creationId xmlns:a16="http://schemas.microsoft.com/office/drawing/2014/main" xmlns="" id="{4C6541E0-79EE-4333-AAE4-A0743B20493F}"/>
                </a:ext>
              </a:extLst>
            </p:cNvPr>
            <p:cNvSpPr txBox="1"/>
            <p:nvPr/>
          </p:nvSpPr>
          <p:spPr>
            <a:xfrm>
              <a:off x="8235801" y="-703530"/>
              <a:ext cx="652743" cy="477054"/>
            </a:xfrm>
            <a:prstGeom prst="rect">
              <a:avLst/>
            </a:prstGeom>
            <a:noFill/>
          </p:spPr>
          <p:txBody>
            <a:bodyPr wrap="none" rtlCol="0">
              <a:spAutoFit/>
            </a:bodyPr>
            <a:lstStyle/>
            <a:p>
              <a:pPr>
                <a:lnSpc>
                  <a:spcPts val="3000"/>
                </a:lnSpc>
              </a:pPr>
              <a:r>
                <a:rPr lang="en-US" dirty="0"/>
                <a:t>1111</a:t>
              </a:r>
            </a:p>
          </p:txBody>
        </p:sp>
        <p:sp>
          <p:nvSpPr>
            <p:cNvPr id="21" name="Rechteck 20">
              <a:extLst>
                <a:ext uri="{FF2B5EF4-FFF2-40B4-BE49-F238E27FC236}">
                  <a16:creationId xmlns:a16="http://schemas.microsoft.com/office/drawing/2014/main" xmlns="" id="{104FDB5B-5D93-4A00-8A76-2ACB15ED5F36}"/>
                </a:ext>
              </a:extLst>
            </p:cNvPr>
            <p:cNvSpPr/>
            <p:nvPr/>
          </p:nvSpPr>
          <p:spPr>
            <a:xfrm>
              <a:off x="8344402" y="-1627095"/>
              <a:ext cx="418704" cy="477054"/>
            </a:xfrm>
            <a:prstGeom prst="rect">
              <a:avLst/>
            </a:prstGeom>
          </p:spPr>
          <p:txBody>
            <a:bodyPr wrap="none">
              <a:spAutoFit/>
            </a:bodyPr>
            <a:lstStyle/>
            <a:p>
              <a:pPr>
                <a:lnSpc>
                  <a:spcPts val="3000"/>
                </a:lnSpc>
              </a:pPr>
              <a:r>
                <a:rPr lang="en-US" dirty="0"/>
                <a:t>01</a:t>
              </a:r>
            </a:p>
          </p:txBody>
        </p:sp>
        <p:sp>
          <p:nvSpPr>
            <p:cNvPr id="97" name="Rechteck 96">
              <a:extLst>
                <a:ext uri="{FF2B5EF4-FFF2-40B4-BE49-F238E27FC236}">
                  <a16:creationId xmlns:a16="http://schemas.microsoft.com/office/drawing/2014/main" xmlns="" id="{D8FAF7E9-4F64-437F-AAE6-318FA720C1BD}"/>
                </a:ext>
              </a:extLst>
            </p:cNvPr>
            <p:cNvSpPr/>
            <p:nvPr/>
          </p:nvSpPr>
          <p:spPr>
            <a:xfrm>
              <a:off x="7802167" y="-1743555"/>
              <a:ext cx="1510554" cy="14333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5" name="Rettangolo 84"/>
          <p:cNvSpPr/>
          <p:nvPr/>
        </p:nvSpPr>
        <p:spPr>
          <a:xfrm>
            <a:off x="1645919" y="5623599"/>
            <a:ext cx="5853867" cy="369332"/>
          </a:xfrm>
          <a:prstGeom prst="rect">
            <a:avLst/>
          </a:prstGeom>
        </p:spPr>
        <p:txBody>
          <a:bodyPr wrap="square">
            <a:spAutoFit/>
          </a:bodyPr>
          <a:lstStyle/>
          <a:p>
            <a:pPr algn="ctr"/>
            <a:r>
              <a:rPr lang="fr-FR" b="1" dirty="0">
                <a:solidFill>
                  <a:srgbClr val="FF0000"/>
                </a:solidFill>
              </a:rPr>
              <a:t>The change index </a:t>
            </a:r>
            <a:r>
              <a:rPr lang="fr-FR" b="1" dirty="0" err="1">
                <a:solidFill>
                  <a:srgbClr val="FF0000"/>
                </a:solidFill>
              </a:rPr>
              <a:t>is</a:t>
            </a:r>
            <a:r>
              <a:rPr lang="fr-FR" b="1" dirty="0">
                <a:solidFill>
                  <a:srgbClr val="FF0000"/>
                </a:solidFill>
              </a:rPr>
              <a:t> NOT part of the </a:t>
            </a:r>
            <a:r>
              <a:rPr lang="fr-FR" b="1" dirty="0" err="1">
                <a:solidFill>
                  <a:srgbClr val="FF0000"/>
                </a:solidFill>
              </a:rPr>
              <a:t>approval</a:t>
            </a:r>
            <a:r>
              <a:rPr lang="fr-FR" b="1" dirty="0">
                <a:solidFill>
                  <a:srgbClr val="FF0000"/>
                </a:solidFill>
              </a:rPr>
              <a:t> </a:t>
            </a:r>
            <a:r>
              <a:rPr lang="fr-FR" b="1" dirty="0" err="1">
                <a:solidFill>
                  <a:srgbClr val="FF0000"/>
                </a:solidFill>
              </a:rPr>
              <a:t>numbering</a:t>
            </a:r>
            <a:endParaRPr lang="en-US" b="1" dirty="0">
              <a:solidFill>
                <a:srgbClr val="0070C0"/>
              </a:solidFill>
            </a:endParaRPr>
          </a:p>
        </p:txBody>
      </p:sp>
      <p:sp>
        <p:nvSpPr>
          <p:cNvPr id="89" name="Pfeil: nach rechts 45">
            <a:extLst>
              <a:ext uri="{FF2B5EF4-FFF2-40B4-BE49-F238E27FC236}">
                <a16:creationId xmlns:a16="http://schemas.microsoft.com/office/drawing/2014/main" xmlns="" id="{46FC0B3D-1568-43D9-9453-FE7E7321F042}"/>
              </a:ext>
            </a:extLst>
          </p:cNvPr>
          <p:cNvSpPr/>
          <p:nvPr/>
        </p:nvSpPr>
        <p:spPr>
          <a:xfrm>
            <a:off x="4074430" y="3012052"/>
            <a:ext cx="494718" cy="866785"/>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9632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xmlns="" id="{EEC25DD7-7A2D-4232-A499-1993670B494B}"/>
              </a:ext>
            </a:extLst>
          </p:cNvPr>
          <p:cNvSpPr txBox="1"/>
          <p:nvPr/>
        </p:nvSpPr>
        <p:spPr>
          <a:xfrm>
            <a:off x="193964" y="235527"/>
            <a:ext cx="8769927" cy="830997"/>
          </a:xfrm>
          <a:prstGeom prst="rect">
            <a:avLst/>
          </a:prstGeom>
          <a:noFill/>
          <a:ln>
            <a:solidFill>
              <a:schemeClr val="tx1"/>
            </a:solidFill>
          </a:ln>
        </p:spPr>
        <p:txBody>
          <a:bodyPr wrap="square" rtlCol="0">
            <a:spAutoFit/>
          </a:bodyPr>
          <a:lstStyle/>
          <a:p>
            <a:r>
              <a:rPr lang="de-DE" sz="2400" b="1" dirty="0"/>
              <a:t>GRE Informal Working Group „</a:t>
            </a:r>
            <a:r>
              <a:rPr lang="de-DE" sz="2400" b="1" dirty="0" err="1"/>
              <a:t>Simplification</a:t>
            </a:r>
            <a:r>
              <a:rPr lang="de-DE" sz="2400" b="1" dirty="0"/>
              <a:t> </a:t>
            </a:r>
            <a:r>
              <a:rPr lang="de-DE" sz="2400" b="1" dirty="0" err="1"/>
              <a:t>of</a:t>
            </a:r>
            <a:r>
              <a:rPr lang="de-DE" sz="2400" b="1" dirty="0"/>
              <a:t> Regulation“</a:t>
            </a:r>
          </a:p>
          <a:p>
            <a:r>
              <a:rPr lang="de-DE" sz="2400" dirty="0"/>
              <a:t>Change Index – </a:t>
            </a:r>
            <a:r>
              <a:rPr lang="de-DE" sz="2400" dirty="0" err="1"/>
              <a:t>Usage</a:t>
            </a:r>
            <a:endParaRPr lang="de-DE" sz="2400" dirty="0"/>
          </a:p>
        </p:txBody>
      </p:sp>
      <p:sp>
        <p:nvSpPr>
          <p:cNvPr id="15" name="Textfeld 14">
            <a:extLst>
              <a:ext uri="{FF2B5EF4-FFF2-40B4-BE49-F238E27FC236}">
                <a16:creationId xmlns:a16="http://schemas.microsoft.com/office/drawing/2014/main" xmlns="" id="{98681F19-20AD-42CC-9425-CD734060899A}"/>
              </a:ext>
            </a:extLst>
          </p:cNvPr>
          <p:cNvSpPr txBox="1"/>
          <p:nvPr/>
        </p:nvSpPr>
        <p:spPr>
          <a:xfrm>
            <a:off x="443412" y="1558738"/>
            <a:ext cx="8395788" cy="1015663"/>
          </a:xfrm>
          <a:prstGeom prst="rect">
            <a:avLst/>
          </a:prstGeom>
          <a:noFill/>
        </p:spPr>
        <p:txBody>
          <a:bodyPr wrap="square" rtlCol="0">
            <a:spAutoFit/>
          </a:bodyPr>
          <a:lstStyle/>
          <a:p>
            <a:r>
              <a:rPr lang="de-DE" sz="1600" dirty="0"/>
              <a:t>Adding a  </a:t>
            </a:r>
            <a:r>
              <a:rPr lang="de-DE" sz="1600" dirty="0" err="1"/>
              <a:t>paragraph</a:t>
            </a:r>
            <a:r>
              <a:rPr lang="de-DE" sz="1600" dirty="0"/>
              <a:t> 6.1.1. </a:t>
            </a:r>
            <a:r>
              <a:rPr lang="de-DE" sz="1600" dirty="0" err="1"/>
              <a:t>under</a:t>
            </a:r>
            <a:r>
              <a:rPr lang="de-DE" sz="1600" dirty="0"/>
              <a:t> </a:t>
            </a:r>
            <a:r>
              <a:rPr lang="de-DE" sz="1600" dirty="0" err="1"/>
              <a:t>subsection</a:t>
            </a:r>
            <a:r>
              <a:rPr lang="de-DE" sz="1600" dirty="0"/>
              <a:t> „</a:t>
            </a:r>
            <a:r>
              <a:rPr lang="de-DE" sz="1600" dirty="0" err="1"/>
              <a:t>Transitional</a:t>
            </a:r>
            <a:r>
              <a:rPr lang="de-DE" sz="1600" dirty="0"/>
              <a:t> </a:t>
            </a:r>
            <a:r>
              <a:rPr lang="de-DE" sz="1600" dirty="0" err="1"/>
              <a:t>Provisions</a:t>
            </a:r>
            <a:r>
              <a:rPr lang="de-DE" sz="1600" dirty="0"/>
              <a:t>“ in all </a:t>
            </a:r>
            <a:r>
              <a:rPr lang="de-DE" sz="1600" dirty="0" err="1"/>
              <a:t>three</a:t>
            </a:r>
            <a:r>
              <a:rPr lang="de-DE" sz="1600" dirty="0"/>
              <a:t> </a:t>
            </a:r>
            <a:r>
              <a:rPr lang="de-DE" sz="1600" dirty="0" err="1"/>
              <a:t>new</a:t>
            </a:r>
            <a:r>
              <a:rPr lang="de-DE" sz="1600" dirty="0"/>
              <a:t> draft Device </a:t>
            </a:r>
            <a:r>
              <a:rPr lang="de-DE" sz="1600" dirty="0" err="1"/>
              <a:t>Regulations</a:t>
            </a:r>
            <a:r>
              <a:rPr lang="de-DE" sz="1600" dirty="0"/>
              <a:t> (LSD, RRD, RID), </a:t>
            </a:r>
            <a:r>
              <a:rPr lang="de-DE" sz="1600" dirty="0" err="1"/>
              <a:t>see</a:t>
            </a:r>
            <a:r>
              <a:rPr lang="de-DE" sz="1600" dirty="0"/>
              <a:t> </a:t>
            </a:r>
            <a:r>
              <a:rPr lang="de-DE" sz="1600" dirty="0" err="1"/>
              <a:t>document</a:t>
            </a:r>
            <a:r>
              <a:rPr lang="de-DE" sz="1600" dirty="0"/>
              <a:t> GRE-79-10:</a:t>
            </a:r>
          </a:p>
          <a:p>
            <a:r>
              <a:rPr lang="de-DE" sz="1400" i="1" dirty="0"/>
              <a:t>(Source: „</a:t>
            </a:r>
            <a:r>
              <a:rPr lang="en-US" sz="1400" i="1" dirty="0"/>
              <a:t>Draft General Guidelines for United Nations regulatory procedures and transitional provisions in UN Regulations” </a:t>
            </a:r>
            <a:r>
              <a:rPr lang="de-DE" sz="1400" i="1" dirty="0"/>
              <a:t>WP.29/2017/107, </a:t>
            </a:r>
            <a:r>
              <a:rPr lang="de-DE" sz="1400" i="1" dirty="0" err="1"/>
              <a:t>Section</a:t>
            </a:r>
            <a:r>
              <a:rPr lang="de-DE" sz="1400" i="1" dirty="0"/>
              <a:t> 41.)</a:t>
            </a:r>
          </a:p>
        </p:txBody>
      </p:sp>
      <p:sp>
        <p:nvSpPr>
          <p:cNvPr id="11" name="Textfeld 10">
            <a:extLst>
              <a:ext uri="{FF2B5EF4-FFF2-40B4-BE49-F238E27FC236}">
                <a16:creationId xmlns:a16="http://schemas.microsoft.com/office/drawing/2014/main" xmlns="" id="{5053BD91-A22D-405F-8B63-FACDE42137A7}"/>
              </a:ext>
            </a:extLst>
          </p:cNvPr>
          <p:cNvSpPr txBox="1"/>
          <p:nvPr/>
        </p:nvSpPr>
        <p:spPr>
          <a:xfrm>
            <a:off x="193964" y="1099752"/>
            <a:ext cx="8769927" cy="307777"/>
          </a:xfrm>
          <a:prstGeom prst="rect">
            <a:avLst/>
          </a:prstGeom>
          <a:solidFill>
            <a:schemeClr val="accent4">
              <a:lumMod val="60000"/>
              <a:lumOff val="40000"/>
            </a:schemeClr>
          </a:solidFill>
          <a:ln w="38100">
            <a:solidFill>
              <a:schemeClr val="accent4">
                <a:lumMod val="60000"/>
                <a:lumOff val="40000"/>
              </a:schemeClr>
            </a:solidFill>
          </a:ln>
        </p:spPr>
        <p:txBody>
          <a:bodyPr wrap="square" lIns="36000" tIns="0" rIns="36000" bIns="0" rtlCol="0">
            <a:spAutoFit/>
          </a:bodyPr>
          <a:lstStyle>
            <a:defPPr>
              <a:defRPr lang="en-US"/>
            </a:defPPr>
            <a:lvl1pPr algn="ctr">
              <a:defRPr sz="2000" b="0" i="1"/>
            </a:lvl1pPr>
          </a:lstStyle>
          <a:p>
            <a:r>
              <a:rPr lang="de-DE" dirty="0" err="1"/>
              <a:t>What</a:t>
            </a:r>
            <a:r>
              <a:rPr lang="de-DE" dirty="0"/>
              <a:t> </a:t>
            </a:r>
            <a:r>
              <a:rPr lang="de-DE" dirty="0" err="1"/>
              <a:t>is</a:t>
            </a:r>
            <a:r>
              <a:rPr lang="de-DE" dirty="0"/>
              <a:t> </a:t>
            </a:r>
            <a:r>
              <a:rPr lang="de-DE" dirty="0" err="1"/>
              <a:t>the</a:t>
            </a:r>
            <a:r>
              <a:rPr lang="de-DE" dirty="0"/>
              <a:t> „</a:t>
            </a:r>
            <a:r>
              <a:rPr lang="de-DE" dirty="0" err="1"/>
              <a:t>change</a:t>
            </a:r>
            <a:r>
              <a:rPr lang="de-DE" dirty="0"/>
              <a:t> </a:t>
            </a:r>
            <a:r>
              <a:rPr lang="de-DE" dirty="0" err="1"/>
              <a:t>index</a:t>
            </a:r>
            <a:r>
              <a:rPr lang="de-DE" dirty="0"/>
              <a:t>“ </a:t>
            </a:r>
            <a:r>
              <a:rPr lang="de-DE" dirty="0" err="1"/>
              <a:t>needed</a:t>
            </a:r>
            <a:r>
              <a:rPr lang="de-DE" dirty="0"/>
              <a:t> </a:t>
            </a:r>
            <a:r>
              <a:rPr lang="de-DE" dirty="0" err="1"/>
              <a:t>for</a:t>
            </a:r>
            <a:r>
              <a:rPr lang="de-DE" dirty="0"/>
              <a:t>?  -  Device</a:t>
            </a:r>
          </a:p>
        </p:txBody>
      </p:sp>
      <p:sp>
        <p:nvSpPr>
          <p:cNvPr id="21" name="Textfeld 20">
            <a:extLst>
              <a:ext uri="{FF2B5EF4-FFF2-40B4-BE49-F238E27FC236}">
                <a16:creationId xmlns:a16="http://schemas.microsoft.com/office/drawing/2014/main" xmlns="" id="{FF7FD606-95C1-4699-8168-88569921B3B4}"/>
              </a:ext>
            </a:extLst>
          </p:cNvPr>
          <p:cNvSpPr txBox="1"/>
          <p:nvPr/>
        </p:nvSpPr>
        <p:spPr>
          <a:xfrm>
            <a:off x="275208" y="6578353"/>
            <a:ext cx="1189608" cy="276999"/>
          </a:xfrm>
          <a:prstGeom prst="rect">
            <a:avLst/>
          </a:prstGeom>
          <a:noFill/>
        </p:spPr>
        <p:txBody>
          <a:bodyPr wrap="square" rtlCol="0">
            <a:spAutoFit/>
          </a:bodyPr>
          <a:lstStyle/>
          <a:p>
            <a:r>
              <a:rPr lang="de-DE" sz="1200" dirty="0"/>
              <a:t>Page </a:t>
            </a:r>
            <a:fld id="{557A6B7E-67B9-4B45-B0CF-3BC2AF9EDF78}" type="slidenum">
              <a:rPr lang="de-DE" sz="1200" smtClean="0"/>
              <a:pPr/>
              <a:t>9</a:t>
            </a:fld>
            <a:endParaRPr lang="de-DE" sz="1200" dirty="0"/>
          </a:p>
        </p:txBody>
      </p:sp>
      <p:grpSp>
        <p:nvGrpSpPr>
          <p:cNvPr id="16" name="Gruppieren 15">
            <a:extLst>
              <a:ext uri="{FF2B5EF4-FFF2-40B4-BE49-F238E27FC236}">
                <a16:creationId xmlns:a16="http://schemas.microsoft.com/office/drawing/2014/main" xmlns="" id="{CCD6B256-701D-4620-A9B3-DE68A5049AE2}"/>
              </a:ext>
            </a:extLst>
          </p:cNvPr>
          <p:cNvGrpSpPr/>
          <p:nvPr/>
        </p:nvGrpSpPr>
        <p:grpSpPr>
          <a:xfrm>
            <a:off x="378447" y="4376751"/>
            <a:ext cx="5312138" cy="2077315"/>
            <a:chOff x="378447" y="4376751"/>
            <a:chExt cx="5312138" cy="2077315"/>
          </a:xfrm>
        </p:grpSpPr>
        <p:pic>
          <p:nvPicPr>
            <p:cNvPr id="22" name="Picture 2">
              <a:extLst>
                <a:ext uri="{FF2B5EF4-FFF2-40B4-BE49-F238E27FC236}">
                  <a16:creationId xmlns:a16="http://schemas.microsoft.com/office/drawing/2014/main" xmlns="" id="{E22F2894-FA6F-4CCB-8E65-31824612A32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846" t="29632" r="20714" b="42564"/>
            <a:stretch/>
          </p:blipFill>
          <p:spPr bwMode="auto">
            <a:xfrm>
              <a:off x="378447" y="4376751"/>
              <a:ext cx="5312138" cy="2077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feld 22">
              <a:extLst>
                <a:ext uri="{FF2B5EF4-FFF2-40B4-BE49-F238E27FC236}">
                  <a16:creationId xmlns:a16="http://schemas.microsoft.com/office/drawing/2014/main" xmlns="" id="{697006D8-BA59-4668-88AC-D7E0C7D2B4A6}"/>
                </a:ext>
              </a:extLst>
            </p:cNvPr>
            <p:cNvSpPr txBox="1"/>
            <p:nvPr/>
          </p:nvSpPr>
          <p:spPr>
            <a:xfrm>
              <a:off x="4471041" y="4482205"/>
              <a:ext cx="498878" cy="311047"/>
            </a:xfrm>
            <a:prstGeom prst="rect">
              <a:avLst/>
            </a:prstGeom>
            <a:noFill/>
          </p:spPr>
          <p:txBody>
            <a:bodyPr wrap="square" rtlCol="0">
              <a:spAutoFit/>
            </a:bodyPr>
            <a:lstStyle/>
            <a:p>
              <a:pPr algn="ctr"/>
              <a:r>
                <a:rPr lang="de-DE" sz="1400" b="1" i="1" dirty="0">
                  <a:solidFill>
                    <a:srgbClr val="0070C0"/>
                  </a:solidFill>
                  <a:latin typeface="Times New Roman" panose="02020603050405020304" pitchFamily="18" charset="0"/>
                  <a:cs typeface="Times New Roman" panose="02020603050405020304" pitchFamily="18" charset="0"/>
                </a:rPr>
                <a:t>01</a:t>
              </a:r>
            </a:p>
          </p:txBody>
        </p:sp>
        <p:sp>
          <p:nvSpPr>
            <p:cNvPr id="24" name="Textfeld 23">
              <a:extLst>
                <a:ext uri="{FF2B5EF4-FFF2-40B4-BE49-F238E27FC236}">
                  <a16:creationId xmlns:a16="http://schemas.microsoft.com/office/drawing/2014/main" xmlns="" id="{9004CAF1-90B8-4535-A99F-4D1D17D5C489}"/>
                </a:ext>
              </a:extLst>
            </p:cNvPr>
            <p:cNvSpPr txBox="1"/>
            <p:nvPr/>
          </p:nvSpPr>
          <p:spPr>
            <a:xfrm>
              <a:off x="4471041" y="5251902"/>
              <a:ext cx="498878" cy="311047"/>
            </a:xfrm>
            <a:prstGeom prst="rect">
              <a:avLst/>
            </a:prstGeom>
            <a:noFill/>
          </p:spPr>
          <p:txBody>
            <a:bodyPr wrap="square" rtlCol="0">
              <a:spAutoFit/>
            </a:bodyPr>
            <a:lstStyle/>
            <a:p>
              <a:pPr algn="ctr"/>
              <a:r>
                <a:rPr lang="de-DE" sz="1400" b="1" dirty="0">
                  <a:solidFill>
                    <a:srgbClr val="FF0000"/>
                  </a:solidFill>
                  <a:latin typeface="Times New Roman" panose="02020603050405020304" pitchFamily="18" charset="0"/>
                  <a:cs typeface="Times New Roman" panose="02020603050405020304" pitchFamily="18" charset="0"/>
                </a:rPr>
                <a:t>1</a:t>
              </a:r>
            </a:p>
          </p:txBody>
        </p:sp>
        <p:sp>
          <p:nvSpPr>
            <p:cNvPr id="25" name="Textfeld 24">
              <a:extLst>
                <a:ext uri="{FF2B5EF4-FFF2-40B4-BE49-F238E27FC236}">
                  <a16:creationId xmlns:a16="http://schemas.microsoft.com/office/drawing/2014/main" xmlns="" id="{39D364E2-856D-4207-8237-9938CBDDEDE3}"/>
                </a:ext>
              </a:extLst>
            </p:cNvPr>
            <p:cNvSpPr txBox="1"/>
            <p:nvPr/>
          </p:nvSpPr>
          <p:spPr>
            <a:xfrm>
              <a:off x="4471041" y="5538982"/>
              <a:ext cx="498878" cy="311047"/>
            </a:xfrm>
            <a:prstGeom prst="rect">
              <a:avLst/>
            </a:prstGeom>
            <a:noFill/>
          </p:spPr>
          <p:txBody>
            <a:bodyPr wrap="square" rtlCol="0">
              <a:spAutoFit/>
            </a:bodyPr>
            <a:lstStyle/>
            <a:p>
              <a:pPr algn="ctr"/>
              <a:r>
                <a:rPr lang="de-DE" sz="1400" dirty="0">
                  <a:latin typeface="Times New Roman" panose="02020603050405020304" pitchFamily="18" charset="0"/>
                  <a:cs typeface="Times New Roman" panose="02020603050405020304" pitchFamily="18" charset="0"/>
                </a:rPr>
                <a:t>0</a:t>
              </a:r>
            </a:p>
          </p:txBody>
        </p:sp>
        <p:sp>
          <p:nvSpPr>
            <p:cNvPr id="26" name="Textfeld 25">
              <a:extLst>
                <a:ext uri="{FF2B5EF4-FFF2-40B4-BE49-F238E27FC236}">
                  <a16:creationId xmlns:a16="http://schemas.microsoft.com/office/drawing/2014/main" xmlns="" id="{D4A7A96F-FB7C-47EE-BF0B-BA479A6E21E9}"/>
                </a:ext>
              </a:extLst>
            </p:cNvPr>
            <p:cNvSpPr txBox="1"/>
            <p:nvPr/>
          </p:nvSpPr>
          <p:spPr>
            <a:xfrm>
              <a:off x="4471041" y="5833949"/>
              <a:ext cx="498878" cy="311047"/>
            </a:xfrm>
            <a:prstGeom prst="rect">
              <a:avLst/>
            </a:prstGeom>
            <a:noFill/>
          </p:spPr>
          <p:txBody>
            <a:bodyPr wrap="square" rtlCol="0">
              <a:spAutoFit/>
            </a:bodyPr>
            <a:lstStyle/>
            <a:p>
              <a:pPr algn="ctr"/>
              <a:r>
                <a:rPr lang="de-DE" sz="1400" dirty="0">
                  <a:latin typeface="Times New Roman" panose="02020603050405020304" pitchFamily="18" charset="0"/>
                  <a:cs typeface="Times New Roman" panose="02020603050405020304" pitchFamily="18" charset="0"/>
                </a:rPr>
                <a:t>0</a:t>
              </a:r>
            </a:p>
          </p:txBody>
        </p:sp>
        <p:sp>
          <p:nvSpPr>
            <p:cNvPr id="27" name="Textfeld 26">
              <a:extLst>
                <a:ext uri="{FF2B5EF4-FFF2-40B4-BE49-F238E27FC236}">
                  <a16:creationId xmlns:a16="http://schemas.microsoft.com/office/drawing/2014/main" xmlns="" id="{52751930-45EF-4C2C-8D1A-E088BF648950}"/>
                </a:ext>
              </a:extLst>
            </p:cNvPr>
            <p:cNvSpPr txBox="1"/>
            <p:nvPr/>
          </p:nvSpPr>
          <p:spPr>
            <a:xfrm>
              <a:off x="4471041" y="6126663"/>
              <a:ext cx="498878" cy="311047"/>
            </a:xfrm>
            <a:prstGeom prst="rect">
              <a:avLst/>
            </a:prstGeom>
            <a:noFill/>
          </p:spPr>
          <p:txBody>
            <a:bodyPr wrap="square" rtlCol="0">
              <a:spAutoFit/>
            </a:bodyPr>
            <a:lstStyle/>
            <a:p>
              <a:pPr algn="ctr"/>
              <a:r>
                <a:rPr lang="de-DE" sz="1400" dirty="0">
                  <a:latin typeface="Times New Roman" panose="02020603050405020304" pitchFamily="18" charset="0"/>
                  <a:cs typeface="Times New Roman" panose="02020603050405020304" pitchFamily="18" charset="0"/>
                </a:rPr>
                <a:t>0</a:t>
              </a:r>
            </a:p>
          </p:txBody>
        </p:sp>
      </p:grpSp>
      <p:grpSp>
        <p:nvGrpSpPr>
          <p:cNvPr id="5" name="Gruppieren 4">
            <a:extLst>
              <a:ext uri="{FF2B5EF4-FFF2-40B4-BE49-F238E27FC236}">
                <a16:creationId xmlns:a16="http://schemas.microsoft.com/office/drawing/2014/main" xmlns="" id="{86375368-74B7-4173-A986-7B64824095E6}"/>
              </a:ext>
            </a:extLst>
          </p:cNvPr>
          <p:cNvGrpSpPr/>
          <p:nvPr/>
        </p:nvGrpSpPr>
        <p:grpSpPr>
          <a:xfrm>
            <a:off x="492172" y="4467743"/>
            <a:ext cx="8456616" cy="1075372"/>
            <a:chOff x="492172" y="4467743"/>
            <a:chExt cx="8456616" cy="1075372"/>
          </a:xfrm>
        </p:grpSpPr>
        <p:sp>
          <p:nvSpPr>
            <p:cNvPr id="7" name="Textfeld 6">
              <a:extLst>
                <a:ext uri="{FF2B5EF4-FFF2-40B4-BE49-F238E27FC236}">
                  <a16:creationId xmlns:a16="http://schemas.microsoft.com/office/drawing/2014/main" xmlns="" id="{86E4F759-0BBA-4590-BAF7-2FFBB9984FA2}"/>
                </a:ext>
              </a:extLst>
            </p:cNvPr>
            <p:cNvSpPr txBox="1"/>
            <p:nvPr/>
          </p:nvSpPr>
          <p:spPr>
            <a:xfrm>
              <a:off x="5690585" y="4481096"/>
              <a:ext cx="3258203" cy="738664"/>
            </a:xfrm>
            <a:prstGeom prst="rect">
              <a:avLst/>
            </a:prstGeom>
            <a:noFill/>
          </p:spPr>
          <p:txBody>
            <a:bodyPr wrap="square" rtlCol="0">
              <a:spAutoFit/>
            </a:bodyPr>
            <a:lstStyle/>
            <a:p>
              <a:r>
                <a:rPr lang="de-DE" sz="1400" dirty="0" err="1"/>
                <a:t>Daytime</a:t>
              </a:r>
              <a:r>
                <a:rPr lang="de-DE" sz="1400" dirty="0"/>
                <a:t> </a:t>
              </a:r>
              <a:r>
                <a:rPr lang="de-DE" sz="1400" dirty="0" err="1"/>
                <a:t>running</a:t>
              </a:r>
              <a:r>
                <a:rPr lang="de-DE" sz="1400" dirty="0"/>
                <a:t> </a:t>
              </a:r>
              <a:r>
                <a:rPr lang="de-DE" sz="1400" dirty="0" err="1"/>
                <a:t>lamp</a:t>
              </a:r>
              <a:r>
                <a:rPr lang="de-DE" sz="1400" dirty="0"/>
                <a:t>: </a:t>
              </a:r>
            </a:p>
            <a:p>
              <a:r>
                <a:rPr lang="de-DE" sz="1400" dirty="0"/>
                <a:t>The </a:t>
              </a:r>
              <a:r>
                <a:rPr lang="de-DE" sz="1400" dirty="0" err="1"/>
                <a:t>change</a:t>
              </a:r>
              <a:r>
                <a:rPr lang="de-DE" sz="1400" dirty="0"/>
                <a:t> </a:t>
              </a:r>
              <a:r>
                <a:rPr lang="de-DE" sz="1400" dirty="0" err="1"/>
                <a:t>index</a:t>
              </a:r>
              <a:r>
                <a:rPr lang="de-DE" sz="1400" dirty="0"/>
                <a:t> </a:t>
              </a:r>
              <a:r>
                <a:rPr lang="de-DE" sz="1400" dirty="0" err="1"/>
                <a:t>differs</a:t>
              </a:r>
              <a:endParaRPr lang="de-DE" sz="1400" dirty="0"/>
            </a:p>
            <a:p>
              <a:r>
                <a:rPr lang="de-DE" sz="1400" dirty="0"/>
                <a:t>-&gt; par. 6.1.1. </a:t>
              </a:r>
              <a:r>
                <a:rPr lang="de-DE" sz="1400" dirty="0" err="1"/>
                <a:t>is</a:t>
              </a:r>
              <a:r>
                <a:rPr lang="de-DE" sz="1400" dirty="0"/>
                <a:t> </a:t>
              </a:r>
              <a:r>
                <a:rPr lang="de-DE" sz="1400" b="1" dirty="0"/>
                <a:t>NOT</a:t>
              </a:r>
              <a:r>
                <a:rPr lang="de-DE" sz="1400" dirty="0"/>
                <a:t> valid </a:t>
              </a:r>
              <a:r>
                <a:rPr lang="de-DE" sz="1400" dirty="0" err="1"/>
                <a:t>for</a:t>
              </a:r>
              <a:r>
                <a:rPr lang="de-DE" sz="1400" dirty="0"/>
                <a:t> </a:t>
              </a:r>
              <a:r>
                <a:rPr lang="de-DE" sz="1400" dirty="0" err="1"/>
                <a:t>this</a:t>
              </a:r>
              <a:r>
                <a:rPr lang="de-DE" sz="1400" dirty="0"/>
                <a:t> </a:t>
              </a:r>
              <a:r>
                <a:rPr lang="de-DE" sz="1400" dirty="0" err="1"/>
                <a:t>function</a:t>
              </a:r>
              <a:endParaRPr lang="de-DE" sz="1400" dirty="0"/>
            </a:p>
          </p:txBody>
        </p:sp>
        <p:sp>
          <p:nvSpPr>
            <p:cNvPr id="9" name="Rechteck 8">
              <a:extLst>
                <a:ext uri="{FF2B5EF4-FFF2-40B4-BE49-F238E27FC236}">
                  <a16:creationId xmlns:a16="http://schemas.microsoft.com/office/drawing/2014/main" xmlns="" id="{9A1ACE0B-CFA0-440C-A346-A8D7FE9F65E8}"/>
                </a:ext>
              </a:extLst>
            </p:cNvPr>
            <p:cNvSpPr/>
            <p:nvPr/>
          </p:nvSpPr>
          <p:spPr>
            <a:xfrm>
              <a:off x="492172" y="5283745"/>
              <a:ext cx="4513149" cy="2593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xmlns="" id="{142F2C35-9E74-4F77-BE2E-9080CE8F9619}"/>
                </a:ext>
              </a:extLst>
            </p:cNvPr>
            <p:cNvSpPr/>
            <p:nvPr/>
          </p:nvSpPr>
          <p:spPr>
            <a:xfrm>
              <a:off x="5690585" y="4467743"/>
              <a:ext cx="3148615" cy="7841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7">
            <a:extLst>
              <a:ext uri="{FF2B5EF4-FFF2-40B4-BE49-F238E27FC236}">
                <a16:creationId xmlns:a16="http://schemas.microsoft.com/office/drawing/2014/main" xmlns="" id="{17AEFA14-3DA2-44EE-BD22-8C9E1B762210}"/>
              </a:ext>
            </a:extLst>
          </p:cNvPr>
          <p:cNvGrpSpPr/>
          <p:nvPr/>
        </p:nvGrpSpPr>
        <p:grpSpPr>
          <a:xfrm>
            <a:off x="485350" y="5428014"/>
            <a:ext cx="8353850" cy="784160"/>
            <a:chOff x="485350" y="5428014"/>
            <a:chExt cx="8353850" cy="784160"/>
          </a:xfrm>
        </p:grpSpPr>
        <p:sp>
          <p:nvSpPr>
            <p:cNvPr id="33" name="Textfeld 32">
              <a:extLst>
                <a:ext uri="{FF2B5EF4-FFF2-40B4-BE49-F238E27FC236}">
                  <a16:creationId xmlns:a16="http://schemas.microsoft.com/office/drawing/2014/main" xmlns="" id="{900A821A-3615-4389-8C6C-5098F70ACD63}"/>
                </a:ext>
              </a:extLst>
            </p:cNvPr>
            <p:cNvSpPr txBox="1"/>
            <p:nvPr/>
          </p:nvSpPr>
          <p:spPr>
            <a:xfrm>
              <a:off x="5690585" y="5440437"/>
              <a:ext cx="2936289" cy="738664"/>
            </a:xfrm>
            <a:prstGeom prst="rect">
              <a:avLst/>
            </a:prstGeom>
            <a:noFill/>
          </p:spPr>
          <p:txBody>
            <a:bodyPr wrap="square" rtlCol="0">
              <a:spAutoFit/>
            </a:bodyPr>
            <a:lstStyle/>
            <a:p>
              <a:r>
                <a:rPr lang="de-DE" sz="1400" dirty="0"/>
                <a:t>Front </a:t>
              </a:r>
              <a:r>
                <a:rPr lang="de-DE" sz="1400" dirty="0" err="1"/>
                <a:t>direction</a:t>
              </a:r>
              <a:r>
                <a:rPr lang="de-DE" sz="1400" dirty="0"/>
                <a:t> </a:t>
              </a:r>
              <a:r>
                <a:rPr lang="de-DE" sz="1400" dirty="0" err="1"/>
                <a:t>indicator</a:t>
              </a:r>
              <a:r>
                <a:rPr lang="de-DE" sz="1400" dirty="0"/>
                <a:t> </a:t>
              </a:r>
              <a:r>
                <a:rPr lang="de-DE" sz="1400" dirty="0" err="1"/>
                <a:t>lamp</a:t>
              </a:r>
              <a:r>
                <a:rPr lang="de-DE" sz="1400" dirty="0"/>
                <a:t>:</a:t>
              </a:r>
            </a:p>
            <a:p>
              <a:r>
                <a:rPr lang="de-DE" sz="1400" dirty="0"/>
                <a:t>The </a:t>
              </a:r>
              <a:r>
                <a:rPr lang="de-DE" sz="1400" dirty="0" err="1"/>
                <a:t>change</a:t>
              </a:r>
              <a:r>
                <a:rPr lang="de-DE" sz="1400" dirty="0"/>
                <a:t> </a:t>
              </a:r>
              <a:r>
                <a:rPr lang="de-DE" sz="1400" dirty="0" err="1"/>
                <a:t>index</a:t>
              </a:r>
              <a:r>
                <a:rPr lang="de-DE" sz="1400" dirty="0"/>
                <a:t> </a:t>
              </a:r>
              <a:r>
                <a:rPr lang="de-DE" sz="1400" dirty="0" err="1"/>
                <a:t>does</a:t>
              </a:r>
              <a:r>
                <a:rPr lang="de-DE" sz="1400" dirty="0"/>
                <a:t> not </a:t>
              </a:r>
              <a:r>
                <a:rPr lang="de-DE" sz="1400" dirty="0" err="1"/>
                <a:t>differ</a:t>
              </a:r>
              <a:endParaRPr lang="de-DE" sz="1400" dirty="0"/>
            </a:p>
            <a:p>
              <a:r>
                <a:rPr lang="de-DE" sz="1400" dirty="0"/>
                <a:t>-&gt; par. 6.1.1. </a:t>
              </a:r>
              <a:r>
                <a:rPr lang="de-DE" sz="1400" b="1" dirty="0"/>
                <a:t>IS</a:t>
              </a:r>
              <a:r>
                <a:rPr lang="de-DE" sz="1400" dirty="0"/>
                <a:t> valid </a:t>
              </a:r>
              <a:r>
                <a:rPr lang="de-DE" sz="1400" dirty="0" err="1"/>
                <a:t>for</a:t>
              </a:r>
              <a:r>
                <a:rPr lang="de-DE" sz="1400" dirty="0"/>
                <a:t> </a:t>
              </a:r>
              <a:r>
                <a:rPr lang="de-DE" sz="1400" dirty="0" err="1"/>
                <a:t>this</a:t>
              </a:r>
              <a:r>
                <a:rPr lang="de-DE" sz="1400" dirty="0"/>
                <a:t> </a:t>
              </a:r>
              <a:r>
                <a:rPr lang="de-DE" sz="1400" dirty="0" err="1"/>
                <a:t>function</a:t>
              </a:r>
              <a:endParaRPr lang="de-DE" sz="1400" dirty="0"/>
            </a:p>
          </p:txBody>
        </p:sp>
        <p:sp>
          <p:nvSpPr>
            <p:cNvPr id="34" name="Rechteck 33">
              <a:extLst>
                <a:ext uri="{FF2B5EF4-FFF2-40B4-BE49-F238E27FC236}">
                  <a16:creationId xmlns:a16="http://schemas.microsoft.com/office/drawing/2014/main" xmlns="" id="{C9FDB8F8-0EAB-4DDE-B63C-C99846136CFA}"/>
                </a:ext>
              </a:extLst>
            </p:cNvPr>
            <p:cNvSpPr/>
            <p:nvPr/>
          </p:nvSpPr>
          <p:spPr>
            <a:xfrm>
              <a:off x="485350" y="5586271"/>
              <a:ext cx="4513149" cy="259370"/>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xmlns="" id="{2F111A3F-AF44-42AB-A521-801DE8987F79}"/>
                </a:ext>
              </a:extLst>
            </p:cNvPr>
            <p:cNvSpPr/>
            <p:nvPr/>
          </p:nvSpPr>
          <p:spPr>
            <a:xfrm>
              <a:off x="5692062" y="5428014"/>
              <a:ext cx="3147138" cy="784160"/>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8" name="Rechteck 13">
            <a:extLst>
              <a:ext uri="{FF2B5EF4-FFF2-40B4-BE49-F238E27FC236}">
                <a16:creationId xmlns:a16="http://schemas.microsoft.com/office/drawing/2014/main" xmlns="" id="{4045E255-097D-4A48-8404-C4AC6EE93AF4}"/>
              </a:ext>
            </a:extLst>
          </p:cNvPr>
          <p:cNvSpPr/>
          <p:nvPr/>
        </p:nvSpPr>
        <p:spPr>
          <a:xfrm>
            <a:off x="480377" y="2697480"/>
            <a:ext cx="8183245" cy="1463040"/>
          </a:xfrm>
          <a:prstGeom prst="rect">
            <a:avLst/>
          </a:prstGeom>
        </p:spPr>
        <p:txBody>
          <a:bodyPr wrap="square">
            <a:spAutoFit/>
          </a:bodyPr>
          <a:lstStyle/>
          <a:p>
            <a:pPr marL="895985" indent="-895985" algn="just">
              <a:lnSpc>
                <a:spcPts val="1600"/>
              </a:lnSpc>
              <a:spcAft>
                <a:spcPts val="600"/>
              </a:spcAft>
            </a:pPr>
            <a:r>
              <a:rPr lang="en-GB" sz="1600" i="1" kern="1200" dirty="0">
                <a:solidFill>
                  <a:srgbClr val="000000"/>
                </a:solidFill>
                <a:effectLst/>
                <a:latin typeface="Times New Roman"/>
                <a:ea typeface="MS Mincho"/>
                <a:cs typeface="Times New Roman"/>
              </a:rPr>
              <a:t>“</a:t>
            </a:r>
            <a:r>
              <a:rPr lang="en-US" sz="1600" i="1" kern="1200" dirty="0">
                <a:solidFill>
                  <a:srgbClr val="000000"/>
                </a:solidFill>
                <a:effectLst/>
                <a:latin typeface="Times New Roman"/>
                <a:ea typeface="MS Mincho"/>
                <a:cs typeface="Times New Roman"/>
              </a:rPr>
              <a:t>6.1.1. 	Contracting Parties applying this UN Regulation shall continue to accept UN type-approvals of the lamps (functions), to any of the preceding series of amendments to this UN Regulation, which are not affected by the changes introduced by the latest series of amendments. </a:t>
            </a:r>
            <a:endParaRPr lang="it-IT" sz="1200" dirty="0">
              <a:effectLst/>
              <a:latin typeface="Times New Roman"/>
              <a:ea typeface="Times New Roman"/>
            </a:endParaRPr>
          </a:p>
          <a:p>
            <a:pPr marL="895985" indent="-895985" algn="just">
              <a:lnSpc>
                <a:spcPts val="1600"/>
              </a:lnSpc>
              <a:spcAft>
                <a:spcPts val="600"/>
              </a:spcAft>
            </a:pPr>
            <a:r>
              <a:rPr lang="en-US" sz="1600" i="1" kern="1200" dirty="0">
                <a:solidFill>
                  <a:srgbClr val="000000"/>
                </a:solidFill>
                <a:effectLst/>
                <a:latin typeface="Times New Roman"/>
                <a:ea typeface="MS Mincho"/>
                <a:cs typeface="Times New Roman"/>
              </a:rPr>
              <a:t>	To verify this, the change index applicable to the pertinent lamp (function) shall not differ from its change index as indicated in the latest series of amendments.</a:t>
            </a:r>
            <a:endParaRPr lang="it-IT" sz="1200" dirty="0">
              <a:effectLst/>
              <a:latin typeface="Times New Roman"/>
              <a:ea typeface="Times New Roman"/>
            </a:endParaRPr>
          </a:p>
        </p:txBody>
      </p:sp>
    </p:spTree>
    <p:extLst>
      <p:ext uri="{BB962C8B-B14F-4D97-AF65-F5344CB8AC3E}">
        <p14:creationId xmlns:p14="http://schemas.microsoft.com/office/powerpoint/2010/main" val="428088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1436</Words>
  <Application>Microsoft Office PowerPoint</Application>
  <PresentationFormat>On-screen Show (4:3)</PresentationFormat>
  <Paragraphs>214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Satoshi Tsukamoto</dc:creator>
  <cp:lastModifiedBy>Konstantin Glukhenkiy</cp:lastModifiedBy>
  <cp:revision>317</cp:revision>
  <cp:lastPrinted>2018-01-05T16:46:37Z</cp:lastPrinted>
  <dcterms:created xsi:type="dcterms:W3CDTF">2017-11-08T09:43:22Z</dcterms:created>
  <dcterms:modified xsi:type="dcterms:W3CDTF">2018-04-26T06:51:50Z</dcterms:modified>
</cp:coreProperties>
</file>