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39" r:id="rId2"/>
    <p:sldId id="432" r:id="rId3"/>
    <p:sldId id="433" r:id="rId4"/>
    <p:sldId id="434" r:id="rId5"/>
    <p:sldId id="435" r:id="rId6"/>
    <p:sldId id="436" r:id="rId7"/>
    <p:sldId id="437" r:id="rId8"/>
    <p:sldId id="438" r:id="rId9"/>
    <p:sldId id="328" r:id="rId10"/>
  </p:sldIdLst>
  <p:sldSz cx="9144000" cy="6858000" type="screen4x3"/>
  <p:notesSz cx="7099300" cy="10234613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A2AAAD"/>
    <a:srgbClr val="4F868E"/>
    <a:srgbClr val="FFCD00"/>
    <a:srgbClr val="E32118"/>
    <a:srgbClr val="CEDC00"/>
    <a:srgbClr val="97AEDF"/>
    <a:srgbClr val="CC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70235" autoAdjust="0"/>
  </p:normalViewPr>
  <p:slideViewPr>
    <p:cSldViewPr snapToGrid="0">
      <p:cViewPr varScale="1">
        <p:scale>
          <a:sx n="61" d="100"/>
          <a:sy n="61" d="100"/>
        </p:scale>
        <p:origin x="207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092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90305102-3D85-4966-8C8A-0548E3E6EE82}" type="datetime1">
              <a:rPr lang="en-GB" altLang="en-US"/>
              <a:pPr>
                <a:defRPr/>
              </a:pPr>
              <a:t>13/11/2018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C06A7A4-300F-47A0-9471-80255A38B8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55608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wrap="square" lIns="95463" tIns="47732" rIns="95463" bIns="4773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DDE3C91-7CDC-4EBF-9C9D-6431B652B260}" type="datetime1">
              <a:rPr lang="en-GB" altLang="en-US"/>
              <a:pPr>
                <a:defRPr/>
              </a:pPr>
              <a:t>13/11/2018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wrap="square" lIns="95463" tIns="47732" rIns="95463" bIns="4773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5012B414-E275-4A57-AA5B-FC100C61A6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547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8989" indent="-178989">
              <a:buFont typeface="Wingdings" pitchFamily="2" charset="2"/>
              <a:buChar char="§"/>
            </a:pPr>
            <a:endParaRPr lang="en-US" altLang="en-US" dirty="0">
              <a:ea typeface="ヒラギノ角ゴ Pro W3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1pPr>
            <a:lvl2pPr marL="742471" indent="-285056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2pPr>
            <a:lvl3pPr marL="114188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3pPr>
            <a:lvl4pPr marL="1599295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4pPr>
            <a:lvl5pPr marL="2056710" indent="-227050" defTabSz="49387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5pPr>
            <a:lvl6pPr marL="2534013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3011315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3488617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3965920" indent="-227050" defTabSz="49387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35986B9-EAF5-4A69-B9CE-469BDA7F5755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2B414-E275-4A57-AA5B-FC100C61A6F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87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T Club established expertise_W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Thomas Miller footer_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96000"/>
            <a:ext cx="6921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1949" y="2376000"/>
            <a:ext cx="8423276" cy="2209220"/>
          </a:xfrm>
        </p:spPr>
        <p:txBody>
          <a:bodyPr>
            <a:spAutoFit/>
          </a:bodyPr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5300" cap="all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 i="1">
                <a:solidFill>
                  <a:schemeClr val="bg1"/>
                </a:solidFill>
                <a:latin typeface="Times New Roman"/>
                <a:cs typeface="Times New Roman"/>
              </a:defRPr>
            </a:lvl2pPr>
            <a:lvl3pPr marL="0" indent="0">
              <a:spcBef>
                <a:spcPts val="2400"/>
              </a:spcBef>
              <a:buFontTx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36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61949" y="2155700"/>
            <a:ext cx="4140000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645225" y="2155700"/>
            <a:ext cx="4140000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FED8B-81E3-4AE8-BA69-0FBF30BAC9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54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 up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361949" y="2155700"/>
            <a:ext cx="2710800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074425" y="2155700"/>
            <a:ext cx="2710800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3216600" y="2155700"/>
            <a:ext cx="2710800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D4D1-851E-451B-9C44-CAC8B75483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81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3 up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790862" y="2155700"/>
            <a:ext cx="2710800" cy="19404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645513" y="2155699"/>
            <a:ext cx="2710800" cy="4031157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1787688" y="4246457"/>
            <a:ext cx="2710800" cy="19404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EBF4-EBA4-4D96-924E-14F4359F5DC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215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1790862" y="2155700"/>
            <a:ext cx="2710800" cy="19404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4645513" y="2155700"/>
            <a:ext cx="2710800" cy="1938856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1787688" y="4246457"/>
            <a:ext cx="2710800" cy="19404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4642339" y="4248001"/>
            <a:ext cx="2710800" cy="1938856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994A4-9407-49A4-8683-63D98E4E78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2135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dia Placeholder 11"/>
          <p:cNvSpPr>
            <a:spLocks noGrp="1"/>
          </p:cNvSpPr>
          <p:nvPr>
            <p:ph type="media" sz="quarter" idx="16"/>
          </p:nvPr>
        </p:nvSpPr>
        <p:spPr>
          <a:xfrm>
            <a:off x="1799756" y="2155700"/>
            <a:ext cx="5547662" cy="3557580"/>
          </a:xfrm>
        </p:spPr>
        <p:txBody>
          <a:bodyPr rtlCol="0">
            <a:normAutofit/>
          </a:bodyPr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Click icon to add media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2901-6A47-47A0-AE0E-835B33241B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784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out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49" y="1511300"/>
            <a:ext cx="8423276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40000" y="2127817"/>
            <a:ext cx="3132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72000" y="2127817"/>
            <a:ext cx="3420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440000" y="2964769"/>
            <a:ext cx="3132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0" y="2964769"/>
            <a:ext cx="3420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440000" y="4538083"/>
            <a:ext cx="3132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72000" y="4538083"/>
            <a:ext cx="3420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440000" y="5375035"/>
            <a:ext cx="3132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4572000" y="5375035"/>
            <a:ext cx="3420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1440000" y="3349960"/>
            <a:ext cx="3132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572000" y="3349960"/>
            <a:ext cx="3420000" cy="923330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440000" y="4186912"/>
            <a:ext cx="3132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4572000" y="4186912"/>
            <a:ext cx="3420000" cy="215444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D036E-5984-41B6-8DB7-6E92CC383D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623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61949" y="2155700"/>
            <a:ext cx="8423274" cy="3976813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536F-F734-4ACC-9889-0DA2178F04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73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58775" y="2156400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58775" y="5232513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58775" y="4207142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58775" y="3181771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417225" y="2156400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7417225" y="5232513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417225" y="4207142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7417225" y="3181771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2123388" y="2156400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2123388" y="5232513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2123388" y="4207142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2123388" y="3181771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3888001" y="2156400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3888001" y="5232513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3888001" y="4207142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888001" y="3181771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5652614" y="2156400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5652614" y="5232513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5652614" y="4207142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31" name="Picture Placeholder 10"/>
          <p:cNvSpPr>
            <a:spLocks noGrp="1"/>
          </p:cNvSpPr>
          <p:nvPr>
            <p:ph type="pic" sz="quarter" idx="32"/>
          </p:nvPr>
        </p:nvSpPr>
        <p:spPr>
          <a:xfrm>
            <a:off x="5652614" y="3181771"/>
            <a:ext cx="1368000" cy="900000"/>
          </a:xfrm>
        </p:spPr>
        <p:txBody>
          <a:bodyPr rtlCol="0">
            <a:normAutofit/>
          </a:bodyPr>
          <a:lstStyle>
            <a:lvl1pPr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C84B-A480-47CB-B130-2903BC670A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910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1676400" y="3724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endParaRPr lang="en-GB" sz="1800"/>
          </a:p>
        </p:txBody>
      </p:sp>
      <p:pic>
        <p:nvPicPr>
          <p:cNvPr id="4" name="Picture 12" descr="Thomas Miller footer_W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96000"/>
            <a:ext cx="6921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TT Club_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49" y="2808000"/>
            <a:ext cx="8423276" cy="259900"/>
          </a:xfrm>
        </p:spPr>
        <p:txBody>
          <a:bodyPr>
            <a:spAutoFit/>
          </a:bodyPr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2425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1949" y="1511300"/>
            <a:ext cx="8423276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8968-FF84-4AC9-9F74-E87D7AC5EB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030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T Club established expert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Thomas Miller footer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096000"/>
            <a:ext cx="6921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1949" y="2376000"/>
            <a:ext cx="8423276" cy="2209220"/>
          </a:xfrm>
        </p:spPr>
        <p:txBody>
          <a:bodyPr>
            <a:spAutoFit/>
          </a:bodyPr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5300" cap="all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 i="1">
                <a:solidFill>
                  <a:schemeClr val="tx2"/>
                </a:solidFill>
                <a:latin typeface="Times New Roman"/>
                <a:cs typeface="Times New Roman"/>
              </a:defRPr>
            </a:lvl2pPr>
            <a:lvl3pPr marL="0" indent="0">
              <a:spcBef>
                <a:spcPts val="2400"/>
              </a:spcBef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96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F005-9B32-42B4-82C4-03F8D5B7ED3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457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61949" y="2155700"/>
            <a:ext cx="8423274" cy="3976813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071B9-7975-45C2-B090-4B0E384310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4261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361949" y="2155700"/>
            <a:ext cx="8423274" cy="3976813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AD4C0-3697-4C6D-A039-F83B104DFA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4150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1CEB4-718B-44A2-9284-EA98E800D588}" type="datetimeFigureOut">
              <a:rPr lang="en-GB"/>
              <a:pPr>
                <a:defRPr/>
              </a:pPr>
              <a:t>13/11/2018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62172-C5EF-4EA3-929C-CB7AD2185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8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F8DE-2425-4C73-93C8-4C0B0432FB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211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CB80-F121-40B1-A74C-C024979860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25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: Dar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T Club_W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TT Club established expertise_W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3"/>
          <a:stretch>
            <a:fillRect/>
          </a:stretch>
        </p:blipFill>
        <p:spPr bwMode="auto">
          <a:xfrm>
            <a:off x="361950" y="6378575"/>
            <a:ext cx="15906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1949" y="2376000"/>
            <a:ext cx="4860926" cy="1843667"/>
          </a:xfrm>
        </p:spPr>
        <p:txBody>
          <a:bodyPr>
            <a:spAutoFit/>
          </a:bodyPr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5300" cap="all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 i="1">
                <a:solidFill>
                  <a:schemeClr val="bg1"/>
                </a:solidFill>
                <a:latin typeface="+mn-lt"/>
              </a:defRPr>
            </a:lvl2pPr>
            <a:lvl3pPr marL="0" indent="0">
              <a:spcBef>
                <a:spcPts val="2400"/>
              </a:spcBef>
              <a:buFontTx/>
              <a:buNone/>
              <a:defRPr sz="11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0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: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TT Club established experti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93"/>
          <a:stretch>
            <a:fillRect/>
          </a:stretch>
        </p:blipFill>
        <p:spPr bwMode="auto">
          <a:xfrm>
            <a:off x="361950" y="6378575"/>
            <a:ext cx="1590675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TT Clu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61949" y="2376000"/>
            <a:ext cx="4860926" cy="1843667"/>
          </a:xfrm>
        </p:spPr>
        <p:txBody>
          <a:bodyPr>
            <a:spAutoFit/>
          </a:bodyPr>
          <a:lstStyle>
            <a:lvl1pPr marL="0" indent="0">
              <a:lnSpc>
                <a:spcPts val="4700"/>
              </a:lnSpc>
              <a:spcBef>
                <a:spcPts val="0"/>
              </a:spcBef>
              <a:buFontTx/>
              <a:buNone/>
              <a:defRPr sz="5300" cap="all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 i="1">
                <a:solidFill>
                  <a:schemeClr val="tx2"/>
                </a:solidFill>
                <a:latin typeface="+mn-lt"/>
              </a:defRPr>
            </a:lvl2pPr>
            <a:lvl3pPr marL="0" indent="0">
              <a:spcBef>
                <a:spcPts val="2400"/>
              </a:spcBef>
              <a:buFontTx/>
              <a:buNone/>
              <a:defRPr sz="110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14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9" y="1511300"/>
            <a:ext cx="4111051" cy="462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74174" y="1511300"/>
            <a:ext cx="4111051" cy="462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E1F0-06F1-404F-AED9-5FFAC2CA2E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3839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: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9" y="1511300"/>
            <a:ext cx="4111051" cy="4622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645224" y="1562100"/>
            <a:ext cx="4140000" cy="45716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89D6-7A2F-4A16-8B96-69C6D1F6D8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041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: 1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961" y="366712"/>
            <a:ext cx="6565263" cy="7492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1948" y="1511300"/>
            <a:ext cx="8423275" cy="301621"/>
          </a:xfrm>
        </p:spPr>
        <p:txBody>
          <a:bodyPr>
            <a:spAutoFit/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58775" y="2155700"/>
            <a:ext cx="8423276" cy="3978000"/>
          </a:xfrm>
        </p:spPr>
        <p:txBody>
          <a:bodyPr rtlCol="0">
            <a:normAutofit/>
          </a:bodyPr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Drag picture to placeholder or click icon to add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50A3-1D1E-4BBF-AE27-8833172124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845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97638"/>
            <a:ext cx="9144000" cy="3603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1950" y="1511300"/>
            <a:ext cx="842327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950" y="6497638"/>
            <a:ext cx="7962900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1863" y="6494463"/>
            <a:ext cx="592137" cy="360362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3E56313-850D-460F-BBD3-99EECC707F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Box 15"/>
          <p:cNvSpPr txBox="1">
            <a:spLocks noChangeArrowheads="1"/>
          </p:cNvSpPr>
          <p:nvPr/>
        </p:nvSpPr>
        <p:spPr bwMode="auto">
          <a:xfrm>
            <a:off x="8324850" y="6497638"/>
            <a:ext cx="2270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defRPr/>
            </a:pPr>
            <a:r>
              <a:rPr lang="en-US" sz="1200" b="1">
                <a:solidFill>
                  <a:srgbClr val="FFFFFF"/>
                </a:solidFill>
              </a:rPr>
              <a:t>|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116013"/>
            <a:ext cx="9144000" cy="539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3" name="Picture 19" descr="TT Club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95275"/>
            <a:ext cx="159067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28" r:id="rId3"/>
    <p:sldLayoutId id="2147483929" r:id="rId4"/>
    <p:sldLayoutId id="2147483947" r:id="rId5"/>
    <p:sldLayoutId id="2147483948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9" r:id="rId18"/>
    <p:sldLayoutId id="2147483941" r:id="rId19"/>
    <p:sldLayoutId id="2147483942" r:id="rId20"/>
    <p:sldLayoutId id="2147483943" r:id="rId21"/>
    <p:sldLayoutId id="2147483944" r:id="rId22"/>
    <p:sldLayoutId id="2147483950" r:id="rId23"/>
  </p:sldLayoutIdLst>
  <p:hf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b="1" kern="1200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r" defTabSz="457200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lnSpc>
          <a:spcPct val="92000"/>
        </a:lnSpc>
        <a:spcBef>
          <a:spcPts val="1200"/>
        </a:spcBef>
        <a:spcAft>
          <a:spcPct val="0"/>
        </a:spcAft>
        <a:defRPr sz="2100" b="1" kern="1200">
          <a:solidFill>
            <a:schemeClr val="bg2"/>
          </a:solidFill>
          <a:latin typeface="+mj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lnSpc>
          <a:spcPct val="92000"/>
        </a:lnSpc>
        <a:spcBef>
          <a:spcPts val="900"/>
        </a:spcBef>
        <a:spcAft>
          <a:spcPct val="0"/>
        </a:spcAft>
        <a:defRPr sz="1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2pPr>
      <a:lvl3pPr marL="431800" indent="-179388" algn="l" defTabSz="457200" rtl="0" eaLnBrk="0" fontAlgn="base" hangingPunct="0">
        <a:lnSpc>
          <a:spcPct val="92000"/>
        </a:lnSpc>
        <a:spcBef>
          <a:spcPts val="9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3pPr>
      <a:lvl4pPr marL="1079500" indent="-250825" algn="l" defTabSz="457200" rtl="0" eaLnBrk="0" fontAlgn="base" hangingPunct="0">
        <a:lnSpc>
          <a:spcPct val="92000"/>
        </a:lnSpc>
        <a:spcBef>
          <a:spcPts val="900"/>
        </a:spcBef>
        <a:spcAft>
          <a:spcPct val="0"/>
        </a:spcAft>
        <a:buFont typeface="Lucida Grande" charset="0"/>
        <a:buChar char="−"/>
        <a:defRPr sz="1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4pPr>
      <a:lvl5pPr marL="1079500" indent="-250825" algn="l" defTabSz="457200" rtl="0" eaLnBrk="0" fontAlgn="base" hangingPunct="0">
        <a:lnSpc>
          <a:spcPct val="92000"/>
        </a:lnSpc>
        <a:spcBef>
          <a:spcPct val="0"/>
        </a:spcBef>
        <a:spcAft>
          <a:spcPct val="0"/>
        </a:spcAft>
        <a:buFont typeface="Lucida Grande" charset="0"/>
        <a:buChar char="−"/>
        <a:defRPr sz="1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" descr="M:\Marketing\2015 - 2016 Marketing\Shutterstock\2015 photos\Cranes - Sunse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466" r="6569" b="1891"/>
          <a:stretch/>
        </p:blipFill>
        <p:spPr bwMode="auto">
          <a:xfrm>
            <a:off x="-28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9" descr="TT Clu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38" y="347024"/>
            <a:ext cx="2130653" cy="44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7" y="223272"/>
            <a:ext cx="1531129" cy="71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53" y="178051"/>
            <a:ext cx="1618215" cy="8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065" y="132834"/>
            <a:ext cx="1876330" cy="8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312075" y="1287168"/>
            <a:ext cx="4692187" cy="18970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GB" altLang="en-US" sz="2400" b="1" i="1" dirty="0">
                <a:ea typeface="ヒラギノ角ゴ Pro W3" pitchFamily="1" charset="-128"/>
              </a:rPr>
              <a:t>European Shipping Week 2017</a:t>
            </a:r>
            <a:endParaRPr lang="en-GB" altLang="en-US" sz="2000" dirty="0"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4400" dirty="0">
                <a:ea typeface="ヒラギノ角ゴ Pro W3" pitchFamily="1" charset="-128"/>
              </a:rPr>
              <a:t>SAFETY IN THE INTERMODAL SUPPLY CHAIN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i="1" dirty="0"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2000" i="1" dirty="0"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4400" i="1" dirty="0">
                <a:ea typeface="ヒラギノ角ゴ Pro W3" pitchFamily="1" charset="-128"/>
              </a:rPr>
              <a:t>Survey results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1200" dirty="0">
              <a:solidFill>
                <a:schemeClr val="bg1"/>
              </a:solidFill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1200" dirty="0">
              <a:solidFill>
                <a:schemeClr val="bg1"/>
              </a:solidFill>
              <a:ea typeface="ヒラギノ角ゴ Pro W3" pitchFamily="1" charset="-128"/>
            </a:endParaRPr>
          </a:p>
          <a:p>
            <a:pPr marL="0" indent="0">
              <a:spcBef>
                <a:spcPct val="0"/>
              </a:spcBef>
              <a:buNone/>
            </a:pPr>
            <a:endParaRPr lang="en-GB" altLang="en-US" sz="12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943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Q1. Using CTU Code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24" y="1340132"/>
            <a:ext cx="6886908" cy="499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78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Q2. CTU Code sufficient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7" y="1343410"/>
            <a:ext cx="6874951" cy="499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42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Q3. Training activities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0" y="1612668"/>
            <a:ext cx="9011401" cy="36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933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Q4. Information 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" y="1596044"/>
            <a:ext cx="8970808" cy="36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1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Q6. Challenges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6" y="1559920"/>
            <a:ext cx="8937232" cy="3660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376" y="5652655"/>
            <a:ext cx="893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25% of the respondents reported challenges in sourcing relevant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93649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Q7. Greatest risks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" y="1596044"/>
            <a:ext cx="9011401" cy="369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05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8551863" y="6494463"/>
            <a:ext cx="5921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478951-C796-4E2F-BD04-50807ADD696D}" type="slidenum">
              <a:rPr lang="en-GB" altLang="en-US" sz="12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21507" name="Footer Placeholder 4"/>
          <p:cNvSpPr txBox="1">
            <a:spLocks noGrp="1"/>
          </p:cNvSpPr>
          <p:nvPr/>
        </p:nvSpPr>
        <p:spPr bwMode="auto">
          <a:xfrm>
            <a:off x="361950" y="6497638"/>
            <a:ext cx="7962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200">
                <a:solidFill>
                  <a:schemeClr val="bg1"/>
                </a:solidFill>
              </a:rPr>
              <a:t>established expertise</a:t>
            </a:r>
          </a:p>
        </p:txBody>
      </p:sp>
      <p:sp>
        <p:nvSpPr>
          <p:cNvPr id="21508" name="Title 1"/>
          <p:cNvSpPr txBox="1">
            <a:spLocks/>
          </p:cNvSpPr>
          <p:nvPr/>
        </p:nvSpPr>
        <p:spPr bwMode="auto">
          <a:xfrm>
            <a:off x="2219325" y="366713"/>
            <a:ext cx="6565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431800" indent="-179388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079500" indent="-250825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079500" indent="-250825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15367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19939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24511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2908300" indent="-250825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 dirty="0">
                <a:solidFill>
                  <a:schemeClr val="tx2"/>
                </a:solidFill>
              </a:rPr>
              <a:t>Q8. Call to action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9" y="1596044"/>
            <a:ext cx="8970808" cy="36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66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4"/>
          <p:cNvSpPr>
            <a:spLocks noGrp="1"/>
          </p:cNvSpPr>
          <p:nvPr>
            <p:ph idx="1"/>
          </p:nvPr>
        </p:nvSpPr>
        <p:spPr>
          <a:xfrm>
            <a:off x="361950" y="2943225"/>
            <a:ext cx="8423275" cy="76993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r>
              <a:rPr lang="en-GB" altLang="en-US">
                <a:ea typeface="ヒラギノ角ゴ Pro W3" pitchFamily="1" charset="-128"/>
              </a:rPr>
              <a:t>peregrine.storrs-fox@thomasmiller.com</a:t>
            </a:r>
          </a:p>
          <a:p>
            <a:pPr marL="0" indent="0" eaLnBrk="1" hangingPunct="1">
              <a:spcBef>
                <a:spcPct val="0"/>
              </a:spcBef>
            </a:pPr>
            <a:endParaRPr lang="en-GB" altLang="en-US">
              <a:ea typeface="ヒラギノ角ゴ Pro W3" pitchFamily="1" charset="-128"/>
            </a:endParaRPr>
          </a:p>
          <a:p>
            <a:pPr marL="0" indent="0" eaLnBrk="1" hangingPunct="1">
              <a:spcBef>
                <a:spcPct val="0"/>
              </a:spcBef>
            </a:pPr>
            <a:r>
              <a:rPr lang="en-GB" altLang="en-US">
                <a:ea typeface="ヒラギノ角ゴ Pro W3" pitchFamily="1" charset="-128"/>
              </a:rPr>
              <a:t>riskmanagement@ttclub.com</a:t>
            </a:r>
          </a:p>
        </p:txBody>
      </p:sp>
      <p:sp>
        <p:nvSpPr>
          <p:cNvPr id="56323" name="TextBox 9"/>
          <p:cNvSpPr txBox="1">
            <a:spLocks noChangeArrowheads="1"/>
          </p:cNvSpPr>
          <p:nvPr/>
        </p:nvSpPr>
        <p:spPr bwMode="auto">
          <a:xfrm>
            <a:off x="361950" y="1597025"/>
            <a:ext cx="27305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altLang="en-US" sz="3600">
                <a:solidFill>
                  <a:schemeClr val="bg1"/>
                </a:solidFill>
              </a:rPr>
              <a:t>Thank you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</a:pPr>
            <a:r>
              <a:rPr lang="en-GB" altLang="en-US" sz="240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56324" name="TextBox 11"/>
          <p:cNvSpPr txBox="1">
            <a:spLocks noChangeArrowheads="1"/>
          </p:cNvSpPr>
          <p:nvPr/>
        </p:nvSpPr>
        <p:spPr bwMode="auto">
          <a:xfrm>
            <a:off x="358775" y="3881438"/>
            <a:ext cx="17605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92000"/>
              </a:lnSpc>
              <a:spcBef>
                <a:spcPts val="1200"/>
              </a:spcBef>
              <a:defRPr sz="2100" b="1">
                <a:solidFill>
                  <a:schemeClr val="bg2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742950" indent="-285750" eaLnBrk="0" hangingPunct="0">
              <a:lnSpc>
                <a:spcPct val="92000"/>
              </a:lnSpc>
              <a:spcBef>
                <a:spcPts val="900"/>
              </a:spcBef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marL="1143000" indent="-228600" eaLnBrk="0" hangingPunct="0">
              <a:lnSpc>
                <a:spcPct val="92000"/>
              </a:lnSpc>
              <a:spcBef>
                <a:spcPts val="900"/>
              </a:spcBef>
              <a:buClr>
                <a:schemeClr val="bg2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marL="1600200" indent="-228600" eaLnBrk="0" hangingPunct="0">
              <a:lnSpc>
                <a:spcPct val="92000"/>
              </a:lnSpc>
              <a:spcBef>
                <a:spcPts val="900"/>
              </a:spcBef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marL="2057400" indent="-228600" eaLnBrk="0" hangingPunct="0">
              <a:lnSpc>
                <a:spcPct val="92000"/>
              </a:lnSpc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25146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29718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34290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3886200" indent="-228600" defTabSz="457200" eaLnBrk="0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−"/>
              <a:defRPr sz="19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 sz="1800">
                <a:solidFill>
                  <a:srgbClr val="FFFFFF"/>
                </a:solidFill>
              </a:rPr>
              <a:t>www.ttclub.com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T Club PowerPoint_Samples_05122013_v8">
  <a:themeElements>
    <a:clrScheme name="Custom 109">
      <a:dk1>
        <a:sysClr val="windowText" lastClr="000000"/>
      </a:dk1>
      <a:lt1>
        <a:sysClr val="window" lastClr="FFFFFF"/>
      </a:lt1>
      <a:dk2>
        <a:srgbClr val="333F48"/>
      </a:dk2>
      <a:lt2>
        <a:srgbClr val="E32118"/>
      </a:lt2>
      <a:accent1>
        <a:srgbClr val="E32118"/>
      </a:accent1>
      <a:accent2>
        <a:srgbClr val="333F48"/>
      </a:accent2>
      <a:accent3>
        <a:srgbClr val="97AEDF"/>
      </a:accent3>
      <a:accent4>
        <a:srgbClr val="CEDC00"/>
      </a:accent4>
      <a:accent5>
        <a:srgbClr val="4F868E"/>
      </a:accent5>
      <a:accent6>
        <a:srgbClr val="FFCD00"/>
      </a:accent6>
      <a:hlink>
        <a:srgbClr val="E32118"/>
      </a:hlink>
      <a:folHlink>
        <a:srgbClr val="E3211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4893</TotalTime>
  <Words>104</Words>
  <Application>Microsoft Office PowerPoint</Application>
  <PresentationFormat>On-screen Show (4:3)</PresentationFormat>
  <Paragraphs>43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Lucida Grande</vt:lpstr>
      <vt:lpstr>ヒラギノ角ゴ Pro W3</vt:lpstr>
      <vt:lpstr>Arial</vt:lpstr>
      <vt:lpstr>Calibri</vt:lpstr>
      <vt:lpstr>Times New Roman</vt:lpstr>
      <vt:lpstr>Wingdings</vt:lpstr>
      <vt:lpstr>TT Club PowerPoint_Samples_05122013_v8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Template</dc:creator>
  <cp:lastModifiedBy>Yana Brynkina</cp:lastModifiedBy>
  <cp:revision>211</cp:revision>
  <cp:lastPrinted>2017-02-22T14:21:52Z</cp:lastPrinted>
  <dcterms:created xsi:type="dcterms:W3CDTF">2014-01-03T14:39:57Z</dcterms:created>
  <dcterms:modified xsi:type="dcterms:W3CDTF">2018-11-13T16:39:25Z</dcterms:modified>
</cp:coreProperties>
</file>