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92" r:id="rId6"/>
  </p:sldMasterIdLst>
  <p:notesMasterIdLst>
    <p:notesMasterId r:id="rId18"/>
  </p:notesMasterIdLst>
  <p:handoutMasterIdLst>
    <p:handoutMasterId r:id="rId19"/>
  </p:handoutMasterIdLst>
  <p:sldIdLst>
    <p:sldId id="269" r:id="rId7"/>
    <p:sldId id="271" r:id="rId8"/>
    <p:sldId id="272" r:id="rId9"/>
    <p:sldId id="273" r:id="rId10"/>
    <p:sldId id="274" r:id="rId11"/>
    <p:sldId id="275" r:id="rId12"/>
    <p:sldId id="279" r:id="rId13"/>
    <p:sldId id="280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7326" autoAdjust="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41CC4-F707-47BD-A9A8-E5C94079CB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FCC146F-60EE-47BE-8CD3-B7A27035B84D}">
      <dgm:prSet phldrT="[Text]" custT="1"/>
      <dgm:spPr/>
      <dgm:t>
        <a:bodyPr/>
        <a:lstStyle/>
        <a:p>
          <a:r>
            <a:rPr lang="en-GB" sz="1800" noProof="0" dirty="0"/>
            <a:t>Infra-structure</a:t>
          </a:r>
        </a:p>
      </dgm:t>
    </dgm:pt>
    <dgm:pt modelId="{507C1E24-7239-4B12-A6AF-FF15502CDC93}" type="parTrans" cxnId="{6D03E944-DF1C-4F5D-AD96-0F9BB97FF4A2}">
      <dgm:prSet/>
      <dgm:spPr/>
      <dgm:t>
        <a:bodyPr/>
        <a:lstStyle/>
        <a:p>
          <a:endParaRPr lang="sv-SE"/>
        </a:p>
      </dgm:t>
    </dgm:pt>
    <dgm:pt modelId="{720AA03A-D53C-4AA6-9CCF-C1830C967012}" type="sibTrans" cxnId="{6D03E944-DF1C-4F5D-AD96-0F9BB97FF4A2}">
      <dgm:prSet/>
      <dgm:spPr/>
      <dgm:t>
        <a:bodyPr/>
        <a:lstStyle/>
        <a:p>
          <a:endParaRPr lang="sv-SE"/>
        </a:p>
      </dgm:t>
    </dgm:pt>
    <dgm:pt modelId="{111ED32B-3FA1-4A06-8E60-81D5ACB96ED6}">
      <dgm:prSet phldrT="[Text]" custT="1"/>
      <dgm:spPr/>
      <dgm:t>
        <a:bodyPr/>
        <a:lstStyle/>
        <a:p>
          <a:r>
            <a:rPr lang="en-GB" sz="1800" noProof="0" dirty="0"/>
            <a:t>Rolling stock</a:t>
          </a:r>
        </a:p>
      </dgm:t>
    </dgm:pt>
    <dgm:pt modelId="{968C0CAB-C362-4028-8FB6-2243DBEE9BD1}" type="parTrans" cxnId="{51BDF6BC-9D92-4900-A8F1-673055E1F235}">
      <dgm:prSet/>
      <dgm:spPr/>
      <dgm:t>
        <a:bodyPr/>
        <a:lstStyle/>
        <a:p>
          <a:endParaRPr lang="sv-SE"/>
        </a:p>
      </dgm:t>
    </dgm:pt>
    <dgm:pt modelId="{3923C7B7-9828-4327-AF3D-B68700FC98D4}" type="sibTrans" cxnId="{51BDF6BC-9D92-4900-A8F1-673055E1F235}">
      <dgm:prSet/>
      <dgm:spPr/>
      <dgm:t>
        <a:bodyPr/>
        <a:lstStyle/>
        <a:p>
          <a:endParaRPr lang="sv-SE"/>
        </a:p>
      </dgm:t>
    </dgm:pt>
    <dgm:pt modelId="{DF51D67D-EA9A-482F-AF9D-939447C93169}">
      <dgm:prSet phldrT="[Text]" custT="1"/>
      <dgm:spPr/>
      <dgm:t>
        <a:bodyPr/>
        <a:lstStyle/>
        <a:p>
          <a:r>
            <a:rPr lang="en-GB" sz="1800" noProof="0" dirty="0"/>
            <a:t>Time table</a:t>
          </a:r>
        </a:p>
      </dgm:t>
    </dgm:pt>
    <dgm:pt modelId="{B120F37B-0BDE-4CD5-A73F-6AF27E06C74E}" type="parTrans" cxnId="{4B9A69A1-CE2D-4B8F-B00D-4F63EA8B6F69}">
      <dgm:prSet/>
      <dgm:spPr/>
      <dgm:t>
        <a:bodyPr/>
        <a:lstStyle/>
        <a:p>
          <a:endParaRPr lang="sv-SE"/>
        </a:p>
      </dgm:t>
    </dgm:pt>
    <dgm:pt modelId="{EF19CF97-A420-4C70-890E-754806B4D7B9}" type="sibTrans" cxnId="{4B9A69A1-CE2D-4B8F-B00D-4F63EA8B6F69}">
      <dgm:prSet/>
      <dgm:spPr/>
      <dgm:t>
        <a:bodyPr/>
        <a:lstStyle/>
        <a:p>
          <a:endParaRPr lang="sv-SE"/>
        </a:p>
      </dgm:t>
    </dgm:pt>
    <dgm:pt modelId="{546F0CCB-E737-4C72-AAF4-F469AD01DA82}">
      <dgm:prSet phldrT="[Text]" custT="1"/>
      <dgm:spPr/>
      <dgm:t>
        <a:bodyPr/>
        <a:lstStyle/>
        <a:p>
          <a:r>
            <a:rPr lang="en-GB" sz="1800" noProof="0" dirty="0"/>
            <a:t>Digital twin</a:t>
          </a:r>
        </a:p>
      </dgm:t>
    </dgm:pt>
    <dgm:pt modelId="{A548534A-5586-4829-AA56-E5EC5A4D5E92}" type="parTrans" cxnId="{F8CBF347-013E-4B80-BB99-914CA9898C1C}">
      <dgm:prSet/>
      <dgm:spPr/>
      <dgm:t>
        <a:bodyPr/>
        <a:lstStyle/>
        <a:p>
          <a:endParaRPr lang="sv-SE"/>
        </a:p>
      </dgm:t>
    </dgm:pt>
    <dgm:pt modelId="{26EE326A-CBE1-4B21-BCA2-BA586FC0F930}" type="sibTrans" cxnId="{F8CBF347-013E-4B80-BB99-914CA9898C1C}">
      <dgm:prSet/>
      <dgm:spPr/>
      <dgm:t>
        <a:bodyPr/>
        <a:lstStyle/>
        <a:p>
          <a:endParaRPr lang="sv-SE"/>
        </a:p>
      </dgm:t>
    </dgm:pt>
    <dgm:pt modelId="{E1BE2797-DC88-462E-A2A6-70550A670EDA}">
      <dgm:prSet phldrT="[Text]" custT="1"/>
      <dgm:spPr/>
      <dgm:t>
        <a:bodyPr/>
        <a:lstStyle/>
        <a:p>
          <a:r>
            <a:rPr lang="en-GB" sz="1800" noProof="0" dirty="0"/>
            <a:t>Higher capacity timed to the second</a:t>
          </a:r>
        </a:p>
      </dgm:t>
    </dgm:pt>
    <dgm:pt modelId="{CC3F1016-A530-406F-8632-3BF9BBDD7664}" type="parTrans" cxnId="{C431360C-7F32-4345-B28D-AD9A292497E1}">
      <dgm:prSet/>
      <dgm:spPr/>
      <dgm:t>
        <a:bodyPr/>
        <a:lstStyle/>
        <a:p>
          <a:endParaRPr lang="sv-SE"/>
        </a:p>
      </dgm:t>
    </dgm:pt>
    <dgm:pt modelId="{7EECAFAE-6063-4656-9570-7DFB4E4E5987}" type="sibTrans" cxnId="{C431360C-7F32-4345-B28D-AD9A292497E1}">
      <dgm:prSet/>
      <dgm:spPr/>
      <dgm:t>
        <a:bodyPr/>
        <a:lstStyle/>
        <a:p>
          <a:endParaRPr lang="sv-SE"/>
        </a:p>
      </dgm:t>
    </dgm:pt>
    <dgm:pt modelId="{04E44F70-0D36-4F73-A78A-BB17A87CCD6C}" type="pres">
      <dgm:prSet presAssocID="{21241CC4-F707-47BD-A9A8-E5C94079CB0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88E2CC7-D162-453E-92A5-CE3464295CB9}" type="pres">
      <dgm:prSet presAssocID="{21241CC4-F707-47BD-A9A8-E5C94079CB05}" presName="cycle" presStyleCnt="0"/>
      <dgm:spPr/>
    </dgm:pt>
    <dgm:pt modelId="{4D798F23-4C34-4C9F-B566-1F290CB533FE}" type="pres">
      <dgm:prSet presAssocID="{21241CC4-F707-47BD-A9A8-E5C94079CB05}" presName="centerShape" presStyleCnt="0"/>
      <dgm:spPr/>
    </dgm:pt>
    <dgm:pt modelId="{DC0E1922-B075-4CA1-A834-A22BF3CE5672}" type="pres">
      <dgm:prSet presAssocID="{21241CC4-F707-47BD-A9A8-E5C94079CB05}" presName="connSite" presStyleLbl="node1" presStyleIdx="0" presStyleCnt="6"/>
      <dgm:spPr/>
    </dgm:pt>
    <dgm:pt modelId="{C6D7CCA6-BFE4-44C0-8FCD-5DD36E7ECD25}" type="pres">
      <dgm:prSet presAssocID="{21241CC4-F707-47BD-A9A8-E5C94079CB05}" presName="visibl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792B668-6241-4EDD-9168-ED7ADC4A4237}" type="pres">
      <dgm:prSet presAssocID="{507C1E24-7239-4B12-A6AF-FF15502CDC93}" presName="Name25" presStyleLbl="parChTrans1D1" presStyleIdx="0" presStyleCnt="5"/>
      <dgm:spPr/>
    </dgm:pt>
    <dgm:pt modelId="{8327A5B6-9517-454D-A581-2227B707B13E}" type="pres">
      <dgm:prSet presAssocID="{2FCC146F-60EE-47BE-8CD3-B7A27035B84D}" presName="node" presStyleCnt="0"/>
      <dgm:spPr/>
    </dgm:pt>
    <dgm:pt modelId="{49F76080-136B-414C-B37F-4B71867B5066}" type="pres">
      <dgm:prSet presAssocID="{2FCC146F-60EE-47BE-8CD3-B7A27035B84D}" presName="parentNode" presStyleLbl="node1" presStyleIdx="1" presStyleCnt="6" custScaleX="196936" custScaleY="196936">
        <dgm:presLayoutVars>
          <dgm:chMax val="1"/>
          <dgm:bulletEnabled val="1"/>
        </dgm:presLayoutVars>
      </dgm:prSet>
      <dgm:spPr/>
    </dgm:pt>
    <dgm:pt modelId="{B2EFAA40-EF75-4326-9AD8-2EBCDC3466F5}" type="pres">
      <dgm:prSet presAssocID="{2FCC146F-60EE-47BE-8CD3-B7A27035B84D}" presName="childNode" presStyleLbl="revTx" presStyleIdx="0" presStyleCnt="0">
        <dgm:presLayoutVars>
          <dgm:bulletEnabled val="1"/>
        </dgm:presLayoutVars>
      </dgm:prSet>
      <dgm:spPr/>
    </dgm:pt>
    <dgm:pt modelId="{0B241BF3-5017-4D5C-AF5C-F10CA03ED306}" type="pres">
      <dgm:prSet presAssocID="{968C0CAB-C362-4028-8FB6-2243DBEE9BD1}" presName="Name25" presStyleLbl="parChTrans1D1" presStyleIdx="1" presStyleCnt="5"/>
      <dgm:spPr/>
    </dgm:pt>
    <dgm:pt modelId="{BA5DF3BB-705B-4978-8202-A3C35F195309}" type="pres">
      <dgm:prSet presAssocID="{111ED32B-3FA1-4A06-8E60-81D5ACB96ED6}" presName="node" presStyleCnt="0"/>
      <dgm:spPr/>
    </dgm:pt>
    <dgm:pt modelId="{B9F492D4-400B-4662-9B60-07BD5ABD624B}" type="pres">
      <dgm:prSet presAssocID="{111ED32B-3FA1-4A06-8E60-81D5ACB96ED6}" presName="parentNode" presStyleLbl="node1" presStyleIdx="2" presStyleCnt="6" custScaleX="196936" custScaleY="196936" custLinFactNeighborX="40968" custLinFactNeighborY="64983">
        <dgm:presLayoutVars>
          <dgm:chMax val="1"/>
          <dgm:bulletEnabled val="1"/>
        </dgm:presLayoutVars>
      </dgm:prSet>
      <dgm:spPr/>
    </dgm:pt>
    <dgm:pt modelId="{8B049D2C-A13A-4236-B2D0-25E0973BE3F4}" type="pres">
      <dgm:prSet presAssocID="{111ED32B-3FA1-4A06-8E60-81D5ACB96ED6}" presName="childNode" presStyleLbl="revTx" presStyleIdx="0" presStyleCnt="0">
        <dgm:presLayoutVars>
          <dgm:bulletEnabled val="1"/>
        </dgm:presLayoutVars>
      </dgm:prSet>
      <dgm:spPr/>
    </dgm:pt>
    <dgm:pt modelId="{34983337-6E13-4A4F-AF32-18A73A692CFD}" type="pres">
      <dgm:prSet presAssocID="{B120F37B-0BDE-4CD5-A73F-6AF27E06C74E}" presName="Name25" presStyleLbl="parChTrans1D1" presStyleIdx="2" presStyleCnt="5"/>
      <dgm:spPr/>
    </dgm:pt>
    <dgm:pt modelId="{F54B1283-8A49-421B-8DE9-3F347C4B6836}" type="pres">
      <dgm:prSet presAssocID="{DF51D67D-EA9A-482F-AF9D-939447C93169}" presName="node" presStyleCnt="0"/>
      <dgm:spPr/>
    </dgm:pt>
    <dgm:pt modelId="{AEBA61CC-EEF1-4105-A1C7-842D108125FB}" type="pres">
      <dgm:prSet presAssocID="{DF51D67D-EA9A-482F-AF9D-939447C93169}" presName="parentNode" presStyleLbl="node1" presStyleIdx="3" presStyleCnt="6" custScaleX="196936" custScaleY="196936" custLinFactY="59099" custLinFactNeighborX="-17726" custLinFactNeighborY="100000">
        <dgm:presLayoutVars>
          <dgm:chMax val="1"/>
          <dgm:bulletEnabled val="1"/>
        </dgm:presLayoutVars>
      </dgm:prSet>
      <dgm:spPr/>
    </dgm:pt>
    <dgm:pt modelId="{CD657185-A86F-422A-B7C3-7B6323968906}" type="pres">
      <dgm:prSet presAssocID="{DF51D67D-EA9A-482F-AF9D-939447C93169}" presName="childNode" presStyleLbl="revTx" presStyleIdx="0" presStyleCnt="0">
        <dgm:presLayoutVars>
          <dgm:bulletEnabled val="1"/>
        </dgm:presLayoutVars>
      </dgm:prSet>
      <dgm:spPr/>
    </dgm:pt>
    <dgm:pt modelId="{9EFEDFAC-6565-4608-AC48-147FAA3D4336}" type="pres">
      <dgm:prSet presAssocID="{A548534A-5586-4829-AA56-E5EC5A4D5E92}" presName="Name25" presStyleLbl="parChTrans1D1" presStyleIdx="3" presStyleCnt="5"/>
      <dgm:spPr/>
    </dgm:pt>
    <dgm:pt modelId="{B4DD34B9-B63C-4552-A648-182A752D3AC9}" type="pres">
      <dgm:prSet presAssocID="{546F0CCB-E737-4C72-AAF4-F469AD01DA82}" presName="node" presStyleCnt="0"/>
      <dgm:spPr/>
    </dgm:pt>
    <dgm:pt modelId="{EB1D9B25-E29F-42B8-BB52-758D337CA056}" type="pres">
      <dgm:prSet presAssocID="{546F0CCB-E737-4C72-AAF4-F469AD01DA82}" presName="parentNode" presStyleLbl="node1" presStyleIdx="4" presStyleCnt="6" custScaleX="196936" custScaleY="196936" custLinFactX="-200000" custLinFactY="-100000" custLinFactNeighborX="-278886" custLinFactNeighborY="-168192">
        <dgm:presLayoutVars>
          <dgm:chMax val="1"/>
          <dgm:bulletEnabled val="1"/>
        </dgm:presLayoutVars>
      </dgm:prSet>
      <dgm:spPr/>
    </dgm:pt>
    <dgm:pt modelId="{A6CF1898-39AF-4AEA-8124-F5675B897832}" type="pres">
      <dgm:prSet presAssocID="{546F0CCB-E737-4C72-AAF4-F469AD01DA82}" presName="childNode" presStyleLbl="revTx" presStyleIdx="0" presStyleCnt="0">
        <dgm:presLayoutVars>
          <dgm:bulletEnabled val="1"/>
        </dgm:presLayoutVars>
      </dgm:prSet>
      <dgm:spPr/>
    </dgm:pt>
    <dgm:pt modelId="{54104107-70B9-4573-9C9F-9A6ED349FA1F}" type="pres">
      <dgm:prSet presAssocID="{CC3F1016-A530-406F-8632-3BF9BBDD7664}" presName="Name25" presStyleLbl="parChTrans1D1" presStyleIdx="4" presStyleCnt="5"/>
      <dgm:spPr/>
    </dgm:pt>
    <dgm:pt modelId="{B592C43F-62D9-460A-BB84-68F71725CAFA}" type="pres">
      <dgm:prSet presAssocID="{E1BE2797-DC88-462E-A2A6-70550A670EDA}" presName="node" presStyleCnt="0"/>
      <dgm:spPr/>
    </dgm:pt>
    <dgm:pt modelId="{023172A4-D87C-4C2D-AACA-5E5B5C90F165}" type="pres">
      <dgm:prSet presAssocID="{E1BE2797-DC88-462E-A2A6-70550A670EDA}" presName="parentNode" presStyleLbl="node1" presStyleIdx="5" presStyleCnt="6" custScaleX="196936" custScaleY="196936" custLinFactX="-102314" custLinFactNeighborX="-200000" custLinFactNeighborY="-48031">
        <dgm:presLayoutVars>
          <dgm:chMax val="1"/>
          <dgm:bulletEnabled val="1"/>
        </dgm:presLayoutVars>
      </dgm:prSet>
      <dgm:spPr/>
    </dgm:pt>
    <dgm:pt modelId="{0CBF931D-682E-4996-AF19-78DC2A3C95F8}" type="pres">
      <dgm:prSet presAssocID="{E1BE2797-DC88-462E-A2A6-70550A670ED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431360C-7F32-4345-B28D-AD9A292497E1}" srcId="{21241CC4-F707-47BD-A9A8-E5C94079CB05}" destId="{E1BE2797-DC88-462E-A2A6-70550A670EDA}" srcOrd="4" destOrd="0" parTransId="{CC3F1016-A530-406F-8632-3BF9BBDD7664}" sibTransId="{7EECAFAE-6063-4656-9570-7DFB4E4E5987}"/>
    <dgm:cxn modelId="{E6C76530-F1FA-445F-88EA-BB74545A0FEC}" type="presOf" srcId="{968C0CAB-C362-4028-8FB6-2243DBEE9BD1}" destId="{0B241BF3-5017-4D5C-AF5C-F10CA03ED306}" srcOrd="0" destOrd="0" presId="urn:microsoft.com/office/officeart/2005/8/layout/radial2"/>
    <dgm:cxn modelId="{29B89137-3AAD-4A3D-889D-382DD5F54498}" type="presOf" srcId="{A548534A-5586-4829-AA56-E5EC5A4D5E92}" destId="{9EFEDFAC-6565-4608-AC48-147FAA3D4336}" srcOrd="0" destOrd="0" presId="urn:microsoft.com/office/officeart/2005/8/layout/radial2"/>
    <dgm:cxn modelId="{6D03E944-DF1C-4F5D-AD96-0F9BB97FF4A2}" srcId="{21241CC4-F707-47BD-A9A8-E5C94079CB05}" destId="{2FCC146F-60EE-47BE-8CD3-B7A27035B84D}" srcOrd="0" destOrd="0" parTransId="{507C1E24-7239-4B12-A6AF-FF15502CDC93}" sibTransId="{720AA03A-D53C-4AA6-9CCF-C1830C967012}"/>
    <dgm:cxn modelId="{F8CBF347-013E-4B80-BB99-914CA9898C1C}" srcId="{21241CC4-F707-47BD-A9A8-E5C94079CB05}" destId="{546F0CCB-E737-4C72-AAF4-F469AD01DA82}" srcOrd="3" destOrd="0" parTransId="{A548534A-5586-4829-AA56-E5EC5A4D5E92}" sibTransId="{26EE326A-CBE1-4B21-BCA2-BA586FC0F930}"/>
    <dgm:cxn modelId="{9EBA2B6B-944F-4801-9E40-67DF902B144B}" type="presOf" srcId="{DF51D67D-EA9A-482F-AF9D-939447C93169}" destId="{AEBA61CC-EEF1-4105-A1C7-842D108125FB}" srcOrd="0" destOrd="0" presId="urn:microsoft.com/office/officeart/2005/8/layout/radial2"/>
    <dgm:cxn modelId="{8005D775-6196-44BB-B9BD-46C22D406EA8}" type="presOf" srcId="{CC3F1016-A530-406F-8632-3BF9BBDD7664}" destId="{54104107-70B9-4573-9C9F-9A6ED349FA1F}" srcOrd="0" destOrd="0" presId="urn:microsoft.com/office/officeart/2005/8/layout/radial2"/>
    <dgm:cxn modelId="{507EDA7D-9809-4D07-A56C-FBA103942587}" type="presOf" srcId="{546F0CCB-E737-4C72-AAF4-F469AD01DA82}" destId="{EB1D9B25-E29F-42B8-BB52-758D337CA056}" srcOrd="0" destOrd="0" presId="urn:microsoft.com/office/officeart/2005/8/layout/radial2"/>
    <dgm:cxn modelId="{4B9A69A1-CE2D-4B8F-B00D-4F63EA8B6F69}" srcId="{21241CC4-F707-47BD-A9A8-E5C94079CB05}" destId="{DF51D67D-EA9A-482F-AF9D-939447C93169}" srcOrd="2" destOrd="0" parTransId="{B120F37B-0BDE-4CD5-A73F-6AF27E06C74E}" sibTransId="{EF19CF97-A420-4C70-890E-754806B4D7B9}"/>
    <dgm:cxn modelId="{036DFDAD-286D-4D7C-82FD-DF7C4C7EC57B}" type="presOf" srcId="{111ED32B-3FA1-4A06-8E60-81D5ACB96ED6}" destId="{B9F492D4-400B-4662-9B60-07BD5ABD624B}" srcOrd="0" destOrd="0" presId="urn:microsoft.com/office/officeart/2005/8/layout/radial2"/>
    <dgm:cxn modelId="{86BD68BA-E071-410B-8E92-B3E2339B8601}" type="presOf" srcId="{B120F37B-0BDE-4CD5-A73F-6AF27E06C74E}" destId="{34983337-6E13-4A4F-AF32-18A73A692CFD}" srcOrd="0" destOrd="0" presId="urn:microsoft.com/office/officeart/2005/8/layout/radial2"/>
    <dgm:cxn modelId="{51BDF6BC-9D92-4900-A8F1-673055E1F235}" srcId="{21241CC4-F707-47BD-A9A8-E5C94079CB05}" destId="{111ED32B-3FA1-4A06-8E60-81D5ACB96ED6}" srcOrd="1" destOrd="0" parTransId="{968C0CAB-C362-4028-8FB6-2243DBEE9BD1}" sibTransId="{3923C7B7-9828-4327-AF3D-B68700FC98D4}"/>
    <dgm:cxn modelId="{355A9DC5-3A68-48E4-AB7E-ABC593742FB2}" type="presOf" srcId="{21241CC4-F707-47BD-A9A8-E5C94079CB05}" destId="{04E44F70-0D36-4F73-A78A-BB17A87CCD6C}" srcOrd="0" destOrd="0" presId="urn:microsoft.com/office/officeart/2005/8/layout/radial2"/>
    <dgm:cxn modelId="{CA8292D2-BDEA-4BF7-B607-E62A7AEB094F}" type="presOf" srcId="{E1BE2797-DC88-462E-A2A6-70550A670EDA}" destId="{023172A4-D87C-4C2D-AACA-5E5B5C90F165}" srcOrd="0" destOrd="0" presId="urn:microsoft.com/office/officeart/2005/8/layout/radial2"/>
    <dgm:cxn modelId="{6303EFD3-9B32-42A0-9EE2-C2CF2E0726D7}" type="presOf" srcId="{507C1E24-7239-4B12-A6AF-FF15502CDC93}" destId="{0792B668-6241-4EDD-9168-ED7ADC4A4237}" srcOrd="0" destOrd="0" presId="urn:microsoft.com/office/officeart/2005/8/layout/radial2"/>
    <dgm:cxn modelId="{D432B9F6-589D-4123-B804-03A483CCE80D}" type="presOf" srcId="{2FCC146F-60EE-47BE-8CD3-B7A27035B84D}" destId="{49F76080-136B-414C-B37F-4B71867B5066}" srcOrd="0" destOrd="0" presId="urn:microsoft.com/office/officeart/2005/8/layout/radial2"/>
    <dgm:cxn modelId="{E6A102BE-3BE4-4D49-82D9-B2DEEF2F1D1D}" type="presParOf" srcId="{04E44F70-0D36-4F73-A78A-BB17A87CCD6C}" destId="{388E2CC7-D162-453E-92A5-CE3464295CB9}" srcOrd="0" destOrd="0" presId="urn:microsoft.com/office/officeart/2005/8/layout/radial2"/>
    <dgm:cxn modelId="{EE2F458A-3991-4099-9DB6-06B3F4F1BAAE}" type="presParOf" srcId="{388E2CC7-D162-453E-92A5-CE3464295CB9}" destId="{4D798F23-4C34-4C9F-B566-1F290CB533FE}" srcOrd="0" destOrd="0" presId="urn:microsoft.com/office/officeart/2005/8/layout/radial2"/>
    <dgm:cxn modelId="{A751BC27-BE81-42B9-86D0-57054CD36DE8}" type="presParOf" srcId="{4D798F23-4C34-4C9F-B566-1F290CB533FE}" destId="{DC0E1922-B075-4CA1-A834-A22BF3CE5672}" srcOrd="0" destOrd="0" presId="urn:microsoft.com/office/officeart/2005/8/layout/radial2"/>
    <dgm:cxn modelId="{49BD1358-40FF-4C57-A032-4A367301C46D}" type="presParOf" srcId="{4D798F23-4C34-4C9F-B566-1F290CB533FE}" destId="{C6D7CCA6-BFE4-44C0-8FCD-5DD36E7ECD25}" srcOrd="1" destOrd="0" presId="urn:microsoft.com/office/officeart/2005/8/layout/radial2"/>
    <dgm:cxn modelId="{D811E223-C6BD-4046-9370-056BB365F751}" type="presParOf" srcId="{388E2CC7-D162-453E-92A5-CE3464295CB9}" destId="{0792B668-6241-4EDD-9168-ED7ADC4A4237}" srcOrd="1" destOrd="0" presId="urn:microsoft.com/office/officeart/2005/8/layout/radial2"/>
    <dgm:cxn modelId="{32FB0282-232D-458D-9C78-10FE79F91AA2}" type="presParOf" srcId="{388E2CC7-D162-453E-92A5-CE3464295CB9}" destId="{8327A5B6-9517-454D-A581-2227B707B13E}" srcOrd="2" destOrd="0" presId="urn:microsoft.com/office/officeart/2005/8/layout/radial2"/>
    <dgm:cxn modelId="{3D773CE8-A493-4B3F-A543-B7EE6EA3891C}" type="presParOf" srcId="{8327A5B6-9517-454D-A581-2227B707B13E}" destId="{49F76080-136B-414C-B37F-4B71867B5066}" srcOrd="0" destOrd="0" presId="urn:microsoft.com/office/officeart/2005/8/layout/radial2"/>
    <dgm:cxn modelId="{85B26DD0-A5F0-484B-B61C-147311264DF4}" type="presParOf" srcId="{8327A5B6-9517-454D-A581-2227B707B13E}" destId="{B2EFAA40-EF75-4326-9AD8-2EBCDC3466F5}" srcOrd="1" destOrd="0" presId="urn:microsoft.com/office/officeart/2005/8/layout/radial2"/>
    <dgm:cxn modelId="{05167C08-A3B5-453A-A9B0-4972044EFE49}" type="presParOf" srcId="{388E2CC7-D162-453E-92A5-CE3464295CB9}" destId="{0B241BF3-5017-4D5C-AF5C-F10CA03ED306}" srcOrd="3" destOrd="0" presId="urn:microsoft.com/office/officeart/2005/8/layout/radial2"/>
    <dgm:cxn modelId="{C5D28BB7-FE77-4F37-9BE6-DD1E9BBE30CD}" type="presParOf" srcId="{388E2CC7-D162-453E-92A5-CE3464295CB9}" destId="{BA5DF3BB-705B-4978-8202-A3C35F195309}" srcOrd="4" destOrd="0" presId="urn:microsoft.com/office/officeart/2005/8/layout/radial2"/>
    <dgm:cxn modelId="{95E22054-0ABE-4E9B-A456-26FEEC8BD749}" type="presParOf" srcId="{BA5DF3BB-705B-4978-8202-A3C35F195309}" destId="{B9F492D4-400B-4662-9B60-07BD5ABD624B}" srcOrd="0" destOrd="0" presId="urn:microsoft.com/office/officeart/2005/8/layout/radial2"/>
    <dgm:cxn modelId="{13E42D2E-D098-4777-8890-86029FCA1E48}" type="presParOf" srcId="{BA5DF3BB-705B-4978-8202-A3C35F195309}" destId="{8B049D2C-A13A-4236-B2D0-25E0973BE3F4}" srcOrd="1" destOrd="0" presId="urn:microsoft.com/office/officeart/2005/8/layout/radial2"/>
    <dgm:cxn modelId="{91C2E442-6B60-421A-A6E6-5DDA823E10EE}" type="presParOf" srcId="{388E2CC7-D162-453E-92A5-CE3464295CB9}" destId="{34983337-6E13-4A4F-AF32-18A73A692CFD}" srcOrd="5" destOrd="0" presId="urn:microsoft.com/office/officeart/2005/8/layout/radial2"/>
    <dgm:cxn modelId="{988D115B-8212-41D2-9E01-B1FF3715D65C}" type="presParOf" srcId="{388E2CC7-D162-453E-92A5-CE3464295CB9}" destId="{F54B1283-8A49-421B-8DE9-3F347C4B6836}" srcOrd="6" destOrd="0" presId="urn:microsoft.com/office/officeart/2005/8/layout/radial2"/>
    <dgm:cxn modelId="{384A0320-A68E-4652-821B-02F473B0257B}" type="presParOf" srcId="{F54B1283-8A49-421B-8DE9-3F347C4B6836}" destId="{AEBA61CC-EEF1-4105-A1C7-842D108125FB}" srcOrd="0" destOrd="0" presId="urn:microsoft.com/office/officeart/2005/8/layout/radial2"/>
    <dgm:cxn modelId="{79DD12F1-0C60-4D86-BE09-A657BAF5D4B1}" type="presParOf" srcId="{F54B1283-8A49-421B-8DE9-3F347C4B6836}" destId="{CD657185-A86F-422A-B7C3-7B6323968906}" srcOrd="1" destOrd="0" presId="urn:microsoft.com/office/officeart/2005/8/layout/radial2"/>
    <dgm:cxn modelId="{6716B59D-7CA4-4F2D-80B9-3C6B91A93FFC}" type="presParOf" srcId="{388E2CC7-D162-453E-92A5-CE3464295CB9}" destId="{9EFEDFAC-6565-4608-AC48-147FAA3D4336}" srcOrd="7" destOrd="0" presId="urn:microsoft.com/office/officeart/2005/8/layout/radial2"/>
    <dgm:cxn modelId="{9DAD733C-475C-4806-A61C-0E9BCB4EC5A7}" type="presParOf" srcId="{388E2CC7-D162-453E-92A5-CE3464295CB9}" destId="{B4DD34B9-B63C-4552-A648-182A752D3AC9}" srcOrd="8" destOrd="0" presId="urn:microsoft.com/office/officeart/2005/8/layout/radial2"/>
    <dgm:cxn modelId="{1BC4520F-D714-416A-9C0A-DF10E172A8A0}" type="presParOf" srcId="{B4DD34B9-B63C-4552-A648-182A752D3AC9}" destId="{EB1D9B25-E29F-42B8-BB52-758D337CA056}" srcOrd="0" destOrd="0" presId="urn:microsoft.com/office/officeart/2005/8/layout/radial2"/>
    <dgm:cxn modelId="{F077673E-164B-4699-8FC6-99334927B49A}" type="presParOf" srcId="{B4DD34B9-B63C-4552-A648-182A752D3AC9}" destId="{A6CF1898-39AF-4AEA-8124-F5675B897832}" srcOrd="1" destOrd="0" presId="urn:microsoft.com/office/officeart/2005/8/layout/radial2"/>
    <dgm:cxn modelId="{F1D35C8F-2577-4F42-954C-DBB7AF38CD2F}" type="presParOf" srcId="{388E2CC7-D162-453E-92A5-CE3464295CB9}" destId="{54104107-70B9-4573-9C9F-9A6ED349FA1F}" srcOrd="9" destOrd="0" presId="urn:microsoft.com/office/officeart/2005/8/layout/radial2"/>
    <dgm:cxn modelId="{314634BD-0B5E-4450-AF13-ECB144BE6C0D}" type="presParOf" srcId="{388E2CC7-D162-453E-92A5-CE3464295CB9}" destId="{B592C43F-62D9-460A-BB84-68F71725CAFA}" srcOrd="10" destOrd="0" presId="urn:microsoft.com/office/officeart/2005/8/layout/radial2"/>
    <dgm:cxn modelId="{06071D2D-AC4F-4FFD-8CA2-7384BC540B4E}" type="presParOf" srcId="{B592C43F-62D9-460A-BB84-68F71725CAFA}" destId="{023172A4-D87C-4C2D-AACA-5E5B5C90F165}" srcOrd="0" destOrd="0" presId="urn:microsoft.com/office/officeart/2005/8/layout/radial2"/>
    <dgm:cxn modelId="{A593072B-1A90-4DCC-BCCA-A89C4697ECB8}" type="presParOf" srcId="{B592C43F-62D9-460A-BB84-68F71725CAFA}" destId="{0CBF931D-682E-4996-AF19-78DC2A3C95F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241CC4-F707-47BD-A9A8-E5C94079CB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FCC146F-60EE-47BE-8CD3-B7A27035B84D}">
      <dgm:prSet phldrT="[Text]" custT="1"/>
      <dgm:spPr/>
      <dgm:t>
        <a:bodyPr/>
        <a:lstStyle/>
        <a:p>
          <a:r>
            <a:rPr lang="en-GB" sz="1400" noProof="0" dirty="0"/>
            <a:t>Infra-structure</a:t>
          </a:r>
        </a:p>
      </dgm:t>
    </dgm:pt>
    <dgm:pt modelId="{507C1E24-7239-4B12-A6AF-FF15502CDC93}" type="parTrans" cxnId="{6D03E944-DF1C-4F5D-AD96-0F9BB97FF4A2}">
      <dgm:prSet/>
      <dgm:spPr/>
      <dgm:t>
        <a:bodyPr/>
        <a:lstStyle/>
        <a:p>
          <a:endParaRPr lang="en-GB" noProof="0" dirty="0"/>
        </a:p>
      </dgm:t>
    </dgm:pt>
    <dgm:pt modelId="{720AA03A-D53C-4AA6-9CCF-C1830C967012}" type="sibTrans" cxnId="{6D03E944-DF1C-4F5D-AD96-0F9BB97FF4A2}">
      <dgm:prSet/>
      <dgm:spPr/>
      <dgm:t>
        <a:bodyPr/>
        <a:lstStyle/>
        <a:p>
          <a:endParaRPr lang="sv-SE"/>
        </a:p>
      </dgm:t>
    </dgm:pt>
    <dgm:pt modelId="{111ED32B-3FA1-4A06-8E60-81D5ACB96ED6}">
      <dgm:prSet phldrT="[Text]" custT="1"/>
      <dgm:spPr/>
      <dgm:t>
        <a:bodyPr/>
        <a:lstStyle/>
        <a:p>
          <a:r>
            <a:rPr lang="en-GB" sz="1400" noProof="0" dirty="0"/>
            <a:t>Rolling stock</a:t>
          </a:r>
        </a:p>
      </dgm:t>
    </dgm:pt>
    <dgm:pt modelId="{968C0CAB-C362-4028-8FB6-2243DBEE9BD1}" type="parTrans" cxnId="{51BDF6BC-9D92-4900-A8F1-673055E1F235}">
      <dgm:prSet/>
      <dgm:spPr/>
      <dgm:t>
        <a:bodyPr/>
        <a:lstStyle/>
        <a:p>
          <a:endParaRPr lang="en-GB" noProof="0" dirty="0"/>
        </a:p>
      </dgm:t>
    </dgm:pt>
    <dgm:pt modelId="{3923C7B7-9828-4327-AF3D-B68700FC98D4}" type="sibTrans" cxnId="{51BDF6BC-9D92-4900-A8F1-673055E1F235}">
      <dgm:prSet/>
      <dgm:spPr/>
      <dgm:t>
        <a:bodyPr/>
        <a:lstStyle/>
        <a:p>
          <a:endParaRPr lang="sv-SE"/>
        </a:p>
      </dgm:t>
    </dgm:pt>
    <dgm:pt modelId="{DF51D67D-EA9A-482F-AF9D-939447C93169}">
      <dgm:prSet phldrT="[Text]" custT="1"/>
      <dgm:spPr/>
      <dgm:t>
        <a:bodyPr/>
        <a:lstStyle/>
        <a:p>
          <a:r>
            <a:rPr lang="en-GB" sz="1600" noProof="0" dirty="0"/>
            <a:t>Time </a:t>
          </a:r>
          <a:r>
            <a:rPr lang="en-GB" sz="1400" noProof="0" dirty="0"/>
            <a:t>table</a:t>
          </a:r>
          <a:endParaRPr lang="en-GB" sz="1600" noProof="0" dirty="0"/>
        </a:p>
      </dgm:t>
    </dgm:pt>
    <dgm:pt modelId="{B120F37B-0BDE-4CD5-A73F-6AF27E06C74E}" type="parTrans" cxnId="{4B9A69A1-CE2D-4B8F-B00D-4F63EA8B6F69}">
      <dgm:prSet/>
      <dgm:spPr/>
      <dgm:t>
        <a:bodyPr/>
        <a:lstStyle/>
        <a:p>
          <a:endParaRPr lang="en-GB" noProof="0" dirty="0"/>
        </a:p>
      </dgm:t>
    </dgm:pt>
    <dgm:pt modelId="{EF19CF97-A420-4C70-890E-754806B4D7B9}" type="sibTrans" cxnId="{4B9A69A1-CE2D-4B8F-B00D-4F63EA8B6F69}">
      <dgm:prSet/>
      <dgm:spPr/>
      <dgm:t>
        <a:bodyPr/>
        <a:lstStyle/>
        <a:p>
          <a:endParaRPr lang="sv-SE"/>
        </a:p>
      </dgm:t>
    </dgm:pt>
    <dgm:pt modelId="{546F0CCB-E737-4C72-AAF4-F469AD01DA82}">
      <dgm:prSet phldrT="[Text]" custT="1"/>
      <dgm:spPr/>
      <dgm:t>
        <a:bodyPr/>
        <a:lstStyle/>
        <a:p>
          <a:r>
            <a:rPr lang="en-GB" sz="1800" noProof="0" dirty="0"/>
            <a:t>Digital twin</a:t>
          </a:r>
        </a:p>
      </dgm:t>
    </dgm:pt>
    <dgm:pt modelId="{A548534A-5586-4829-AA56-E5EC5A4D5E92}" type="parTrans" cxnId="{F8CBF347-013E-4B80-BB99-914CA9898C1C}">
      <dgm:prSet/>
      <dgm:spPr/>
      <dgm:t>
        <a:bodyPr/>
        <a:lstStyle/>
        <a:p>
          <a:endParaRPr lang="en-GB" noProof="0" dirty="0"/>
        </a:p>
      </dgm:t>
    </dgm:pt>
    <dgm:pt modelId="{26EE326A-CBE1-4B21-BCA2-BA586FC0F930}" type="sibTrans" cxnId="{F8CBF347-013E-4B80-BB99-914CA9898C1C}">
      <dgm:prSet/>
      <dgm:spPr/>
      <dgm:t>
        <a:bodyPr/>
        <a:lstStyle/>
        <a:p>
          <a:endParaRPr lang="sv-SE"/>
        </a:p>
      </dgm:t>
    </dgm:pt>
    <dgm:pt modelId="{E1BE2797-DC88-462E-A2A6-70550A670EDA}">
      <dgm:prSet phldrT="[Text]" custT="1"/>
      <dgm:spPr/>
      <dgm:t>
        <a:bodyPr/>
        <a:lstStyle/>
        <a:p>
          <a:r>
            <a:rPr lang="en-GB" sz="1200" noProof="0" dirty="0"/>
            <a:t>Higher capacity timed to the second</a:t>
          </a:r>
        </a:p>
      </dgm:t>
    </dgm:pt>
    <dgm:pt modelId="{CC3F1016-A530-406F-8632-3BF9BBDD7664}" type="parTrans" cxnId="{C431360C-7F32-4345-B28D-AD9A292497E1}">
      <dgm:prSet/>
      <dgm:spPr/>
      <dgm:t>
        <a:bodyPr/>
        <a:lstStyle/>
        <a:p>
          <a:endParaRPr lang="en-GB" noProof="0" dirty="0"/>
        </a:p>
      </dgm:t>
    </dgm:pt>
    <dgm:pt modelId="{7EECAFAE-6063-4656-9570-7DFB4E4E5987}" type="sibTrans" cxnId="{C431360C-7F32-4345-B28D-AD9A292497E1}">
      <dgm:prSet/>
      <dgm:spPr/>
      <dgm:t>
        <a:bodyPr/>
        <a:lstStyle/>
        <a:p>
          <a:endParaRPr lang="sv-SE"/>
        </a:p>
      </dgm:t>
    </dgm:pt>
    <dgm:pt modelId="{04E44F70-0D36-4F73-A78A-BB17A87CCD6C}" type="pres">
      <dgm:prSet presAssocID="{21241CC4-F707-47BD-A9A8-E5C94079CB0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88E2CC7-D162-453E-92A5-CE3464295CB9}" type="pres">
      <dgm:prSet presAssocID="{21241CC4-F707-47BD-A9A8-E5C94079CB05}" presName="cycle" presStyleCnt="0"/>
      <dgm:spPr/>
    </dgm:pt>
    <dgm:pt modelId="{4D798F23-4C34-4C9F-B566-1F290CB533FE}" type="pres">
      <dgm:prSet presAssocID="{21241CC4-F707-47BD-A9A8-E5C94079CB05}" presName="centerShape" presStyleCnt="0"/>
      <dgm:spPr/>
    </dgm:pt>
    <dgm:pt modelId="{DC0E1922-B075-4CA1-A834-A22BF3CE5672}" type="pres">
      <dgm:prSet presAssocID="{21241CC4-F707-47BD-A9A8-E5C94079CB05}" presName="connSite" presStyleLbl="node1" presStyleIdx="0" presStyleCnt="6"/>
      <dgm:spPr/>
    </dgm:pt>
    <dgm:pt modelId="{C6D7CCA6-BFE4-44C0-8FCD-5DD36E7ECD25}" type="pres">
      <dgm:prSet presAssocID="{21241CC4-F707-47BD-A9A8-E5C94079CB05}" presName="visibl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792B668-6241-4EDD-9168-ED7ADC4A4237}" type="pres">
      <dgm:prSet presAssocID="{507C1E24-7239-4B12-A6AF-FF15502CDC93}" presName="Name25" presStyleLbl="parChTrans1D1" presStyleIdx="0" presStyleCnt="5"/>
      <dgm:spPr/>
    </dgm:pt>
    <dgm:pt modelId="{8327A5B6-9517-454D-A581-2227B707B13E}" type="pres">
      <dgm:prSet presAssocID="{2FCC146F-60EE-47BE-8CD3-B7A27035B84D}" presName="node" presStyleCnt="0"/>
      <dgm:spPr/>
    </dgm:pt>
    <dgm:pt modelId="{49F76080-136B-414C-B37F-4B71867B5066}" type="pres">
      <dgm:prSet presAssocID="{2FCC146F-60EE-47BE-8CD3-B7A27035B84D}" presName="parentNode" presStyleLbl="node1" presStyleIdx="1" presStyleCnt="6" custScaleX="196936" custScaleY="196936">
        <dgm:presLayoutVars>
          <dgm:chMax val="1"/>
          <dgm:bulletEnabled val="1"/>
        </dgm:presLayoutVars>
      </dgm:prSet>
      <dgm:spPr/>
    </dgm:pt>
    <dgm:pt modelId="{B2EFAA40-EF75-4326-9AD8-2EBCDC3466F5}" type="pres">
      <dgm:prSet presAssocID="{2FCC146F-60EE-47BE-8CD3-B7A27035B84D}" presName="childNode" presStyleLbl="revTx" presStyleIdx="0" presStyleCnt="0">
        <dgm:presLayoutVars>
          <dgm:bulletEnabled val="1"/>
        </dgm:presLayoutVars>
      </dgm:prSet>
      <dgm:spPr/>
    </dgm:pt>
    <dgm:pt modelId="{0B241BF3-5017-4D5C-AF5C-F10CA03ED306}" type="pres">
      <dgm:prSet presAssocID="{968C0CAB-C362-4028-8FB6-2243DBEE9BD1}" presName="Name25" presStyleLbl="parChTrans1D1" presStyleIdx="1" presStyleCnt="5"/>
      <dgm:spPr/>
    </dgm:pt>
    <dgm:pt modelId="{BA5DF3BB-705B-4978-8202-A3C35F195309}" type="pres">
      <dgm:prSet presAssocID="{111ED32B-3FA1-4A06-8E60-81D5ACB96ED6}" presName="node" presStyleCnt="0"/>
      <dgm:spPr/>
    </dgm:pt>
    <dgm:pt modelId="{B9F492D4-400B-4662-9B60-07BD5ABD624B}" type="pres">
      <dgm:prSet presAssocID="{111ED32B-3FA1-4A06-8E60-81D5ACB96ED6}" presName="parentNode" presStyleLbl="node1" presStyleIdx="2" presStyleCnt="6" custScaleX="196936" custScaleY="196936" custLinFactNeighborX="40968" custLinFactNeighborY="64983">
        <dgm:presLayoutVars>
          <dgm:chMax val="1"/>
          <dgm:bulletEnabled val="1"/>
        </dgm:presLayoutVars>
      </dgm:prSet>
      <dgm:spPr/>
    </dgm:pt>
    <dgm:pt modelId="{8B049D2C-A13A-4236-B2D0-25E0973BE3F4}" type="pres">
      <dgm:prSet presAssocID="{111ED32B-3FA1-4A06-8E60-81D5ACB96ED6}" presName="childNode" presStyleLbl="revTx" presStyleIdx="0" presStyleCnt="0">
        <dgm:presLayoutVars>
          <dgm:bulletEnabled val="1"/>
        </dgm:presLayoutVars>
      </dgm:prSet>
      <dgm:spPr/>
    </dgm:pt>
    <dgm:pt modelId="{34983337-6E13-4A4F-AF32-18A73A692CFD}" type="pres">
      <dgm:prSet presAssocID="{B120F37B-0BDE-4CD5-A73F-6AF27E06C74E}" presName="Name25" presStyleLbl="parChTrans1D1" presStyleIdx="2" presStyleCnt="5"/>
      <dgm:spPr/>
    </dgm:pt>
    <dgm:pt modelId="{F54B1283-8A49-421B-8DE9-3F347C4B6836}" type="pres">
      <dgm:prSet presAssocID="{DF51D67D-EA9A-482F-AF9D-939447C93169}" presName="node" presStyleCnt="0"/>
      <dgm:spPr/>
    </dgm:pt>
    <dgm:pt modelId="{AEBA61CC-EEF1-4105-A1C7-842D108125FB}" type="pres">
      <dgm:prSet presAssocID="{DF51D67D-EA9A-482F-AF9D-939447C93169}" presName="parentNode" presStyleLbl="node1" presStyleIdx="3" presStyleCnt="6" custScaleX="196936" custScaleY="196936" custLinFactY="59099" custLinFactNeighborX="-17726" custLinFactNeighborY="100000">
        <dgm:presLayoutVars>
          <dgm:chMax val="1"/>
          <dgm:bulletEnabled val="1"/>
        </dgm:presLayoutVars>
      </dgm:prSet>
      <dgm:spPr/>
    </dgm:pt>
    <dgm:pt modelId="{CD657185-A86F-422A-B7C3-7B6323968906}" type="pres">
      <dgm:prSet presAssocID="{DF51D67D-EA9A-482F-AF9D-939447C93169}" presName="childNode" presStyleLbl="revTx" presStyleIdx="0" presStyleCnt="0">
        <dgm:presLayoutVars>
          <dgm:bulletEnabled val="1"/>
        </dgm:presLayoutVars>
      </dgm:prSet>
      <dgm:spPr/>
    </dgm:pt>
    <dgm:pt modelId="{9EFEDFAC-6565-4608-AC48-147FAA3D4336}" type="pres">
      <dgm:prSet presAssocID="{A548534A-5586-4829-AA56-E5EC5A4D5E92}" presName="Name25" presStyleLbl="parChTrans1D1" presStyleIdx="3" presStyleCnt="5"/>
      <dgm:spPr/>
    </dgm:pt>
    <dgm:pt modelId="{B4DD34B9-B63C-4552-A648-182A752D3AC9}" type="pres">
      <dgm:prSet presAssocID="{546F0CCB-E737-4C72-AAF4-F469AD01DA82}" presName="node" presStyleCnt="0"/>
      <dgm:spPr/>
    </dgm:pt>
    <dgm:pt modelId="{EB1D9B25-E29F-42B8-BB52-758D337CA056}" type="pres">
      <dgm:prSet presAssocID="{546F0CCB-E737-4C72-AAF4-F469AD01DA82}" presName="parentNode" presStyleLbl="node1" presStyleIdx="4" presStyleCnt="6" custScaleX="196936" custScaleY="196936" custLinFactX="-200000" custLinFactY="-100000" custLinFactNeighborX="-278886" custLinFactNeighborY="-168192">
        <dgm:presLayoutVars>
          <dgm:chMax val="1"/>
          <dgm:bulletEnabled val="1"/>
        </dgm:presLayoutVars>
      </dgm:prSet>
      <dgm:spPr/>
    </dgm:pt>
    <dgm:pt modelId="{A6CF1898-39AF-4AEA-8124-F5675B897832}" type="pres">
      <dgm:prSet presAssocID="{546F0CCB-E737-4C72-AAF4-F469AD01DA82}" presName="childNode" presStyleLbl="revTx" presStyleIdx="0" presStyleCnt="0">
        <dgm:presLayoutVars>
          <dgm:bulletEnabled val="1"/>
        </dgm:presLayoutVars>
      </dgm:prSet>
      <dgm:spPr/>
    </dgm:pt>
    <dgm:pt modelId="{54104107-70B9-4573-9C9F-9A6ED349FA1F}" type="pres">
      <dgm:prSet presAssocID="{CC3F1016-A530-406F-8632-3BF9BBDD7664}" presName="Name25" presStyleLbl="parChTrans1D1" presStyleIdx="4" presStyleCnt="5"/>
      <dgm:spPr/>
    </dgm:pt>
    <dgm:pt modelId="{B592C43F-62D9-460A-BB84-68F71725CAFA}" type="pres">
      <dgm:prSet presAssocID="{E1BE2797-DC88-462E-A2A6-70550A670EDA}" presName="node" presStyleCnt="0"/>
      <dgm:spPr/>
    </dgm:pt>
    <dgm:pt modelId="{023172A4-D87C-4C2D-AACA-5E5B5C90F165}" type="pres">
      <dgm:prSet presAssocID="{E1BE2797-DC88-462E-A2A6-70550A670EDA}" presName="parentNode" presStyleLbl="node1" presStyleIdx="5" presStyleCnt="6" custScaleX="196936" custScaleY="196936" custLinFactX="-102314" custLinFactNeighborX="-200000" custLinFactNeighborY="-48031">
        <dgm:presLayoutVars>
          <dgm:chMax val="1"/>
          <dgm:bulletEnabled val="1"/>
        </dgm:presLayoutVars>
      </dgm:prSet>
      <dgm:spPr/>
    </dgm:pt>
    <dgm:pt modelId="{0CBF931D-682E-4996-AF19-78DC2A3C95F8}" type="pres">
      <dgm:prSet presAssocID="{E1BE2797-DC88-462E-A2A6-70550A670ED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431360C-7F32-4345-B28D-AD9A292497E1}" srcId="{21241CC4-F707-47BD-A9A8-E5C94079CB05}" destId="{E1BE2797-DC88-462E-A2A6-70550A670EDA}" srcOrd="4" destOrd="0" parTransId="{CC3F1016-A530-406F-8632-3BF9BBDD7664}" sibTransId="{7EECAFAE-6063-4656-9570-7DFB4E4E5987}"/>
    <dgm:cxn modelId="{E6C76530-F1FA-445F-88EA-BB74545A0FEC}" type="presOf" srcId="{968C0CAB-C362-4028-8FB6-2243DBEE9BD1}" destId="{0B241BF3-5017-4D5C-AF5C-F10CA03ED306}" srcOrd="0" destOrd="0" presId="urn:microsoft.com/office/officeart/2005/8/layout/radial2"/>
    <dgm:cxn modelId="{29B89137-3AAD-4A3D-889D-382DD5F54498}" type="presOf" srcId="{A548534A-5586-4829-AA56-E5EC5A4D5E92}" destId="{9EFEDFAC-6565-4608-AC48-147FAA3D4336}" srcOrd="0" destOrd="0" presId="urn:microsoft.com/office/officeart/2005/8/layout/radial2"/>
    <dgm:cxn modelId="{6D03E944-DF1C-4F5D-AD96-0F9BB97FF4A2}" srcId="{21241CC4-F707-47BD-A9A8-E5C94079CB05}" destId="{2FCC146F-60EE-47BE-8CD3-B7A27035B84D}" srcOrd="0" destOrd="0" parTransId="{507C1E24-7239-4B12-A6AF-FF15502CDC93}" sibTransId="{720AA03A-D53C-4AA6-9CCF-C1830C967012}"/>
    <dgm:cxn modelId="{F8CBF347-013E-4B80-BB99-914CA9898C1C}" srcId="{21241CC4-F707-47BD-A9A8-E5C94079CB05}" destId="{546F0CCB-E737-4C72-AAF4-F469AD01DA82}" srcOrd="3" destOrd="0" parTransId="{A548534A-5586-4829-AA56-E5EC5A4D5E92}" sibTransId="{26EE326A-CBE1-4B21-BCA2-BA586FC0F930}"/>
    <dgm:cxn modelId="{9EBA2B6B-944F-4801-9E40-67DF902B144B}" type="presOf" srcId="{DF51D67D-EA9A-482F-AF9D-939447C93169}" destId="{AEBA61CC-EEF1-4105-A1C7-842D108125FB}" srcOrd="0" destOrd="0" presId="urn:microsoft.com/office/officeart/2005/8/layout/radial2"/>
    <dgm:cxn modelId="{8005D775-6196-44BB-B9BD-46C22D406EA8}" type="presOf" srcId="{CC3F1016-A530-406F-8632-3BF9BBDD7664}" destId="{54104107-70B9-4573-9C9F-9A6ED349FA1F}" srcOrd="0" destOrd="0" presId="urn:microsoft.com/office/officeart/2005/8/layout/radial2"/>
    <dgm:cxn modelId="{507EDA7D-9809-4D07-A56C-FBA103942587}" type="presOf" srcId="{546F0CCB-E737-4C72-AAF4-F469AD01DA82}" destId="{EB1D9B25-E29F-42B8-BB52-758D337CA056}" srcOrd="0" destOrd="0" presId="urn:microsoft.com/office/officeart/2005/8/layout/radial2"/>
    <dgm:cxn modelId="{4B9A69A1-CE2D-4B8F-B00D-4F63EA8B6F69}" srcId="{21241CC4-F707-47BD-A9A8-E5C94079CB05}" destId="{DF51D67D-EA9A-482F-AF9D-939447C93169}" srcOrd="2" destOrd="0" parTransId="{B120F37B-0BDE-4CD5-A73F-6AF27E06C74E}" sibTransId="{EF19CF97-A420-4C70-890E-754806B4D7B9}"/>
    <dgm:cxn modelId="{036DFDAD-286D-4D7C-82FD-DF7C4C7EC57B}" type="presOf" srcId="{111ED32B-3FA1-4A06-8E60-81D5ACB96ED6}" destId="{B9F492D4-400B-4662-9B60-07BD5ABD624B}" srcOrd="0" destOrd="0" presId="urn:microsoft.com/office/officeart/2005/8/layout/radial2"/>
    <dgm:cxn modelId="{86BD68BA-E071-410B-8E92-B3E2339B8601}" type="presOf" srcId="{B120F37B-0BDE-4CD5-A73F-6AF27E06C74E}" destId="{34983337-6E13-4A4F-AF32-18A73A692CFD}" srcOrd="0" destOrd="0" presId="urn:microsoft.com/office/officeart/2005/8/layout/radial2"/>
    <dgm:cxn modelId="{51BDF6BC-9D92-4900-A8F1-673055E1F235}" srcId="{21241CC4-F707-47BD-A9A8-E5C94079CB05}" destId="{111ED32B-3FA1-4A06-8E60-81D5ACB96ED6}" srcOrd="1" destOrd="0" parTransId="{968C0CAB-C362-4028-8FB6-2243DBEE9BD1}" sibTransId="{3923C7B7-9828-4327-AF3D-B68700FC98D4}"/>
    <dgm:cxn modelId="{355A9DC5-3A68-48E4-AB7E-ABC593742FB2}" type="presOf" srcId="{21241CC4-F707-47BD-A9A8-E5C94079CB05}" destId="{04E44F70-0D36-4F73-A78A-BB17A87CCD6C}" srcOrd="0" destOrd="0" presId="urn:microsoft.com/office/officeart/2005/8/layout/radial2"/>
    <dgm:cxn modelId="{CA8292D2-BDEA-4BF7-B607-E62A7AEB094F}" type="presOf" srcId="{E1BE2797-DC88-462E-A2A6-70550A670EDA}" destId="{023172A4-D87C-4C2D-AACA-5E5B5C90F165}" srcOrd="0" destOrd="0" presId="urn:microsoft.com/office/officeart/2005/8/layout/radial2"/>
    <dgm:cxn modelId="{6303EFD3-9B32-42A0-9EE2-C2CF2E0726D7}" type="presOf" srcId="{507C1E24-7239-4B12-A6AF-FF15502CDC93}" destId="{0792B668-6241-4EDD-9168-ED7ADC4A4237}" srcOrd="0" destOrd="0" presId="urn:microsoft.com/office/officeart/2005/8/layout/radial2"/>
    <dgm:cxn modelId="{D432B9F6-589D-4123-B804-03A483CCE80D}" type="presOf" srcId="{2FCC146F-60EE-47BE-8CD3-B7A27035B84D}" destId="{49F76080-136B-414C-B37F-4B71867B5066}" srcOrd="0" destOrd="0" presId="urn:microsoft.com/office/officeart/2005/8/layout/radial2"/>
    <dgm:cxn modelId="{E6A102BE-3BE4-4D49-82D9-B2DEEF2F1D1D}" type="presParOf" srcId="{04E44F70-0D36-4F73-A78A-BB17A87CCD6C}" destId="{388E2CC7-D162-453E-92A5-CE3464295CB9}" srcOrd="0" destOrd="0" presId="urn:microsoft.com/office/officeart/2005/8/layout/radial2"/>
    <dgm:cxn modelId="{EE2F458A-3991-4099-9DB6-06B3F4F1BAAE}" type="presParOf" srcId="{388E2CC7-D162-453E-92A5-CE3464295CB9}" destId="{4D798F23-4C34-4C9F-B566-1F290CB533FE}" srcOrd="0" destOrd="0" presId="urn:microsoft.com/office/officeart/2005/8/layout/radial2"/>
    <dgm:cxn modelId="{A751BC27-BE81-42B9-86D0-57054CD36DE8}" type="presParOf" srcId="{4D798F23-4C34-4C9F-B566-1F290CB533FE}" destId="{DC0E1922-B075-4CA1-A834-A22BF3CE5672}" srcOrd="0" destOrd="0" presId="urn:microsoft.com/office/officeart/2005/8/layout/radial2"/>
    <dgm:cxn modelId="{49BD1358-40FF-4C57-A032-4A367301C46D}" type="presParOf" srcId="{4D798F23-4C34-4C9F-B566-1F290CB533FE}" destId="{C6D7CCA6-BFE4-44C0-8FCD-5DD36E7ECD25}" srcOrd="1" destOrd="0" presId="urn:microsoft.com/office/officeart/2005/8/layout/radial2"/>
    <dgm:cxn modelId="{D811E223-C6BD-4046-9370-056BB365F751}" type="presParOf" srcId="{388E2CC7-D162-453E-92A5-CE3464295CB9}" destId="{0792B668-6241-4EDD-9168-ED7ADC4A4237}" srcOrd="1" destOrd="0" presId="urn:microsoft.com/office/officeart/2005/8/layout/radial2"/>
    <dgm:cxn modelId="{32FB0282-232D-458D-9C78-10FE79F91AA2}" type="presParOf" srcId="{388E2CC7-D162-453E-92A5-CE3464295CB9}" destId="{8327A5B6-9517-454D-A581-2227B707B13E}" srcOrd="2" destOrd="0" presId="urn:microsoft.com/office/officeart/2005/8/layout/radial2"/>
    <dgm:cxn modelId="{3D773CE8-A493-4B3F-A543-B7EE6EA3891C}" type="presParOf" srcId="{8327A5B6-9517-454D-A581-2227B707B13E}" destId="{49F76080-136B-414C-B37F-4B71867B5066}" srcOrd="0" destOrd="0" presId="urn:microsoft.com/office/officeart/2005/8/layout/radial2"/>
    <dgm:cxn modelId="{85B26DD0-A5F0-484B-B61C-147311264DF4}" type="presParOf" srcId="{8327A5B6-9517-454D-A581-2227B707B13E}" destId="{B2EFAA40-EF75-4326-9AD8-2EBCDC3466F5}" srcOrd="1" destOrd="0" presId="urn:microsoft.com/office/officeart/2005/8/layout/radial2"/>
    <dgm:cxn modelId="{05167C08-A3B5-453A-A9B0-4972044EFE49}" type="presParOf" srcId="{388E2CC7-D162-453E-92A5-CE3464295CB9}" destId="{0B241BF3-5017-4D5C-AF5C-F10CA03ED306}" srcOrd="3" destOrd="0" presId="urn:microsoft.com/office/officeart/2005/8/layout/radial2"/>
    <dgm:cxn modelId="{C5D28BB7-FE77-4F37-9BE6-DD1E9BBE30CD}" type="presParOf" srcId="{388E2CC7-D162-453E-92A5-CE3464295CB9}" destId="{BA5DF3BB-705B-4978-8202-A3C35F195309}" srcOrd="4" destOrd="0" presId="urn:microsoft.com/office/officeart/2005/8/layout/radial2"/>
    <dgm:cxn modelId="{95E22054-0ABE-4E9B-A456-26FEEC8BD749}" type="presParOf" srcId="{BA5DF3BB-705B-4978-8202-A3C35F195309}" destId="{B9F492D4-400B-4662-9B60-07BD5ABD624B}" srcOrd="0" destOrd="0" presId="urn:microsoft.com/office/officeart/2005/8/layout/radial2"/>
    <dgm:cxn modelId="{13E42D2E-D098-4777-8890-86029FCA1E48}" type="presParOf" srcId="{BA5DF3BB-705B-4978-8202-A3C35F195309}" destId="{8B049D2C-A13A-4236-B2D0-25E0973BE3F4}" srcOrd="1" destOrd="0" presId="urn:microsoft.com/office/officeart/2005/8/layout/radial2"/>
    <dgm:cxn modelId="{91C2E442-6B60-421A-A6E6-5DDA823E10EE}" type="presParOf" srcId="{388E2CC7-D162-453E-92A5-CE3464295CB9}" destId="{34983337-6E13-4A4F-AF32-18A73A692CFD}" srcOrd="5" destOrd="0" presId="urn:microsoft.com/office/officeart/2005/8/layout/radial2"/>
    <dgm:cxn modelId="{988D115B-8212-41D2-9E01-B1FF3715D65C}" type="presParOf" srcId="{388E2CC7-D162-453E-92A5-CE3464295CB9}" destId="{F54B1283-8A49-421B-8DE9-3F347C4B6836}" srcOrd="6" destOrd="0" presId="urn:microsoft.com/office/officeart/2005/8/layout/radial2"/>
    <dgm:cxn modelId="{384A0320-A68E-4652-821B-02F473B0257B}" type="presParOf" srcId="{F54B1283-8A49-421B-8DE9-3F347C4B6836}" destId="{AEBA61CC-EEF1-4105-A1C7-842D108125FB}" srcOrd="0" destOrd="0" presId="urn:microsoft.com/office/officeart/2005/8/layout/radial2"/>
    <dgm:cxn modelId="{79DD12F1-0C60-4D86-BE09-A657BAF5D4B1}" type="presParOf" srcId="{F54B1283-8A49-421B-8DE9-3F347C4B6836}" destId="{CD657185-A86F-422A-B7C3-7B6323968906}" srcOrd="1" destOrd="0" presId="urn:microsoft.com/office/officeart/2005/8/layout/radial2"/>
    <dgm:cxn modelId="{6716B59D-7CA4-4F2D-80B9-3C6B91A93FFC}" type="presParOf" srcId="{388E2CC7-D162-453E-92A5-CE3464295CB9}" destId="{9EFEDFAC-6565-4608-AC48-147FAA3D4336}" srcOrd="7" destOrd="0" presId="urn:microsoft.com/office/officeart/2005/8/layout/radial2"/>
    <dgm:cxn modelId="{9DAD733C-475C-4806-A61C-0E9BCB4EC5A7}" type="presParOf" srcId="{388E2CC7-D162-453E-92A5-CE3464295CB9}" destId="{B4DD34B9-B63C-4552-A648-182A752D3AC9}" srcOrd="8" destOrd="0" presId="urn:microsoft.com/office/officeart/2005/8/layout/radial2"/>
    <dgm:cxn modelId="{1BC4520F-D714-416A-9C0A-DF10E172A8A0}" type="presParOf" srcId="{B4DD34B9-B63C-4552-A648-182A752D3AC9}" destId="{EB1D9B25-E29F-42B8-BB52-758D337CA056}" srcOrd="0" destOrd="0" presId="urn:microsoft.com/office/officeart/2005/8/layout/radial2"/>
    <dgm:cxn modelId="{F077673E-164B-4699-8FC6-99334927B49A}" type="presParOf" srcId="{B4DD34B9-B63C-4552-A648-182A752D3AC9}" destId="{A6CF1898-39AF-4AEA-8124-F5675B897832}" srcOrd="1" destOrd="0" presId="urn:microsoft.com/office/officeart/2005/8/layout/radial2"/>
    <dgm:cxn modelId="{F1D35C8F-2577-4F42-954C-DBB7AF38CD2F}" type="presParOf" srcId="{388E2CC7-D162-453E-92A5-CE3464295CB9}" destId="{54104107-70B9-4573-9C9F-9A6ED349FA1F}" srcOrd="9" destOrd="0" presId="urn:microsoft.com/office/officeart/2005/8/layout/radial2"/>
    <dgm:cxn modelId="{314634BD-0B5E-4450-AF13-ECB144BE6C0D}" type="presParOf" srcId="{388E2CC7-D162-453E-92A5-CE3464295CB9}" destId="{B592C43F-62D9-460A-BB84-68F71725CAFA}" srcOrd="10" destOrd="0" presId="urn:microsoft.com/office/officeart/2005/8/layout/radial2"/>
    <dgm:cxn modelId="{06071D2D-AC4F-4FFD-8CA2-7384BC540B4E}" type="presParOf" srcId="{B592C43F-62D9-460A-BB84-68F71725CAFA}" destId="{023172A4-D87C-4C2D-AACA-5E5B5C90F165}" srcOrd="0" destOrd="0" presId="urn:microsoft.com/office/officeart/2005/8/layout/radial2"/>
    <dgm:cxn modelId="{A593072B-1A90-4DCC-BCCA-A89C4697ECB8}" type="presParOf" srcId="{B592C43F-62D9-460A-BB84-68F71725CAFA}" destId="{0CBF931D-682E-4996-AF19-78DC2A3C95F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4107-70B9-4573-9C9F-9A6ED349FA1F}">
      <dsp:nvSpPr>
        <dsp:cNvPr id="0" name=""/>
        <dsp:cNvSpPr/>
      </dsp:nvSpPr>
      <dsp:spPr>
        <a:xfrm rot="7686949">
          <a:off x="1852858" y="2813796"/>
          <a:ext cx="551515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551515" y="1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EDFAC-6565-4608-AC48-147FAA3D4336}">
      <dsp:nvSpPr>
        <dsp:cNvPr id="0" name=""/>
        <dsp:cNvSpPr/>
      </dsp:nvSpPr>
      <dsp:spPr>
        <a:xfrm rot="12498439">
          <a:off x="1334245" y="1709249"/>
          <a:ext cx="926445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926445" y="1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83337-6E13-4A4F-AF32-18A73A692CFD}">
      <dsp:nvSpPr>
        <dsp:cNvPr id="0" name=""/>
        <dsp:cNvSpPr/>
      </dsp:nvSpPr>
      <dsp:spPr>
        <a:xfrm rot="2062351">
          <a:off x="3000321" y="2696341"/>
          <a:ext cx="838429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38429" y="1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41BF3-5017-4D5C-AF5C-F10CA03ED306}">
      <dsp:nvSpPr>
        <dsp:cNvPr id="0" name=""/>
        <dsp:cNvSpPr/>
      </dsp:nvSpPr>
      <dsp:spPr>
        <a:xfrm rot="20760789">
          <a:off x="3060863" y="1951400"/>
          <a:ext cx="853924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53924" y="1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B668-6241-4EDD-9168-ED7ADC4A4237}">
      <dsp:nvSpPr>
        <dsp:cNvPr id="0" name=""/>
        <dsp:cNvSpPr/>
      </dsp:nvSpPr>
      <dsp:spPr>
        <a:xfrm rot="18106878">
          <a:off x="2700972" y="1356128"/>
          <a:ext cx="876369" cy="25883"/>
        </a:xfrm>
        <a:custGeom>
          <a:avLst/>
          <a:gdLst/>
          <a:ahLst/>
          <a:cxnLst/>
          <a:rect l="0" t="0" r="0" b="0"/>
          <a:pathLst>
            <a:path>
              <a:moveTo>
                <a:pt x="0" y="12941"/>
              </a:moveTo>
              <a:lnTo>
                <a:pt x="876369" y="1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7CCA6-BFE4-44C0-8FCD-5DD36E7ECD25}">
      <dsp:nvSpPr>
        <dsp:cNvPr id="0" name=""/>
        <dsp:cNvSpPr/>
      </dsp:nvSpPr>
      <dsp:spPr>
        <a:xfrm>
          <a:off x="2019248" y="1555507"/>
          <a:ext cx="1240322" cy="12403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76080-136B-414C-B37F-4B71867B5066}">
      <dsp:nvSpPr>
        <dsp:cNvPr id="0" name=""/>
        <dsp:cNvSpPr/>
      </dsp:nvSpPr>
      <dsp:spPr>
        <a:xfrm>
          <a:off x="3023093" y="-359128"/>
          <a:ext cx="1465584" cy="146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Infra-structure</a:t>
          </a:r>
        </a:p>
      </dsp:txBody>
      <dsp:txXfrm>
        <a:off x="3237723" y="-144498"/>
        <a:ext cx="1036324" cy="1036324"/>
      </dsp:txXfrm>
    </dsp:sp>
    <dsp:sp modelId="{B9F492D4-400B-4662-9B60-07BD5ABD624B}">
      <dsp:nvSpPr>
        <dsp:cNvPr id="0" name=""/>
        <dsp:cNvSpPr/>
      </dsp:nvSpPr>
      <dsp:spPr>
        <a:xfrm>
          <a:off x="3880402" y="951237"/>
          <a:ext cx="1465584" cy="146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Rolling stock</a:t>
          </a:r>
        </a:p>
      </dsp:txBody>
      <dsp:txXfrm>
        <a:off x="4095032" y="1165867"/>
        <a:ext cx="1036324" cy="1036324"/>
      </dsp:txXfrm>
    </dsp:sp>
    <dsp:sp modelId="{AEBA61CC-EEF1-4105-A1C7-842D108125FB}">
      <dsp:nvSpPr>
        <dsp:cNvPr id="0" name=""/>
        <dsp:cNvSpPr/>
      </dsp:nvSpPr>
      <dsp:spPr>
        <a:xfrm>
          <a:off x="3637592" y="2626880"/>
          <a:ext cx="1465584" cy="146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Time table</a:t>
          </a:r>
        </a:p>
      </dsp:txBody>
      <dsp:txXfrm>
        <a:off x="3852222" y="2841510"/>
        <a:ext cx="1036324" cy="1036324"/>
      </dsp:txXfrm>
    </dsp:sp>
    <dsp:sp modelId="{EB1D9B25-E29F-42B8-BB52-758D337CA056}">
      <dsp:nvSpPr>
        <dsp:cNvPr id="0" name=""/>
        <dsp:cNvSpPr/>
      </dsp:nvSpPr>
      <dsp:spPr>
        <a:xfrm>
          <a:off x="11683" y="422247"/>
          <a:ext cx="1465584" cy="146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Digital twin</a:t>
          </a:r>
        </a:p>
      </dsp:txBody>
      <dsp:txXfrm>
        <a:off x="226313" y="636877"/>
        <a:ext cx="1036324" cy="1036324"/>
      </dsp:txXfrm>
    </dsp:sp>
    <dsp:sp modelId="{023172A4-D87C-4C2D-AACA-5E5B5C90F165}">
      <dsp:nvSpPr>
        <dsp:cNvPr id="0" name=""/>
        <dsp:cNvSpPr/>
      </dsp:nvSpPr>
      <dsp:spPr>
        <a:xfrm>
          <a:off x="773292" y="2887437"/>
          <a:ext cx="1465584" cy="146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Higher capacity timed to the second</a:t>
          </a:r>
        </a:p>
      </dsp:txBody>
      <dsp:txXfrm>
        <a:off x="987922" y="3102067"/>
        <a:ext cx="1036324" cy="1036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04107-70B9-4573-9C9F-9A6ED349FA1F}">
      <dsp:nvSpPr>
        <dsp:cNvPr id="0" name=""/>
        <dsp:cNvSpPr/>
      </dsp:nvSpPr>
      <dsp:spPr>
        <a:xfrm rot="7684847">
          <a:off x="959403" y="1932370"/>
          <a:ext cx="379732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379732" y="14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EDFAC-6565-4608-AC48-147FAA3D4336}">
      <dsp:nvSpPr>
        <dsp:cNvPr id="0" name=""/>
        <dsp:cNvSpPr/>
      </dsp:nvSpPr>
      <dsp:spPr>
        <a:xfrm rot="12910065">
          <a:off x="884469" y="1173251"/>
          <a:ext cx="349120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349120" y="14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83337-6E13-4A4F-AF32-18A73A692CFD}">
      <dsp:nvSpPr>
        <dsp:cNvPr id="0" name=""/>
        <dsp:cNvSpPr/>
      </dsp:nvSpPr>
      <dsp:spPr>
        <a:xfrm rot="2061305">
          <a:off x="1748712" y="1851375"/>
          <a:ext cx="577579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577579" y="14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41BF3-5017-4D5C-AF5C-F10CA03ED306}">
      <dsp:nvSpPr>
        <dsp:cNvPr id="0" name=""/>
        <dsp:cNvSpPr/>
      </dsp:nvSpPr>
      <dsp:spPr>
        <a:xfrm rot="20760506">
          <a:off x="1790362" y="1338697"/>
          <a:ext cx="588285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588285" y="14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2B668-6241-4EDD-9168-ED7ADC4A4237}">
      <dsp:nvSpPr>
        <dsp:cNvPr id="0" name=""/>
        <dsp:cNvSpPr/>
      </dsp:nvSpPr>
      <dsp:spPr>
        <a:xfrm rot="18107297">
          <a:off x="1542674" y="928985"/>
          <a:ext cx="603696" cy="28959"/>
        </a:xfrm>
        <a:custGeom>
          <a:avLst/>
          <a:gdLst/>
          <a:ahLst/>
          <a:cxnLst/>
          <a:rect l="0" t="0" r="0" b="0"/>
          <a:pathLst>
            <a:path>
              <a:moveTo>
                <a:pt x="0" y="14479"/>
              </a:moveTo>
              <a:lnTo>
                <a:pt x="603696" y="14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7CCA6-BFE4-44C0-8FCD-5DD36E7ECD25}">
      <dsp:nvSpPr>
        <dsp:cNvPr id="0" name=""/>
        <dsp:cNvSpPr/>
      </dsp:nvSpPr>
      <dsp:spPr>
        <a:xfrm>
          <a:off x="1073721" y="1072030"/>
          <a:ext cx="853374" cy="8533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76080-136B-414C-B37F-4B71867B5066}">
      <dsp:nvSpPr>
        <dsp:cNvPr id="0" name=""/>
        <dsp:cNvSpPr/>
      </dsp:nvSpPr>
      <dsp:spPr>
        <a:xfrm>
          <a:off x="1764943" y="-245839"/>
          <a:ext cx="1008360" cy="1008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Infra-structure</a:t>
          </a:r>
        </a:p>
      </dsp:txBody>
      <dsp:txXfrm>
        <a:off x="1912614" y="-98168"/>
        <a:ext cx="713018" cy="713018"/>
      </dsp:txXfrm>
    </dsp:sp>
    <dsp:sp modelId="{B9F492D4-400B-4662-9B60-07BD5ABD624B}">
      <dsp:nvSpPr>
        <dsp:cNvPr id="0" name=""/>
        <dsp:cNvSpPr/>
      </dsp:nvSpPr>
      <dsp:spPr>
        <a:xfrm>
          <a:off x="2354963" y="655979"/>
          <a:ext cx="1008360" cy="1008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Rolling stock</a:t>
          </a:r>
        </a:p>
      </dsp:txBody>
      <dsp:txXfrm>
        <a:off x="2502634" y="803650"/>
        <a:ext cx="713018" cy="713018"/>
      </dsp:txXfrm>
    </dsp:sp>
    <dsp:sp modelId="{AEBA61CC-EEF1-4105-A1C7-842D108125FB}">
      <dsp:nvSpPr>
        <dsp:cNvPr id="0" name=""/>
        <dsp:cNvSpPr/>
      </dsp:nvSpPr>
      <dsp:spPr>
        <a:xfrm>
          <a:off x="2187962" y="1809163"/>
          <a:ext cx="1008360" cy="1008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Time </a:t>
          </a:r>
          <a:r>
            <a:rPr lang="en-GB" sz="1400" kern="1200" noProof="0" dirty="0"/>
            <a:t>table</a:t>
          </a:r>
          <a:endParaRPr lang="en-GB" sz="1600" kern="1200" noProof="0" dirty="0"/>
        </a:p>
      </dsp:txBody>
      <dsp:txXfrm>
        <a:off x="2335633" y="1956834"/>
        <a:ext cx="713018" cy="713018"/>
      </dsp:txXfrm>
    </dsp:sp>
    <dsp:sp modelId="{EB1D9B25-E29F-42B8-BB52-758D337CA056}">
      <dsp:nvSpPr>
        <dsp:cNvPr id="0" name=""/>
        <dsp:cNvSpPr/>
      </dsp:nvSpPr>
      <dsp:spPr>
        <a:xfrm>
          <a:off x="0" y="292615"/>
          <a:ext cx="1008360" cy="1008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Digital twin</a:t>
          </a:r>
        </a:p>
      </dsp:txBody>
      <dsp:txXfrm>
        <a:off x="147671" y="440286"/>
        <a:ext cx="713018" cy="713018"/>
      </dsp:txXfrm>
    </dsp:sp>
    <dsp:sp modelId="{023172A4-D87C-4C2D-AACA-5E5B5C90F165}">
      <dsp:nvSpPr>
        <dsp:cNvPr id="0" name=""/>
        <dsp:cNvSpPr/>
      </dsp:nvSpPr>
      <dsp:spPr>
        <a:xfrm>
          <a:off x="217021" y="1988983"/>
          <a:ext cx="1008360" cy="1008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/>
            <a:t>Higher capacity timed to the second</a:t>
          </a:r>
        </a:p>
      </dsp:txBody>
      <dsp:txXfrm>
        <a:off x="364692" y="2136654"/>
        <a:ext cx="713018" cy="71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167CDFC-7AE4-4B4B-AB70-8FC3F9AC39BA}" type="datetimeFigureOut">
              <a:rPr lang="sv-SE"/>
              <a:pPr>
                <a:defRPr/>
              </a:pPr>
              <a:t>2018-11-16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23D803E-15BC-48B9-B0AA-DA88EA0B2581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356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FC371A-F299-4D31-A46F-074AF2B3AA5C}" type="datetimeFigureOut">
              <a:rPr lang="sv-SE"/>
              <a:pPr>
                <a:defRPr/>
              </a:pPr>
              <a:t>2018-11-16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625AEA-7C3F-4B3C-98DF-01681832CC5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76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EB2C-0BB1-4EFA-836C-C968BDC6A0A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35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168437" y="4586631"/>
            <a:ext cx="307777" cy="21035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800" dirty="0">
                <a:solidFill>
                  <a:srgbClr val="D52B1E"/>
                </a:solidFill>
              </a:rPr>
              <a:t>TMALL 0143 Presentation engelsk v 1.0</a:t>
            </a:r>
          </a:p>
        </p:txBody>
      </p:sp>
    </p:spTree>
    <p:extLst>
      <p:ext uri="{BB962C8B-B14F-4D97-AF65-F5344CB8AC3E}">
        <p14:creationId xmlns:p14="http://schemas.microsoft.com/office/powerpoint/2010/main" val="351668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Klicka här för att ändra format på underrubrik i bakgrunden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ADFASDFASDFASDFASDF</a:t>
            </a:r>
          </a:p>
        </p:txBody>
      </p:sp>
    </p:spTree>
    <p:extLst>
      <p:ext uri="{BB962C8B-B14F-4D97-AF65-F5344CB8AC3E}">
        <p14:creationId xmlns:p14="http://schemas.microsoft.com/office/powerpoint/2010/main" val="241464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ADFASDFASDFASDFASDF</a:t>
            </a:r>
          </a:p>
        </p:txBody>
      </p:sp>
    </p:spTree>
    <p:extLst>
      <p:ext uri="{BB962C8B-B14F-4D97-AF65-F5344CB8AC3E}">
        <p14:creationId xmlns:p14="http://schemas.microsoft.com/office/powerpoint/2010/main" val="35752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Klicka här för att ändra format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ADFASDFASDFASDFASDF</a:t>
            </a:r>
          </a:p>
        </p:txBody>
      </p:sp>
    </p:spTree>
    <p:extLst>
      <p:ext uri="{BB962C8B-B14F-4D97-AF65-F5344CB8AC3E}">
        <p14:creationId xmlns:p14="http://schemas.microsoft.com/office/powerpoint/2010/main" val="418472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873-60DB-4F55-897F-1363412151CA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F355-4BDB-4062-A11C-196B55770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7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873-60DB-4F55-897F-1363412151CA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F355-4BDB-4062-A11C-196B55770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873-60DB-4F55-897F-1363412151CA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F355-4BDB-4062-A11C-196B55770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Desktop\Untitled-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946" r="7265" b="4946"/>
          <a:stretch/>
        </p:blipFill>
        <p:spPr bwMode="auto">
          <a:xfrm>
            <a:off x="0" y="-19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:\e-Pilot1119\Bilder\monst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6732" y="272665"/>
            <a:ext cx="2924944" cy="23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7745" y="3399656"/>
            <a:ext cx="4854735" cy="879744"/>
          </a:xfrm>
        </p:spPr>
        <p:txBody>
          <a:bodyPr>
            <a:noAutofit/>
          </a:bodyPr>
          <a:lstStyle>
            <a:lvl1pPr>
              <a:defRPr sz="4000" i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Pålitliga</a:t>
            </a:r>
            <a:r>
              <a:rPr lang="en-US" dirty="0"/>
              <a:t> </a:t>
            </a:r>
            <a:r>
              <a:rPr lang="en-US" dirty="0" err="1"/>
              <a:t>järnvägar</a:t>
            </a:r>
            <a:br>
              <a:rPr lang="en-US" dirty="0"/>
            </a:b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samverkan</a:t>
            </a:r>
            <a:br>
              <a:rPr lang="en-US" dirty="0"/>
            </a:br>
            <a:r>
              <a:rPr lang="en-US" dirty="0" err="1"/>
              <a:t>och</a:t>
            </a:r>
            <a:r>
              <a:rPr lang="en-US" dirty="0"/>
              <a:t> smart </a:t>
            </a:r>
            <a:r>
              <a:rPr lang="en-US" dirty="0" err="1"/>
              <a:t>teknik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05CFA8-D525-4E6E-AA8D-95D999C0807C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Picture 6" descr="H:\Grafisk profil LTU\LTU_sve_bla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65259"/>
            <a:ext cx="1152127" cy="6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8" b="1394"/>
          <a:stretch/>
        </p:blipFill>
        <p:spPr>
          <a:xfrm>
            <a:off x="5796136" y="1915674"/>
            <a:ext cx="2785372" cy="782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01" y="6145411"/>
            <a:ext cx="348489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1" descr="TRAFIKVERKET_element_till_ppt-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142875" y="152400"/>
            <a:ext cx="2855913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25717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ange rubrik</a:t>
            </a:r>
          </a:p>
        </p:txBody>
      </p:sp>
      <p:pic>
        <p:nvPicPr>
          <p:cNvPr id="1028" name="Picture 69" descr="TRAFIKVERKET_LOGO-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778250"/>
            <a:ext cx="5870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" r="2063"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921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C51B5D-51A0-4816-BE8A-2867B44C334E}" type="slidenum">
              <a:rPr lang="sv-SE" sz="800">
                <a:solidFill>
                  <a:schemeClr val="bg1"/>
                </a:solidFill>
              </a:rPr>
              <a:pPr eaLnBrk="1" hangingPunct="1"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ADFASDFASDFASDFASDF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s.larsson@trafikverket.se" TargetMode="External"/><Relationship Id="rId2" Type="http://schemas.openxmlformats.org/officeDocument/2006/relationships/hyperlink" Target="mailto:johan.jonsson@trafikverket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eronica.jagare@ltu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gif"/><Relationship Id="rId1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13.pn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diagramData" Target="../diagrams/data1.xml"/><Relationship Id="rId10" Type="http://schemas.openxmlformats.org/officeDocument/2006/relationships/image" Target="../media/image21.png"/><Relationship Id="rId19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 idx="4294967295"/>
          </p:nvPr>
        </p:nvSpPr>
        <p:spPr>
          <a:xfrm>
            <a:off x="285749" y="357188"/>
            <a:ext cx="2793781" cy="2725737"/>
          </a:xfrm>
        </p:spPr>
        <p:txBody>
          <a:bodyPr/>
          <a:lstStyle/>
          <a:p>
            <a:r>
              <a:rPr lang="en-GB" dirty="0"/>
              <a:t>Digital twin for infrastructure: Asset health and availability governed from predictive modelling and data processing.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Johan Jonsson</a:t>
            </a:r>
            <a:br>
              <a:rPr lang="en-GB" dirty="0"/>
            </a:br>
            <a:br>
              <a:rPr lang="en-GB" dirty="0"/>
            </a:br>
            <a:r>
              <a:rPr lang="en-GB" dirty="0"/>
              <a:t>Genève</a:t>
            </a:r>
            <a:br>
              <a:rPr lang="en-GB" dirty="0"/>
            </a:br>
            <a:r>
              <a:rPr lang="en-GB" dirty="0"/>
              <a:t>21 November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for 2030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Digitisation of whole systems</a:t>
            </a:r>
          </a:p>
          <a:p>
            <a:r>
              <a:rPr lang="en-GB" dirty="0"/>
              <a:t>Self-diagnostics</a:t>
            </a:r>
          </a:p>
          <a:p>
            <a:r>
              <a:rPr lang="en-GB" dirty="0"/>
              <a:t>More data analytics </a:t>
            </a:r>
          </a:p>
          <a:p>
            <a:r>
              <a:rPr lang="en-GB" dirty="0"/>
              <a:t>Real time monitoring</a:t>
            </a:r>
          </a:p>
          <a:p>
            <a:r>
              <a:rPr lang="en-GB" dirty="0"/>
              <a:t>AI to predict functionality</a:t>
            </a:r>
          </a:p>
          <a:p>
            <a:r>
              <a:rPr lang="en-GB" dirty="0"/>
              <a:t>Integration of digital systems from other transport modes</a:t>
            </a:r>
          </a:p>
          <a:p>
            <a:r>
              <a:rPr lang="en-GB" dirty="0"/>
              <a:t>24/7 system availability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Increased and optimised network capacity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3" y="849053"/>
            <a:ext cx="3265044" cy="24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1113" y="1709739"/>
            <a:ext cx="8152250" cy="1767979"/>
          </a:xfrm>
        </p:spPr>
        <p:txBody>
          <a:bodyPr/>
          <a:lstStyle/>
          <a:p>
            <a:pPr algn="ctr"/>
            <a:r>
              <a:rPr lang="en-GB" dirty="0"/>
              <a:t>Thank you for listening!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Trafikverket:</a:t>
            </a:r>
            <a:br>
              <a:rPr lang="en-GB" dirty="0"/>
            </a:br>
            <a:r>
              <a:rPr lang="en-GB" dirty="0">
                <a:hlinkClick r:id="rId2"/>
              </a:rPr>
              <a:t>johan.jonsson@trafikverket.se</a:t>
            </a:r>
            <a:endParaRPr lang="en-GB" dirty="0"/>
          </a:p>
          <a:p>
            <a:endParaRPr lang="en-GB" dirty="0"/>
          </a:p>
          <a:p>
            <a:r>
              <a:rPr lang="sv-SE" dirty="0" err="1"/>
              <a:t>ePilot</a:t>
            </a:r>
            <a:r>
              <a:rPr lang="sv-SE" dirty="0"/>
              <a:t>:</a:t>
            </a:r>
            <a:br>
              <a:rPr lang="sv-SE" dirty="0"/>
            </a:br>
            <a:r>
              <a:rPr lang="en-GB" dirty="0">
                <a:hlinkClick r:id="rId3"/>
              </a:rPr>
              <a:t>jonas.larsson@trafikverket.se</a:t>
            </a:r>
            <a:r>
              <a:rPr lang="en-GB" dirty="0"/>
              <a:t> / Trafikverket</a:t>
            </a:r>
            <a:br>
              <a:rPr lang="en-GB" dirty="0"/>
            </a:br>
            <a:r>
              <a:rPr lang="en-GB" dirty="0">
                <a:hlinkClick r:id="rId4"/>
              </a:rPr>
              <a:t>veronica.jagare@ltu.se</a:t>
            </a:r>
            <a:r>
              <a:rPr lang="en-GB" dirty="0"/>
              <a:t> / </a:t>
            </a:r>
            <a:r>
              <a:rPr lang="en-GB" dirty="0" err="1"/>
              <a:t>Luleå</a:t>
            </a:r>
            <a:r>
              <a:rPr lang="en-GB" dirty="0"/>
              <a:t>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09370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Yesterday</a:t>
            </a:r>
            <a:r>
              <a:rPr lang="sv-SE" dirty="0"/>
              <a:t> and </a:t>
            </a:r>
            <a:r>
              <a:rPr lang="sv-SE" dirty="0" err="1"/>
              <a:t>today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Automatic Ticket Vending Machine, </a:t>
            </a:r>
            <a:r>
              <a:rPr lang="en-GB" sz="2100" b="0" dirty="0"/>
              <a:t>Topical Press 23 Feb 1942 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907339"/>
            <a:ext cx="3868737" cy="2880059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The ‘</a:t>
            </a:r>
            <a:r>
              <a:rPr lang="en-GB" sz="2000" dirty="0" err="1"/>
              <a:t>utsonmobile</a:t>
            </a:r>
            <a:r>
              <a:rPr lang="en-GB" sz="2000" dirty="0"/>
              <a:t>’ application </a:t>
            </a:r>
            <a:r>
              <a:rPr lang="en-GB" sz="1800" b="0" dirty="0"/>
              <a:t>developed by the Centre for Railway Information System (CRIS) 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889448"/>
            <a:ext cx="3887788" cy="2915841"/>
          </a:xfrm>
        </p:spPr>
      </p:pic>
    </p:spTree>
    <p:extLst>
      <p:ext uri="{BB962C8B-B14F-4D97-AF65-F5344CB8AC3E}">
        <p14:creationId xmlns:p14="http://schemas.microsoft.com/office/powerpoint/2010/main" val="144333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we on the edge of change?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integrated circuit, 1958</a:t>
            </a:r>
          </a:p>
          <a:p>
            <a:r>
              <a:rPr lang="en-GB" sz="1900" b="0" dirty="0"/>
              <a:t>Jack </a:t>
            </a:r>
            <a:r>
              <a:rPr lang="en-GB" sz="1900" b="0" dirty="0" err="1"/>
              <a:t>Kilby</a:t>
            </a:r>
            <a:r>
              <a:rPr lang="en-GB" sz="1900" b="0" dirty="0"/>
              <a:t> of Texas Instruments</a:t>
            </a:r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049438"/>
            <a:ext cx="3881005" cy="2439897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965260"/>
            <a:ext cx="3887788" cy="2764217"/>
          </a:xfrm>
        </p:spPr>
      </p:pic>
    </p:spTree>
    <p:extLst>
      <p:ext uri="{BB962C8B-B14F-4D97-AF65-F5344CB8AC3E}">
        <p14:creationId xmlns:p14="http://schemas.microsoft.com/office/powerpoint/2010/main" val="23685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Tasks and Capabilities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Objective</a:t>
            </a:r>
            <a:r>
              <a:rPr lang="en-GB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Mobility as a service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Logistics on demand</a:t>
            </a:r>
          </a:p>
          <a:p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Our Capabilities: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Guaranteed asset health and availability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More value from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Environmental &amp; social sustainability</a:t>
            </a: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654394" y="4403252"/>
            <a:ext cx="58352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Digital information can help delivering </a:t>
            </a:r>
            <a:r>
              <a:rPr lang="en-GB" sz="2400" b="1" i="1" dirty="0"/>
              <a:t>Service timed to the second</a:t>
            </a:r>
          </a:p>
        </p:txBody>
      </p:sp>
    </p:spTree>
    <p:extLst>
      <p:ext uri="{BB962C8B-B14F-4D97-AF65-F5344CB8AC3E}">
        <p14:creationId xmlns:p14="http://schemas.microsoft.com/office/powerpoint/2010/main" val="41044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50" y="3294016"/>
            <a:ext cx="1605441" cy="107029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70" y="947900"/>
            <a:ext cx="1432776" cy="955184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16" y="4317558"/>
            <a:ext cx="1585323" cy="1056882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16" y="5329986"/>
            <a:ext cx="1120874" cy="74725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93" y="2585714"/>
            <a:ext cx="1058402" cy="43470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29" y="1154762"/>
            <a:ext cx="772786" cy="473724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53" y="1269645"/>
            <a:ext cx="735280" cy="711561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5" y="1856821"/>
            <a:ext cx="1243776" cy="54637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47" y="1612032"/>
            <a:ext cx="1186743" cy="791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first steps to Interconnected ICT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6" y="2381669"/>
            <a:ext cx="1567027" cy="104468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69" y="1224559"/>
            <a:ext cx="870478" cy="58446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86" y="1699634"/>
            <a:ext cx="906730" cy="68004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37" y="2243059"/>
            <a:ext cx="1309243" cy="425504"/>
          </a:xfrm>
          <a:prstGeom prst="rect">
            <a:avLst/>
          </a:prstGeom>
        </p:spPr>
      </p:pic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3305688"/>
              </p:ext>
            </p:extLst>
          </p:nvPr>
        </p:nvGraphicFramePr>
        <p:xfrm>
          <a:off x="518601" y="1809023"/>
          <a:ext cx="86253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96951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first steps to Interconnected ICT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0767715"/>
              </p:ext>
            </p:extLst>
          </p:nvPr>
        </p:nvGraphicFramePr>
        <p:xfrm>
          <a:off x="788424" y="2102881"/>
          <a:ext cx="5304130" cy="299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4392118" y="1344007"/>
            <a:ext cx="47518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Maintenance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from equalised to predictive through condition based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Asset digitisation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location, diagnostics, condition data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Real time network </a:t>
            </a:r>
            <a:r>
              <a:rPr lang="en-GB" sz="2000" b="1" dirty="0" err="1"/>
              <a:t>mgmt</a:t>
            </a:r>
            <a:endParaRPr lang="en-GB" sz="2000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slot planning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Digital Twin </a:t>
            </a:r>
            <a:r>
              <a:rPr lang="en-GB" sz="2000" dirty="0"/>
              <a:t>through smart data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Big data analytics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Single system; moving &amp; fixed objects together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Rolling stock; on board diagnostics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Signalling; traffic decision, position management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Infra; predictive maintenance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Freight; condition based strategies</a:t>
            </a:r>
          </a:p>
        </p:txBody>
      </p:sp>
    </p:spTree>
    <p:extLst>
      <p:ext uri="{BB962C8B-B14F-4D97-AF65-F5344CB8AC3E}">
        <p14:creationId xmlns:p14="http://schemas.microsoft.com/office/powerpoint/2010/main" val="36489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289370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</a:rPr>
              <a:t>Reliable railways through smart technology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32672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761" y="22459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6438" y="3243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1" y="1931835"/>
            <a:ext cx="7797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vision: </a:t>
            </a:r>
            <a:r>
              <a:rPr lang="en-GB" sz="1600" dirty="0"/>
              <a:t>A sustainable and connected railway by 2025</a:t>
            </a:r>
          </a:p>
          <a:p>
            <a:endParaRPr lang="en-GB" dirty="0"/>
          </a:p>
          <a:p>
            <a:r>
              <a:rPr lang="en-GB" b="1" dirty="0"/>
              <a:t>The challenge: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deregulated system with many stakeholders each with different goals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Enable preventive maintenance by sharing data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test and implement innovations in the railway system in an efficient way</a:t>
            </a:r>
          </a:p>
          <a:p>
            <a:endParaRPr lang="sv-SE" dirty="0"/>
          </a:p>
          <a:p>
            <a:pPr algn="ctr"/>
            <a:r>
              <a:rPr lang="en-GB" b="1" i="1" dirty="0"/>
              <a:t>“The technology is the easy part, the challenge lies within </a:t>
            </a:r>
          </a:p>
          <a:p>
            <a:pPr algn="ctr"/>
            <a:r>
              <a:rPr lang="en-GB" b="1" i="1" dirty="0"/>
              <a:t>implementation of new solutions”</a:t>
            </a:r>
          </a:p>
          <a:p>
            <a:pPr algn="ctr"/>
            <a:endParaRPr lang="en-GB" b="1" dirty="0"/>
          </a:p>
          <a:p>
            <a:r>
              <a:rPr lang="en-GB" b="1" dirty="0"/>
              <a:t>The tool: </a:t>
            </a:r>
          </a:p>
          <a:p>
            <a:r>
              <a:rPr lang="en-GB" sz="1600" dirty="0" err="1"/>
              <a:t>ePilot</a:t>
            </a:r>
            <a:r>
              <a:rPr lang="en-GB" sz="1600" dirty="0"/>
              <a:t> - an industry collaboration project initiated by Trafikverket </a:t>
            </a:r>
          </a:p>
          <a:p>
            <a:r>
              <a:rPr lang="en-GB" sz="1600" dirty="0"/>
              <a:t>and operated by </a:t>
            </a:r>
            <a:r>
              <a:rPr lang="en-GB" sz="1600" dirty="0" err="1"/>
              <a:t>Luleå</a:t>
            </a:r>
            <a:r>
              <a:rPr lang="en-GB" sz="1600" dirty="0"/>
              <a:t> Railway Research </a:t>
            </a:r>
            <a:r>
              <a:rPr lang="en-GB" sz="1600" dirty="0" err="1"/>
              <a:t>Center</a:t>
            </a:r>
            <a:r>
              <a:rPr lang="en-GB" sz="1600" dirty="0"/>
              <a:t> at </a:t>
            </a:r>
            <a:r>
              <a:rPr lang="en-GB" sz="1600" dirty="0" err="1"/>
              <a:t>Luleå</a:t>
            </a:r>
            <a:r>
              <a:rPr lang="en-GB" sz="1600" dirty="0"/>
              <a:t> University of Technology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11560" y="782133"/>
            <a:ext cx="7797923" cy="7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GB" sz="2800" dirty="0">
                <a:solidFill>
                  <a:schemeClr val="tx1"/>
                </a:solidFill>
              </a:rPr>
              <a:t>Test and implementation of maintenance related innovations for railway</a:t>
            </a:r>
          </a:p>
        </p:txBody>
      </p:sp>
    </p:spTree>
    <p:extLst>
      <p:ext uri="{BB962C8B-B14F-4D97-AF65-F5344CB8AC3E}">
        <p14:creationId xmlns:p14="http://schemas.microsoft.com/office/powerpoint/2010/main" val="17695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Difficult to see …</a:t>
            </a:r>
          </a:p>
        </p:txBody>
      </p:sp>
      <p:pic>
        <p:nvPicPr>
          <p:cNvPr id="5" name="Platshållare för innehåll 4" descr="Τι έγινε την Πέμπτη που λίγοι το κατάλαβαν;Ανοίξτε τα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05894"/>
            <a:ext cx="3886200" cy="2590800"/>
          </a:xfr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95" y="2540261"/>
            <a:ext cx="2841709" cy="2922066"/>
          </a:xfrm>
        </p:spPr>
      </p:pic>
    </p:spTree>
    <p:extLst>
      <p:ext uri="{BB962C8B-B14F-4D97-AF65-F5344CB8AC3E}">
        <p14:creationId xmlns:p14="http://schemas.microsoft.com/office/powerpoint/2010/main" val="25149975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ng.potx" id="{7647CE6E-30E1-47E9-9CF5-842959985C58}" vid="{56AA2514-B5CB-41A8-A8BA-363D61096861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ng.potx" id="{7647CE6E-30E1-47E9-9CF5-842959985C58}" vid="{572ED4ED-738D-409E-BCD2-C031F93726B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el_x0020_NY xmlns="46b3c23b-5501-4bd0-8fef-8fe7f3b10f57"/>
    <TRVversionNY xmlns="http://schemas.microsoft.com/sharepoint/v4/fields">0.1</TRVversionNY>
    <Dokumentdatum_x0020_NY xmlns="46b3c23b-5501-4bd0-8fef-8fe7f3b10f57"/>
    <Skapat_x0020_av_x0020_NY xmlns="46b3c23b-5501-4bd0-8fef-8fe7f3b10f57"/>
  </documentManagement>
</p:properti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esentation eng" ma:contentTypeID="0x0101004241C9A48ABD8E43808D7179EC058769004FBFE74F0F5D3941842F267C2E61F3A8" ma:contentTypeVersion="4" ma:contentTypeDescription="Skapa ett nytt dokument." ma:contentTypeScope="" ma:versionID="f530f7213426080d320f4da3f828395f">
  <xsd:schema xmlns:xsd="http://www.w3.org/2001/XMLSchema" xmlns:xs="http://www.w3.org/2001/XMLSchema" xmlns:p="http://schemas.microsoft.com/office/2006/metadata/properties" xmlns:ns2="46b3c23b-5501-4bd0-8fef-8fe7f3b10f57" xmlns:ns3="http://schemas.microsoft.com/sharepoint/v4/fields" targetNamespace="http://schemas.microsoft.com/office/2006/metadata/properties" ma:root="true" ma:fieldsID="ea7898610d9aacea52f0d6cf4fc7be7a" ns2:_="" ns3:_="">
    <xsd:import namespace="46b3c23b-5501-4bd0-8fef-8fe7f3b10f57"/>
    <xsd:import namespace="http://schemas.microsoft.com/sharepoint/v4/fields"/>
    <xsd:element name="properties">
      <xsd:complexType>
        <xsd:sequence>
          <xsd:element name="documentManagement">
            <xsd:complexType>
              <xsd:all>
                <xsd:element ref="ns2:Skapat_x0020_av_x0020_NY"/>
                <xsd:element ref="ns2:Dokumenttitel_x0020_NY"/>
                <xsd:element ref="ns2:Dokumentdatum_x0020_NY"/>
                <xsd:element ref="ns3:TRVversionN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3c23b-5501-4bd0-8fef-8fe7f3b10f57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9" ma:displayName="Skapat av NY" ma:internalName="Skapat_x0020_av_x0020_NY" ma:readOnly="false">
      <xsd:simpleType>
        <xsd:restriction base="dms:Text">
          <xsd:maxLength value="255"/>
        </xsd:restriction>
      </xsd:simpleType>
    </xsd:element>
    <xsd:element name="Dokumenttitel_x0020_NY" ma:index="10" ma:displayName="Dokumenttitel NY" ma:internalName="Dokumenttitel_x0020_NY" ma:readOnly="false">
      <xsd:simpleType>
        <xsd:restriction base="dms:Text">
          <xsd:maxLength value="255"/>
        </xsd:restriction>
      </xsd:simpleType>
    </xsd:element>
    <xsd:element name="Dokumentdatum_x0020_NY" ma:index="11" ma:displayName="Dokumentdatum NY" ma:format="DateOnly" ma:internalName="Dokumentdatum_x0020_NY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/fields" elementFormDefault="qualified">
    <xsd:import namespace="http://schemas.microsoft.com/office/2006/documentManagement/types"/>
    <xsd:import namespace="http://schemas.microsoft.com/office/infopath/2007/PartnerControls"/>
    <xsd:element name="TRVversionNY" ma:index="12" nillable="true" ma:displayName="TRVversionNY" ma:internalName="TRVversionN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0A70F-51C6-411B-8141-7ACE190088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008A3-735D-478D-888C-F1F106D7CA74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4/fields"/>
    <ds:schemaRef ds:uri="46b3c23b-5501-4bd0-8fef-8fe7f3b10f5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5D921F-315A-4780-8700-E250AB1F7368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3525F7CA-3180-4F4C-8FBA-6E663CE43A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3c23b-5501-4bd0-8fef-8fe7f3b10f57"/>
    <ds:schemaRef ds:uri="http://schemas.microsoft.com/sharepoint/v4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eng</Template>
  <TotalTime>57</TotalTime>
  <Words>349</Words>
  <Application>Microsoft Office PowerPoint</Application>
  <PresentationFormat>On-screen Show (4:3)</PresentationFormat>
  <Paragraphs>72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Presentation_2</vt:lpstr>
      <vt:lpstr>Anpassad formgivning</vt:lpstr>
      <vt:lpstr>Digital twin for infrastructure: Asset health and availability governed from predictive modelling and data processing.   Johan Jonsson  Genève 21 November 2018</vt:lpstr>
      <vt:lpstr>Yesterday and today</vt:lpstr>
      <vt:lpstr>Are we on the edge of change?</vt:lpstr>
      <vt:lpstr>Tasks and Capabilities</vt:lpstr>
      <vt:lpstr>Our first steps to Interconnected ICT</vt:lpstr>
      <vt:lpstr>Our first steps to Interconnected ICT</vt:lpstr>
      <vt:lpstr>PowerPoint Presentation</vt:lpstr>
      <vt:lpstr>PowerPoint Presentation</vt:lpstr>
      <vt:lpstr>Difficult to see …</vt:lpstr>
      <vt:lpstr>Scope for 2030</vt:lpstr>
      <vt:lpstr>Thank you for listening!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twin for infrastructure : Asset health and availability governed from predictive modelling and data processing.  Geneva 21 November 2018  Johan Jonsson</dc:title>
  <dc:creator>Jonsson Johan, IVtav</dc:creator>
  <cp:lastModifiedBy>Yana Brynkina</cp:lastModifiedBy>
  <cp:revision>21</cp:revision>
  <dcterms:created xsi:type="dcterms:W3CDTF">2018-11-13T22:41:50Z</dcterms:created>
  <dcterms:modified xsi:type="dcterms:W3CDTF">2018-11-16T15:04:38Z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0x0101004241C9A48ABD8E43808D7179EC058769</vt:lpwstr>
  </property>
</Properties>
</file>