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5.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6.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7.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8.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9.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10.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11.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12.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3.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2" r:id="rId3"/>
    <p:sldId id="257" r:id="rId4"/>
    <p:sldId id="278" r:id="rId5"/>
    <p:sldId id="292" r:id="rId6"/>
    <p:sldId id="275" r:id="rId7"/>
    <p:sldId id="279" r:id="rId8"/>
    <p:sldId id="293" r:id="rId9"/>
    <p:sldId id="286" r:id="rId10"/>
    <p:sldId id="272" r:id="rId11"/>
    <p:sldId id="268" r:id="rId12"/>
    <p:sldId id="269" r:id="rId13"/>
    <p:sldId id="289" r:id="rId14"/>
    <p:sldId id="271" r:id="rId15"/>
    <p:sldId id="280" r:id="rId16"/>
  </p:sldIdLst>
  <p:sldSz cx="10969625" cy="6170613"/>
  <p:notesSz cx="6858000" cy="9144000"/>
  <p:custDataLst>
    <p:tags r:id="rId18"/>
  </p:custDataLst>
  <p:defaultTextStyle>
    <a:defPPr>
      <a:defRPr lang="de-DE"/>
    </a:defPPr>
    <a:lvl1pPr algn="l" rtl="0" fontAlgn="base">
      <a:spcBef>
        <a:spcPct val="0"/>
      </a:spcBef>
      <a:spcAft>
        <a:spcPct val="0"/>
      </a:spcAft>
      <a:buFontTx/>
      <a:buNone/>
      <a:defRPr lang="en-US" sz="1800" b="0" i="0" u="none" kern="1200">
        <a:solidFill>
          <a:schemeClr val="tx1"/>
        </a:solidFill>
        <a:latin typeface="Bosch Office Sans" pitchFamily="2" charset="0"/>
        <a:ea typeface="+mn-ea"/>
        <a:cs typeface="+mn-cs"/>
      </a:defRPr>
    </a:lvl1pPr>
    <a:lvl2pPr marL="456971" algn="l" rtl="0" fontAlgn="base">
      <a:spcBef>
        <a:spcPct val="0"/>
      </a:spcBef>
      <a:spcAft>
        <a:spcPct val="0"/>
      </a:spcAft>
      <a:defRPr kern="1200">
        <a:solidFill>
          <a:schemeClr val="tx1"/>
        </a:solidFill>
        <a:latin typeface="Bosch Office Sans" pitchFamily="34" charset="0"/>
        <a:ea typeface="+mn-ea"/>
        <a:cs typeface="+mn-cs"/>
      </a:defRPr>
    </a:lvl2pPr>
    <a:lvl3pPr marL="913943" algn="l" rtl="0" fontAlgn="base">
      <a:spcBef>
        <a:spcPct val="0"/>
      </a:spcBef>
      <a:spcAft>
        <a:spcPct val="0"/>
      </a:spcAft>
      <a:defRPr kern="1200">
        <a:solidFill>
          <a:schemeClr val="tx1"/>
        </a:solidFill>
        <a:latin typeface="Bosch Office Sans" pitchFamily="34" charset="0"/>
        <a:ea typeface="+mn-ea"/>
        <a:cs typeface="+mn-cs"/>
      </a:defRPr>
    </a:lvl3pPr>
    <a:lvl4pPr marL="1370914" algn="l" rtl="0" fontAlgn="base">
      <a:spcBef>
        <a:spcPct val="0"/>
      </a:spcBef>
      <a:spcAft>
        <a:spcPct val="0"/>
      </a:spcAft>
      <a:defRPr kern="1200">
        <a:solidFill>
          <a:schemeClr val="tx1"/>
        </a:solidFill>
        <a:latin typeface="Bosch Office Sans" pitchFamily="34" charset="0"/>
        <a:ea typeface="+mn-ea"/>
        <a:cs typeface="+mn-cs"/>
      </a:defRPr>
    </a:lvl4pPr>
    <a:lvl5pPr marL="1827886" algn="l" rtl="0" fontAlgn="base">
      <a:spcBef>
        <a:spcPct val="0"/>
      </a:spcBef>
      <a:spcAft>
        <a:spcPct val="0"/>
      </a:spcAft>
      <a:defRPr kern="1200">
        <a:solidFill>
          <a:schemeClr val="tx1"/>
        </a:solidFill>
        <a:latin typeface="Bosch Office Sans" pitchFamily="34" charset="0"/>
        <a:ea typeface="+mn-ea"/>
        <a:cs typeface="+mn-cs"/>
      </a:defRPr>
    </a:lvl5pPr>
    <a:lvl6pPr marL="2284857" algn="l" defTabSz="913943" rtl="0" eaLnBrk="1" latinLnBrk="0" hangingPunct="1">
      <a:defRPr kern="1200">
        <a:solidFill>
          <a:schemeClr val="tx1"/>
        </a:solidFill>
        <a:latin typeface="Bosch Office Sans" pitchFamily="34" charset="0"/>
        <a:ea typeface="+mn-ea"/>
        <a:cs typeface="+mn-cs"/>
      </a:defRPr>
    </a:lvl6pPr>
    <a:lvl7pPr marL="2741828" algn="l" defTabSz="913943" rtl="0" eaLnBrk="1" latinLnBrk="0" hangingPunct="1">
      <a:defRPr kern="1200">
        <a:solidFill>
          <a:schemeClr val="tx1"/>
        </a:solidFill>
        <a:latin typeface="Bosch Office Sans" pitchFamily="34" charset="0"/>
        <a:ea typeface="+mn-ea"/>
        <a:cs typeface="+mn-cs"/>
      </a:defRPr>
    </a:lvl7pPr>
    <a:lvl8pPr marL="3198800" algn="l" defTabSz="913943" rtl="0" eaLnBrk="1" latinLnBrk="0" hangingPunct="1">
      <a:defRPr kern="1200">
        <a:solidFill>
          <a:schemeClr val="tx1"/>
        </a:solidFill>
        <a:latin typeface="Bosch Office Sans" pitchFamily="34" charset="0"/>
        <a:ea typeface="+mn-ea"/>
        <a:cs typeface="+mn-cs"/>
      </a:defRPr>
    </a:lvl8pPr>
    <a:lvl9pPr marL="3655771" algn="l" defTabSz="913943"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656" userDrawn="1">
          <p15:clr>
            <a:srgbClr val="A4A3A4"/>
          </p15:clr>
        </p15:guide>
        <p15:guide id="3" orient="horz" pos="816" userDrawn="1">
          <p15:clr>
            <a:srgbClr val="A4A3A4"/>
          </p15:clr>
        </p15:guide>
        <p15:guide id="4" orient="horz" pos="3440" userDrawn="1">
          <p15:clr>
            <a:srgbClr val="A4A3A4"/>
          </p15:clr>
        </p15:guide>
        <p15:guide id="5" pos="160" userDrawn="1">
          <p15:clr>
            <a:srgbClr val="A4A3A4"/>
          </p15:clr>
        </p15:guide>
        <p15:guide id="6" pos="6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9" autoAdjust="0"/>
  </p:normalViewPr>
  <p:slideViewPr>
    <p:cSldViewPr snapToGrid="0">
      <p:cViewPr varScale="1">
        <p:scale>
          <a:sx n="107" d="100"/>
          <a:sy n="107" d="100"/>
        </p:scale>
        <p:origin x="318" y="144"/>
      </p:cViewPr>
      <p:guideLst>
        <p:guide orient="horz" pos="160"/>
        <p:guide orient="horz" pos="656"/>
        <p:guide orient="horz" pos="816"/>
        <p:guide orient="horz" pos="3440"/>
        <p:guide pos="160"/>
        <p:guide pos="6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C9FF2-FE96-4AE1-AEA8-F21AD056DFDA}"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4095E-C714-49E5-940B-D90F5E83501D}" type="slidenum">
              <a:rPr lang="en-US" smtClean="0"/>
              <a:t>‹#›</a:t>
            </a:fld>
            <a:endParaRPr lang="en-US"/>
          </a:p>
        </p:txBody>
      </p:sp>
    </p:spTree>
    <p:extLst>
      <p:ext uri="{BB962C8B-B14F-4D97-AF65-F5344CB8AC3E}">
        <p14:creationId xmlns:p14="http://schemas.microsoft.com/office/powerpoint/2010/main" val="9079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sch Office Sans" charset="0"/>
              </a:defRPr>
            </a:lvl1pPr>
            <a:lvl2pPr marL="742950" indent="-285750">
              <a:defRPr>
                <a:solidFill>
                  <a:schemeClr val="tx1"/>
                </a:solidFill>
                <a:latin typeface="Bosch Office Sans" charset="0"/>
              </a:defRPr>
            </a:lvl2pPr>
            <a:lvl3pPr marL="1143000" indent="-228600">
              <a:defRPr>
                <a:solidFill>
                  <a:schemeClr val="tx1"/>
                </a:solidFill>
                <a:latin typeface="Bosch Office Sans" charset="0"/>
              </a:defRPr>
            </a:lvl3pPr>
            <a:lvl4pPr marL="1600200" indent="-228600">
              <a:defRPr>
                <a:solidFill>
                  <a:schemeClr val="tx1"/>
                </a:solidFill>
                <a:latin typeface="Bosch Office Sans" charset="0"/>
              </a:defRPr>
            </a:lvl4pPr>
            <a:lvl5pPr marL="2057400" indent="-228600">
              <a:defRPr>
                <a:solidFill>
                  <a:schemeClr val="tx1"/>
                </a:solidFill>
                <a:latin typeface="Bosch Office Sans" charset="0"/>
              </a:defRPr>
            </a:lvl5pPr>
            <a:lvl6pPr marL="2514600" indent="-228600" eaLnBrk="0" fontAlgn="base" hangingPunct="0">
              <a:spcBef>
                <a:spcPct val="0"/>
              </a:spcBef>
              <a:spcAft>
                <a:spcPct val="0"/>
              </a:spcAft>
              <a:defRPr>
                <a:solidFill>
                  <a:schemeClr val="tx1"/>
                </a:solidFill>
                <a:latin typeface="Bosch Office Sans" charset="0"/>
              </a:defRPr>
            </a:lvl6pPr>
            <a:lvl7pPr marL="2971800" indent="-228600" eaLnBrk="0" fontAlgn="base" hangingPunct="0">
              <a:spcBef>
                <a:spcPct val="0"/>
              </a:spcBef>
              <a:spcAft>
                <a:spcPct val="0"/>
              </a:spcAft>
              <a:defRPr>
                <a:solidFill>
                  <a:schemeClr val="tx1"/>
                </a:solidFill>
                <a:latin typeface="Bosch Office Sans" charset="0"/>
              </a:defRPr>
            </a:lvl7pPr>
            <a:lvl8pPr marL="3429000" indent="-228600" eaLnBrk="0" fontAlgn="base" hangingPunct="0">
              <a:spcBef>
                <a:spcPct val="0"/>
              </a:spcBef>
              <a:spcAft>
                <a:spcPct val="0"/>
              </a:spcAft>
              <a:defRPr>
                <a:solidFill>
                  <a:schemeClr val="tx1"/>
                </a:solidFill>
                <a:latin typeface="Bosch Office Sans" charset="0"/>
              </a:defRPr>
            </a:lvl8pPr>
            <a:lvl9pPr marL="3886200" indent="-228600" eaLnBrk="0" fontAlgn="base" hangingPunct="0">
              <a:spcBef>
                <a:spcPct val="0"/>
              </a:spcBef>
              <a:spcAft>
                <a:spcPct val="0"/>
              </a:spcAft>
              <a:defRPr>
                <a:solidFill>
                  <a:schemeClr val="tx1"/>
                </a:solidFill>
                <a:latin typeface="Bosch Office Sans" charset="0"/>
              </a:defRPr>
            </a:lvl9pPr>
          </a:lstStyle>
          <a:p>
            <a:pPr fontAlgn="base">
              <a:spcBef>
                <a:spcPct val="0"/>
              </a:spcBef>
              <a:spcAft>
                <a:spcPct val="0"/>
              </a:spcAft>
            </a:pPr>
            <a:fld id="{7F33B639-1467-8148-A278-DA79D3EA91FE}"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367658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F2CDD-DE97-47A6-9402-577584C865C1}" type="slidenum">
              <a:rPr lang="en-GB" smtClean="0"/>
              <a:t>11</a:t>
            </a:fld>
            <a:endParaRPr lang="en-GB"/>
          </a:p>
        </p:txBody>
      </p:sp>
    </p:spTree>
    <p:extLst>
      <p:ext uri="{BB962C8B-B14F-4D97-AF65-F5344CB8AC3E}">
        <p14:creationId xmlns:p14="http://schemas.microsoft.com/office/powerpoint/2010/main" val="173985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EAD0E-FCA8-4384-9B64-5C180C18BCF1}" type="slidenum">
              <a:rPr lang="en-US" smtClean="0"/>
              <a:t>12</a:t>
            </a:fld>
            <a:endParaRPr lang="en-US"/>
          </a:p>
        </p:txBody>
      </p:sp>
    </p:spTree>
    <p:extLst>
      <p:ext uri="{BB962C8B-B14F-4D97-AF65-F5344CB8AC3E}">
        <p14:creationId xmlns:p14="http://schemas.microsoft.com/office/powerpoint/2010/main" val="101299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EAD0E-FCA8-4384-9B64-5C180C18BCF1}" type="slidenum">
              <a:rPr lang="en-US" smtClean="0"/>
              <a:t>13</a:t>
            </a:fld>
            <a:endParaRPr lang="en-US"/>
          </a:p>
        </p:txBody>
      </p:sp>
    </p:spTree>
    <p:extLst>
      <p:ext uri="{BB962C8B-B14F-4D97-AF65-F5344CB8AC3E}">
        <p14:creationId xmlns:p14="http://schemas.microsoft.com/office/powerpoint/2010/main" val="132122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4095E-C714-49E5-940B-D90F5E83501D}" type="slidenum">
              <a:rPr lang="en-US" smtClean="0"/>
              <a:t>14</a:t>
            </a:fld>
            <a:endParaRPr lang="en-US"/>
          </a:p>
        </p:txBody>
      </p:sp>
    </p:spTree>
    <p:extLst>
      <p:ext uri="{BB962C8B-B14F-4D97-AF65-F5344CB8AC3E}">
        <p14:creationId xmlns:p14="http://schemas.microsoft.com/office/powerpoint/2010/main" val="399736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A634095E-C714-49E5-940B-D90F5E83501D}" type="slidenum">
              <a:rPr lang="en-US" smtClean="0"/>
              <a:t>3</a:t>
            </a:fld>
            <a:endParaRPr lang="en-US"/>
          </a:p>
        </p:txBody>
      </p:sp>
    </p:spTree>
    <p:extLst>
      <p:ext uri="{BB962C8B-B14F-4D97-AF65-F5344CB8AC3E}">
        <p14:creationId xmlns:p14="http://schemas.microsoft.com/office/powerpoint/2010/main" val="173409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67B0863-3A54-4CB1-A847-3B9CC2B0D52C}" type="slidenum">
              <a:rPr lang="en-US" smtClean="0"/>
              <a:t>4</a:t>
            </a:fld>
            <a:endParaRPr lang="en-US"/>
          </a:p>
        </p:txBody>
      </p:sp>
    </p:spTree>
    <p:extLst>
      <p:ext uri="{BB962C8B-B14F-4D97-AF65-F5344CB8AC3E}">
        <p14:creationId xmlns:p14="http://schemas.microsoft.com/office/powerpoint/2010/main" val="247117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8EC4-1E15-4AD3-A71A-D40CC285A177}" type="slidenum">
              <a:rPr lang="en-US" smtClean="0"/>
              <a:t>5</a:t>
            </a:fld>
            <a:endParaRPr lang="en-US"/>
          </a:p>
        </p:txBody>
      </p:sp>
    </p:spTree>
    <p:extLst>
      <p:ext uri="{BB962C8B-B14F-4D97-AF65-F5344CB8AC3E}">
        <p14:creationId xmlns:p14="http://schemas.microsoft.com/office/powerpoint/2010/main" val="246599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588FFC6-99C0-4D1A-A1F5-0915F2B728B3}" type="slidenum">
              <a:rPr lang="de-DE" smtClean="0"/>
              <a:pPr>
                <a:defRPr/>
              </a:pPr>
              <a:t>6</a:t>
            </a:fld>
            <a:endParaRPr lang="de-DE"/>
          </a:p>
        </p:txBody>
      </p:sp>
    </p:spTree>
    <p:extLst>
      <p:ext uri="{BB962C8B-B14F-4D97-AF65-F5344CB8AC3E}">
        <p14:creationId xmlns:p14="http://schemas.microsoft.com/office/powerpoint/2010/main" val="79535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67B0863-3A54-4CB1-A847-3B9CC2B0D52C}" type="slidenum">
              <a:rPr lang="en-US" smtClean="0"/>
              <a:t>7</a:t>
            </a:fld>
            <a:endParaRPr lang="en-US"/>
          </a:p>
        </p:txBody>
      </p:sp>
    </p:spTree>
    <p:extLst>
      <p:ext uri="{BB962C8B-B14F-4D97-AF65-F5344CB8AC3E}">
        <p14:creationId xmlns:p14="http://schemas.microsoft.com/office/powerpoint/2010/main" val="353066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8EC4-1E15-4AD3-A71A-D40CC285A177}" type="slidenum">
              <a:rPr lang="en-US" smtClean="0"/>
              <a:t>8</a:t>
            </a:fld>
            <a:endParaRPr lang="en-US"/>
          </a:p>
        </p:txBody>
      </p:sp>
    </p:spTree>
    <p:extLst>
      <p:ext uri="{BB962C8B-B14F-4D97-AF65-F5344CB8AC3E}">
        <p14:creationId xmlns:p14="http://schemas.microsoft.com/office/powerpoint/2010/main" val="70858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dirty="0"/>
          </a:p>
        </p:txBody>
      </p:sp>
      <p:sp>
        <p:nvSpPr>
          <p:cNvPr id="4" name="Foliennummernplatzhalter 3"/>
          <p:cNvSpPr>
            <a:spLocks noGrp="1"/>
          </p:cNvSpPr>
          <p:nvPr>
            <p:ph type="sldNum" sz="quarter" idx="10"/>
          </p:nvPr>
        </p:nvSpPr>
        <p:spPr/>
        <p:txBody>
          <a:bodyPr/>
          <a:lstStyle/>
          <a:p>
            <a:fld id="{BA0C940D-8688-4B41-8976-4A09027996D9}" type="slidenum">
              <a:rPr lang="en-US" smtClean="0"/>
              <a:t>9</a:t>
            </a:fld>
            <a:endParaRPr lang="en-US"/>
          </a:p>
        </p:txBody>
      </p:sp>
    </p:spTree>
    <p:extLst>
      <p:ext uri="{BB962C8B-B14F-4D97-AF65-F5344CB8AC3E}">
        <p14:creationId xmlns:p14="http://schemas.microsoft.com/office/powerpoint/2010/main" val="37960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77F6381-0B7E-9B4D-8857-2619B97E81A2}" type="slidenum">
              <a:rPr lang="en-US" smtClean="0"/>
              <a:pPr>
                <a:defRPr/>
              </a:pPr>
              <a:t>10</a:t>
            </a:fld>
            <a:endParaRPr lang="en-US"/>
          </a:p>
        </p:txBody>
      </p:sp>
    </p:spTree>
    <p:extLst>
      <p:ext uri="{BB962C8B-B14F-4D97-AF65-F5344CB8AC3E}">
        <p14:creationId xmlns:p14="http://schemas.microsoft.com/office/powerpoint/2010/main" val="1902849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smtClean="0"/>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smtClean="0"/>
              <a:t>Click to edit Master title style</a:t>
            </a:r>
            <a:endParaRPr lang="de-DE" dirty="0"/>
          </a:p>
        </p:txBody>
      </p:sp>
    </p:spTree>
    <p:extLst>
      <p:ext uri="{BB962C8B-B14F-4D97-AF65-F5344CB8AC3E}">
        <p14:creationId xmlns:p14="http://schemas.microsoft.com/office/powerpoint/2010/main" val="282660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2821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53157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346075" y="1295400"/>
            <a:ext cx="5060950" cy="41671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5559425" y="1295400"/>
            <a:ext cx="5062538" cy="2006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5559425" y="3454400"/>
            <a:ext cx="5062538" cy="20081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6533696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1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62196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smtClean="0"/>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1166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82566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smtClean="0"/>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smtClean="0"/>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26951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41107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4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smtClean="0"/>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smtClean="0"/>
              <a:t>Edit Master text styles</a:t>
            </a:r>
          </a:p>
        </p:txBody>
      </p:sp>
    </p:spTree>
    <p:extLst>
      <p:ext uri="{BB962C8B-B14F-4D97-AF65-F5344CB8AC3E}">
        <p14:creationId xmlns:p14="http://schemas.microsoft.com/office/powerpoint/2010/main" val="168439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smtClean="0"/>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smtClean="0"/>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smtClean="0"/>
              <a:t>Edit Master text styles</a:t>
            </a:r>
          </a:p>
        </p:txBody>
      </p:sp>
    </p:spTree>
    <p:extLst>
      <p:ext uri="{BB962C8B-B14F-4D97-AF65-F5344CB8AC3E}">
        <p14:creationId xmlns:p14="http://schemas.microsoft.com/office/powerpoint/2010/main" val="10405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smtClean="0"/>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userDrawn="1">
            <p:custDataLst>
              <p:tags r:id="rId15"/>
            </p:custDataLst>
          </p:nvPr>
        </p:nvPicPr>
        <p:blipFill>
          <a:blip r:embed="rId17"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userDrawn="1">
            <p:custDataLst>
              <p:tags r:id="rId16"/>
            </p:custDataLst>
          </p:nvPr>
        </p:nvPicPr>
        <p:blipFill>
          <a:blip r:embed="rId18">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368174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emf"/><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image" Target="../media/image1.emf"/><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notesSlide" Target="../notesSlides/notesSlide9.xml"/><Relationship Id="rId2" Type="http://schemas.openxmlformats.org/officeDocument/2006/relationships/tags" Target="../tags/tag274.xml"/><Relationship Id="rId16" Type="http://schemas.openxmlformats.org/officeDocument/2006/relationships/slideLayout" Target="../slideLayouts/slideLayout2.xml"/><Relationship Id="rId20" Type="http://schemas.openxmlformats.org/officeDocument/2006/relationships/image" Target="../media/image9.emf"/><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tags" Target="../tags/tag287.xml"/><Relationship Id="rId10" Type="http://schemas.openxmlformats.org/officeDocument/2006/relationships/tags" Target="../tags/tag282.xml"/><Relationship Id="rId19" Type="http://schemas.openxmlformats.org/officeDocument/2006/relationships/image" Target="../media/image2.png"/><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290.xml"/><Relationship Id="rId7" Type="http://schemas.openxmlformats.org/officeDocument/2006/relationships/notesSlide" Target="../notesSlides/notesSlide1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1.xml"/><Relationship Id="rId5" Type="http://schemas.openxmlformats.org/officeDocument/2006/relationships/tags" Target="../tags/tag292.xml"/><Relationship Id="rId10" Type="http://schemas.openxmlformats.org/officeDocument/2006/relationships/hyperlink" Target="Confidentiality,%20Integrity,%20and%20Availability%20defined%20by%20the%20US%20National%20Institute%20Standards%20and%20Technology%20(NIST)" TargetMode="External"/><Relationship Id="rId4" Type="http://schemas.openxmlformats.org/officeDocument/2006/relationships/tags" Target="../tags/tag291.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295.xml"/><Relationship Id="rId7" Type="http://schemas.openxmlformats.org/officeDocument/2006/relationships/notesSlide" Target="../notesSlides/notesSlide11.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1.xml"/><Relationship Id="rId5" Type="http://schemas.openxmlformats.org/officeDocument/2006/relationships/tags" Target="../tags/tag297.xml"/><Relationship Id="rId10" Type="http://schemas.openxmlformats.org/officeDocument/2006/relationships/image" Target="../media/image44.jpg"/><Relationship Id="rId4" Type="http://schemas.openxmlformats.org/officeDocument/2006/relationships/tags" Target="../tags/tag296.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00.xml"/><Relationship Id="rId7" Type="http://schemas.openxmlformats.org/officeDocument/2006/relationships/slideLayout" Target="../slideLayouts/slideLayout1.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image" Target="../media/image45.jpeg"/><Relationship Id="rId5" Type="http://schemas.openxmlformats.org/officeDocument/2006/relationships/tags" Target="../tags/tag302.xml"/><Relationship Id="rId10" Type="http://schemas.openxmlformats.org/officeDocument/2006/relationships/image" Target="../media/image4.png"/><Relationship Id="rId4" Type="http://schemas.openxmlformats.org/officeDocument/2006/relationships/tags" Target="../tags/tag301.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306.xml"/><Relationship Id="rId7" Type="http://schemas.openxmlformats.org/officeDocument/2006/relationships/notesSlide" Target="../notesSlides/notesSlide13.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slideLayout" Target="../slideLayouts/slideLayout1.xml"/><Relationship Id="rId5" Type="http://schemas.openxmlformats.org/officeDocument/2006/relationships/tags" Target="../tags/tag308.xml"/><Relationship Id="rId10" Type="http://schemas.openxmlformats.org/officeDocument/2006/relationships/image" Target="../media/image46.png"/><Relationship Id="rId4" Type="http://schemas.openxmlformats.org/officeDocument/2006/relationships/tags" Target="../tags/tag307.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hyperlink" Target="mailto:emin.simsek@tr.bosch.com" TargetMode="Externa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image" Target="../media/image4.png"/><Relationship Id="rId5" Type="http://schemas.openxmlformats.org/officeDocument/2006/relationships/tags" Target="../tags/tag313.xml"/><Relationship Id="rId10" Type="http://schemas.openxmlformats.org/officeDocument/2006/relationships/image" Target="../media/image1.emf"/><Relationship Id="rId4" Type="http://schemas.openxmlformats.org/officeDocument/2006/relationships/tags" Target="../tags/tag312.xm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5.png"/><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notesSlide" Target="../notesSlides/notesSlide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image" Target="../media/image8.jpe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Layout" Target="../slideLayouts/slideLayout1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7.png"/><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image" Target="../media/image9.emf"/><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image" Target="../media/image6.png"/><Relationship Id="rId30"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9" Type="http://schemas.openxmlformats.org/officeDocument/2006/relationships/tags" Target="../tags/tag75.xml"/><Relationship Id="rId21" Type="http://schemas.openxmlformats.org/officeDocument/2006/relationships/tags" Target="../tags/tag57.xml"/><Relationship Id="rId34" Type="http://schemas.openxmlformats.org/officeDocument/2006/relationships/tags" Target="../tags/tag70.xml"/><Relationship Id="rId42" Type="http://schemas.openxmlformats.org/officeDocument/2006/relationships/tags" Target="../tags/tag78.xml"/><Relationship Id="rId47" Type="http://schemas.openxmlformats.org/officeDocument/2006/relationships/tags" Target="../tags/tag83.xml"/><Relationship Id="rId50" Type="http://schemas.openxmlformats.org/officeDocument/2006/relationships/tags" Target="../tags/tag86.xml"/><Relationship Id="rId55" Type="http://schemas.openxmlformats.org/officeDocument/2006/relationships/image" Target="../media/image10.jp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tags" Target="../tags/tag69.xml"/><Relationship Id="rId38" Type="http://schemas.openxmlformats.org/officeDocument/2006/relationships/tags" Target="../tags/tag74.xml"/><Relationship Id="rId46" Type="http://schemas.openxmlformats.org/officeDocument/2006/relationships/tags" Target="../tags/tag82.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41" Type="http://schemas.openxmlformats.org/officeDocument/2006/relationships/tags" Target="../tags/tag77.xml"/><Relationship Id="rId54" Type="http://schemas.openxmlformats.org/officeDocument/2006/relationships/notesSlide" Target="../notesSlides/notesSlide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tags" Target="../tags/tag68.xml"/><Relationship Id="rId37" Type="http://schemas.openxmlformats.org/officeDocument/2006/relationships/tags" Target="../tags/tag73.xml"/><Relationship Id="rId40" Type="http://schemas.openxmlformats.org/officeDocument/2006/relationships/tags" Target="../tags/tag76.xml"/><Relationship Id="rId45" Type="http://schemas.openxmlformats.org/officeDocument/2006/relationships/tags" Target="../tags/tag81.xml"/><Relationship Id="rId53" Type="http://schemas.openxmlformats.org/officeDocument/2006/relationships/slideLayout" Target="../slideLayouts/slideLayout6.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tags" Target="../tags/tag72.xml"/><Relationship Id="rId49" Type="http://schemas.openxmlformats.org/officeDocument/2006/relationships/tags" Target="../tags/tag85.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4" Type="http://schemas.openxmlformats.org/officeDocument/2006/relationships/tags" Target="../tags/tag80.xml"/><Relationship Id="rId52" Type="http://schemas.openxmlformats.org/officeDocument/2006/relationships/tags" Target="../tags/tag88.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tags" Target="../tags/tag71.xml"/><Relationship Id="rId43" Type="http://schemas.openxmlformats.org/officeDocument/2006/relationships/tags" Target="../tags/tag79.xml"/><Relationship Id="rId48" Type="http://schemas.openxmlformats.org/officeDocument/2006/relationships/tags" Target="../tags/tag84.xml"/><Relationship Id="rId8" Type="http://schemas.openxmlformats.org/officeDocument/2006/relationships/tags" Target="../tags/tag44.xml"/><Relationship Id="rId51" Type="http://schemas.openxmlformats.org/officeDocument/2006/relationships/tags" Target="../tags/tag87.xml"/><Relationship Id="rId3" Type="http://schemas.openxmlformats.org/officeDocument/2006/relationships/tags" Target="../tags/tag39.xml"/></Relationships>
</file>

<file path=ppt/slides/_rels/slide4.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9" Type="http://schemas.openxmlformats.org/officeDocument/2006/relationships/tags" Target="../tags/tag127.xml"/><Relationship Id="rId21" Type="http://schemas.openxmlformats.org/officeDocument/2006/relationships/tags" Target="../tags/tag109.xml"/><Relationship Id="rId34" Type="http://schemas.openxmlformats.org/officeDocument/2006/relationships/tags" Target="../tags/tag122.xml"/><Relationship Id="rId42" Type="http://schemas.openxmlformats.org/officeDocument/2006/relationships/tags" Target="../tags/tag130.xml"/><Relationship Id="rId47" Type="http://schemas.openxmlformats.org/officeDocument/2006/relationships/tags" Target="../tags/tag135.xml"/><Relationship Id="rId50" Type="http://schemas.openxmlformats.org/officeDocument/2006/relationships/image" Target="../media/image11.jpg"/><Relationship Id="rId55" Type="http://schemas.openxmlformats.org/officeDocument/2006/relationships/image" Target="../media/image14.png"/><Relationship Id="rId63" Type="http://schemas.openxmlformats.org/officeDocument/2006/relationships/image" Target="../media/image22.png"/><Relationship Id="rId7" Type="http://schemas.openxmlformats.org/officeDocument/2006/relationships/tags" Target="../tags/tag95.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41" Type="http://schemas.openxmlformats.org/officeDocument/2006/relationships/tags" Target="../tags/tag129.xml"/><Relationship Id="rId54" Type="http://schemas.openxmlformats.org/officeDocument/2006/relationships/image" Target="../media/image13.png"/><Relationship Id="rId62" Type="http://schemas.openxmlformats.org/officeDocument/2006/relationships/image" Target="../media/image21.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45" Type="http://schemas.openxmlformats.org/officeDocument/2006/relationships/tags" Target="../tags/tag133.xml"/><Relationship Id="rId53" Type="http://schemas.openxmlformats.org/officeDocument/2006/relationships/image" Target="../media/image12.png"/><Relationship Id="rId58" Type="http://schemas.openxmlformats.org/officeDocument/2006/relationships/image" Target="../media/image17.png"/><Relationship Id="rId66" Type="http://schemas.openxmlformats.org/officeDocument/2006/relationships/image" Target="../media/image25.png"/><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49" Type="http://schemas.openxmlformats.org/officeDocument/2006/relationships/notesSlide" Target="../notesSlides/notesSlide3.xml"/><Relationship Id="rId57" Type="http://schemas.openxmlformats.org/officeDocument/2006/relationships/image" Target="../media/image16.png"/><Relationship Id="rId61" Type="http://schemas.openxmlformats.org/officeDocument/2006/relationships/image" Target="../media/image20.png"/><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4" Type="http://schemas.openxmlformats.org/officeDocument/2006/relationships/tags" Target="../tags/tag132.xml"/><Relationship Id="rId52" Type="http://schemas.openxmlformats.org/officeDocument/2006/relationships/image" Target="../media/image2.png"/><Relationship Id="rId60" Type="http://schemas.openxmlformats.org/officeDocument/2006/relationships/image" Target="../media/image19.png"/><Relationship Id="rId65" Type="http://schemas.openxmlformats.org/officeDocument/2006/relationships/image" Target="../media/image24.pn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43" Type="http://schemas.openxmlformats.org/officeDocument/2006/relationships/tags" Target="../tags/tag131.xml"/><Relationship Id="rId48" Type="http://schemas.openxmlformats.org/officeDocument/2006/relationships/slideLayout" Target="../slideLayouts/slideLayout4.xml"/><Relationship Id="rId56" Type="http://schemas.openxmlformats.org/officeDocument/2006/relationships/image" Target="../media/image15.png"/><Relationship Id="rId64" Type="http://schemas.openxmlformats.org/officeDocument/2006/relationships/image" Target="../media/image23.png"/><Relationship Id="rId8" Type="http://schemas.openxmlformats.org/officeDocument/2006/relationships/tags" Target="../tags/tag96.xml"/><Relationship Id="rId51" Type="http://schemas.openxmlformats.org/officeDocument/2006/relationships/image" Target="../media/image1.emf"/><Relationship Id="rId3" Type="http://schemas.openxmlformats.org/officeDocument/2006/relationships/tags" Target="../tags/tag91.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46" Type="http://schemas.openxmlformats.org/officeDocument/2006/relationships/tags" Target="../tags/tag134.xml"/><Relationship Id="rId59"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slideLayout" Target="../slideLayouts/slideLayout4.xml"/><Relationship Id="rId3" Type="http://schemas.openxmlformats.org/officeDocument/2006/relationships/tags" Target="../tags/tag138.xml"/><Relationship Id="rId21" Type="http://schemas.openxmlformats.org/officeDocument/2006/relationships/tags" Target="../tags/tag156.xml"/><Relationship Id="rId34" Type="http://schemas.openxmlformats.org/officeDocument/2006/relationships/image" Target="../media/image29.jpeg"/><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image" Target="../media/image28.jpeg"/><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image" Target="../media/image26.jpe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image" Target="../media/image27.png"/><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image" Target="../media/image10.jpg"/><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image" Target="../media/image2.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notesSlide" Target="../notesSlides/notesSlide4.xml"/><Relationship Id="rId30" Type="http://schemas.openxmlformats.org/officeDocument/2006/relationships/image" Target="../media/image1.emf"/><Relationship Id="rId35" Type="http://schemas.openxmlformats.org/officeDocument/2006/relationships/image" Target="../media/image30.png"/></Relationships>
</file>

<file path=ppt/slides/_rels/slide6.xml.rels><?xml version="1.0" encoding="UTF-8" standalone="yes"?>
<Relationships xmlns="http://schemas.openxmlformats.org/package/2006/relationships"><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tags" Target="../tags/tag186.xml"/><Relationship Id="rId39" Type="http://schemas.openxmlformats.org/officeDocument/2006/relationships/tags" Target="../tags/tag199.xml"/><Relationship Id="rId21" Type="http://schemas.openxmlformats.org/officeDocument/2006/relationships/tags" Target="../tags/tag181.xml"/><Relationship Id="rId34" Type="http://schemas.openxmlformats.org/officeDocument/2006/relationships/tags" Target="../tags/tag194.xml"/><Relationship Id="rId42" Type="http://schemas.openxmlformats.org/officeDocument/2006/relationships/tags" Target="../tags/tag202.xml"/><Relationship Id="rId47" Type="http://schemas.openxmlformats.org/officeDocument/2006/relationships/tags" Target="../tags/tag207.xml"/><Relationship Id="rId50" Type="http://schemas.openxmlformats.org/officeDocument/2006/relationships/tags" Target="../tags/tag210.xml"/><Relationship Id="rId55" Type="http://schemas.openxmlformats.org/officeDocument/2006/relationships/tags" Target="../tags/tag215.xml"/><Relationship Id="rId63" Type="http://schemas.openxmlformats.org/officeDocument/2006/relationships/image" Target="../media/image10.jpg"/><Relationship Id="rId7" Type="http://schemas.openxmlformats.org/officeDocument/2006/relationships/tags" Target="../tags/tag167.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tags" Target="../tags/tag189.xml"/><Relationship Id="rId41" Type="http://schemas.openxmlformats.org/officeDocument/2006/relationships/tags" Target="../tags/tag201.xml"/><Relationship Id="rId54" Type="http://schemas.openxmlformats.org/officeDocument/2006/relationships/tags" Target="../tags/tag214.xml"/><Relationship Id="rId62" Type="http://schemas.openxmlformats.org/officeDocument/2006/relationships/notesSlide" Target="../notesSlides/notesSlide5.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tags" Target="../tags/tag192.xml"/><Relationship Id="rId37" Type="http://schemas.openxmlformats.org/officeDocument/2006/relationships/tags" Target="../tags/tag197.xml"/><Relationship Id="rId40" Type="http://schemas.openxmlformats.org/officeDocument/2006/relationships/tags" Target="../tags/tag200.xml"/><Relationship Id="rId45" Type="http://schemas.openxmlformats.org/officeDocument/2006/relationships/tags" Target="../tags/tag205.xml"/><Relationship Id="rId53" Type="http://schemas.openxmlformats.org/officeDocument/2006/relationships/tags" Target="../tags/tag213.xml"/><Relationship Id="rId58" Type="http://schemas.openxmlformats.org/officeDocument/2006/relationships/tags" Target="../tags/tag218.xml"/><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tags" Target="../tags/tag188.xml"/><Relationship Id="rId36" Type="http://schemas.openxmlformats.org/officeDocument/2006/relationships/tags" Target="../tags/tag196.xml"/><Relationship Id="rId49" Type="http://schemas.openxmlformats.org/officeDocument/2006/relationships/tags" Target="../tags/tag209.xml"/><Relationship Id="rId57" Type="http://schemas.openxmlformats.org/officeDocument/2006/relationships/tags" Target="../tags/tag217.xml"/><Relationship Id="rId61" Type="http://schemas.openxmlformats.org/officeDocument/2006/relationships/slideLayout" Target="../slideLayouts/slideLayout2.xml"/><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tags" Target="../tags/tag191.xml"/><Relationship Id="rId44" Type="http://schemas.openxmlformats.org/officeDocument/2006/relationships/tags" Target="../tags/tag204.xml"/><Relationship Id="rId52" Type="http://schemas.openxmlformats.org/officeDocument/2006/relationships/tags" Target="../tags/tag212.xml"/><Relationship Id="rId60" Type="http://schemas.openxmlformats.org/officeDocument/2006/relationships/tags" Target="../tags/tag22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tags" Target="../tags/tag187.xml"/><Relationship Id="rId30" Type="http://schemas.openxmlformats.org/officeDocument/2006/relationships/tags" Target="../tags/tag190.xml"/><Relationship Id="rId35" Type="http://schemas.openxmlformats.org/officeDocument/2006/relationships/tags" Target="../tags/tag195.xml"/><Relationship Id="rId43" Type="http://schemas.openxmlformats.org/officeDocument/2006/relationships/tags" Target="../tags/tag203.xml"/><Relationship Id="rId48" Type="http://schemas.openxmlformats.org/officeDocument/2006/relationships/tags" Target="../tags/tag208.xml"/><Relationship Id="rId56" Type="http://schemas.openxmlformats.org/officeDocument/2006/relationships/tags" Target="../tags/tag216.xml"/><Relationship Id="rId64" Type="http://schemas.openxmlformats.org/officeDocument/2006/relationships/image" Target="../media/image31.png"/><Relationship Id="rId8" Type="http://schemas.openxmlformats.org/officeDocument/2006/relationships/tags" Target="../tags/tag168.xml"/><Relationship Id="rId51" Type="http://schemas.openxmlformats.org/officeDocument/2006/relationships/tags" Target="../tags/tag211.xml"/><Relationship Id="rId3" Type="http://schemas.openxmlformats.org/officeDocument/2006/relationships/tags" Target="../tags/tag163.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33" Type="http://schemas.openxmlformats.org/officeDocument/2006/relationships/tags" Target="../tags/tag193.xml"/><Relationship Id="rId38" Type="http://schemas.openxmlformats.org/officeDocument/2006/relationships/tags" Target="../tags/tag198.xml"/><Relationship Id="rId46" Type="http://schemas.openxmlformats.org/officeDocument/2006/relationships/tags" Target="../tags/tag206.xml"/><Relationship Id="rId59" Type="http://schemas.openxmlformats.org/officeDocument/2006/relationships/tags" Target="../tags/tag219.xml"/></Relationships>
</file>

<file path=ppt/slides/_rels/slide7.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image" Target="../media/image1.emf"/><Relationship Id="rId3" Type="http://schemas.openxmlformats.org/officeDocument/2006/relationships/tags" Target="../tags/tag223.xml"/><Relationship Id="rId21" Type="http://schemas.openxmlformats.org/officeDocument/2006/relationships/tags" Target="../tags/tag241.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image" Target="../media/image33.jpg"/><Relationship Id="rId33" Type="http://schemas.microsoft.com/office/2007/relationships/hdphoto" Target="../media/hdphoto3.wdp"/><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microsoft.com/office/2007/relationships/hdphoto" Target="../media/hdphoto1.wdp"/><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image" Target="../media/image32.jpeg"/><Relationship Id="rId32" Type="http://schemas.openxmlformats.org/officeDocument/2006/relationships/image" Target="../media/image36.png"/><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notesSlide" Target="../notesSlides/notesSlide6.xml"/><Relationship Id="rId28" Type="http://schemas.openxmlformats.org/officeDocument/2006/relationships/image" Target="../media/image34.png"/><Relationship Id="rId10" Type="http://schemas.openxmlformats.org/officeDocument/2006/relationships/tags" Target="../tags/tag230.xml"/><Relationship Id="rId19" Type="http://schemas.openxmlformats.org/officeDocument/2006/relationships/tags" Target="../tags/tag239.xml"/><Relationship Id="rId31" Type="http://schemas.microsoft.com/office/2007/relationships/hdphoto" Target="../media/hdphoto2.wdp"/><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slideLayout" Target="../slideLayouts/slideLayout4.xml"/><Relationship Id="rId27" Type="http://schemas.openxmlformats.org/officeDocument/2006/relationships/image" Target="../media/image2.pn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slide" Target="slide6.xml"/><Relationship Id="rId3" Type="http://schemas.openxmlformats.org/officeDocument/2006/relationships/tags" Target="../tags/tag244.xml"/><Relationship Id="rId21" Type="http://schemas.openxmlformats.org/officeDocument/2006/relationships/notesSlide" Target="../notesSlides/notesSlide7.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image" Target="../media/image37.png"/><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slideLayout" Target="../slideLayouts/slideLayout4.xml"/><Relationship Id="rId29" Type="http://schemas.openxmlformats.org/officeDocument/2006/relationships/image" Target="../media/image40.jp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image" Target="../media/image2.png"/><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image" Target="../media/image1.emf"/><Relationship Id="rId28" Type="http://schemas.openxmlformats.org/officeDocument/2006/relationships/image" Target="../media/image39.png"/><Relationship Id="rId10" Type="http://schemas.openxmlformats.org/officeDocument/2006/relationships/tags" Target="../tags/tag251.xml"/><Relationship Id="rId19" Type="http://schemas.openxmlformats.org/officeDocument/2006/relationships/tags" Target="../tags/tag260.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image" Target="../media/image10.jpg"/><Relationship Id="rId27"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slideLayout" Target="../slideLayouts/slideLayout7.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tags" Target="../tags/tag272.xml"/><Relationship Id="rId2" Type="http://schemas.openxmlformats.org/officeDocument/2006/relationships/tags" Target="../tags/tag262.xml"/><Relationship Id="rId16" Type="http://schemas.openxmlformats.org/officeDocument/2006/relationships/image" Target="../media/image42.png"/><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image" Target="../media/image41.jpg"/><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2"/>
            </p:custDataLst>
          </p:nvPr>
        </p:nvSpPr>
        <p:spPr>
          <a:xfrm>
            <a:off x="0" y="0"/>
            <a:ext cx="1270000" cy="127000"/>
          </a:xfrm>
          <a:effectLst/>
          <a:extLst>
            <a:ext uri="{53640926-AAD7-44D8-BBD7-CCE9431645EC}">
              <a14:shadowObscured xmlns:a14="http://schemas.microsoft.com/office/drawing/2010/main"/>
            </a:ext>
          </a:extLst>
        </p:spPr>
        <p:txBody>
          <a:bodyPr wrap="none" lIns="0" tIns="0" rIns="0" bIns="0" anchor="t">
            <a:noAutofit/>
          </a:bodyPr>
          <a:lstStyle/>
          <a:p>
            <a:endParaRPr lang="en-US"/>
          </a:p>
        </p:txBody>
      </p:sp>
      <p:pic>
        <p:nvPicPr>
          <p:cNvPr id="6" name="Picture 5"/>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5" name="Picture 4"/>
          <p:cNvPicPr>
            <a:picLocks/>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6"/>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rmAutofit/>
          </a:bodyPr>
          <a:lstStyle/>
          <a:p>
            <a:r>
              <a:rPr lang="en-US" dirty="0"/>
              <a:t>Rethink </a:t>
            </a:r>
            <a:r>
              <a:rPr lang="tr-TR" dirty="0"/>
              <a:t>VIDEO </a:t>
            </a:r>
            <a:r>
              <a:rPr lang="en-US" dirty="0"/>
              <a:t>security</a:t>
            </a:r>
            <a:br>
              <a:rPr lang="en-US" dirty="0"/>
            </a:br>
            <a:r>
              <a:rPr lang="en-US" dirty="0"/>
              <a:t/>
            </a:r>
            <a:br>
              <a:rPr lang="en-US" dirty="0"/>
            </a:br>
            <a:endParaRPr lang="en-US" sz="2800" dirty="0"/>
          </a:p>
        </p:txBody>
      </p:sp>
      <p:sp>
        <p:nvSpPr>
          <p:cNvPr id="7" name="Rectangle 6"/>
          <p:cNvSpPr/>
          <p:nvPr>
            <p:custDataLst>
              <p:tags r:id="rId7"/>
            </p:custDataLst>
          </p:nvPr>
        </p:nvSpPr>
        <p:spPr>
          <a:xfrm>
            <a:off x="300084" y="2743200"/>
            <a:ext cx="8158779" cy="1004047"/>
          </a:xfrm>
          <a:prstGeom prst="rect">
            <a:avLst/>
          </a:prstGeom>
          <a:noFill/>
          <a:ln w="9525" cap="flat" cmpd="sng" algn="ctr">
            <a:noFill/>
            <a:prstDash val="solid"/>
          </a:ln>
          <a:effectLst/>
        </p:spPr>
        <p:txBody>
          <a:bodyPr rtlCol="0" anchor="ctr"/>
          <a:lstStyle/>
          <a:p>
            <a:pPr fontAlgn="auto">
              <a:spcBef>
                <a:spcPts val="0"/>
              </a:spcBef>
              <a:spcAft>
                <a:spcPts val="0"/>
              </a:spcAft>
            </a:pPr>
            <a:r>
              <a:rPr lang="tr-TR" sz="2000" kern="0" dirty="0">
                <a:solidFill>
                  <a:schemeClr val="bg1"/>
                </a:solidFill>
                <a:latin typeface="Bosch Office Sans"/>
              </a:rPr>
              <a:t>ITF </a:t>
            </a:r>
            <a:r>
              <a:rPr lang="tr-TR" sz="2000" kern="0" dirty="0" err="1">
                <a:solidFill>
                  <a:schemeClr val="bg1"/>
                </a:solidFill>
                <a:latin typeface="Bosch Office Sans"/>
              </a:rPr>
              <a:t>Annual</a:t>
            </a:r>
            <a:r>
              <a:rPr lang="tr-TR" sz="2000" kern="0" dirty="0">
                <a:solidFill>
                  <a:schemeClr val="bg1"/>
                </a:solidFill>
                <a:latin typeface="Bosch Office Sans"/>
              </a:rPr>
              <a:t> </a:t>
            </a:r>
            <a:r>
              <a:rPr lang="tr-TR" sz="2000" kern="0" dirty="0" err="1">
                <a:solidFill>
                  <a:schemeClr val="bg1"/>
                </a:solidFill>
                <a:latin typeface="Bosch Office Sans"/>
              </a:rPr>
              <a:t>Summit</a:t>
            </a:r>
            <a:r>
              <a:rPr lang="tr-TR" sz="2000" kern="0" dirty="0">
                <a:solidFill>
                  <a:schemeClr val="bg1"/>
                </a:solidFill>
                <a:latin typeface="Bosch Office Sans"/>
              </a:rPr>
              <a:t> 2018, Leipzig</a:t>
            </a:r>
          </a:p>
          <a:p>
            <a:pPr marL="0" marR="0" indent="0" defTabSz="914400" eaLnBrk="1" fontAlgn="auto" latinLnBrk="0" hangingPunct="1">
              <a:lnSpc>
                <a:spcPct val="100000"/>
              </a:lnSpc>
              <a:spcBef>
                <a:spcPts val="0"/>
              </a:spcBef>
              <a:spcAft>
                <a:spcPts val="0"/>
              </a:spcAft>
              <a:buClrTx/>
              <a:buSzTx/>
              <a:buFontTx/>
              <a:buNone/>
              <a:tabLst/>
            </a:pPr>
            <a:r>
              <a:rPr kumimoji="0" lang="tr-TR" sz="2000" i="0" u="none" strike="noStrike" kern="0" cap="none" spc="0" normalizeH="0" baseline="0" noProof="0" dirty="0" smtClean="0">
                <a:ln>
                  <a:noFill/>
                </a:ln>
                <a:solidFill>
                  <a:schemeClr val="bg1"/>
                </a:solidFill>
                <a:effectLst/>
                <a:uLnTx/>
                <a:uFillTx/>
                <a:latin typeface="Bosch Office Sans"/>
              </a:rPr>
              <a:t>ITF/UIC/UNECE </a:t>
            </a:r>
            <a:r>
              <a:rPr kumimoji="0" lang="tr-TR" sz="2000" i="0" u="none" strike="noStrike" kern="0" cap="none" spc="0" normalizeH="0" baseline="0" noProof="0" dirty="0" err="1" smtClean="0">
                <a:ln>
                  <a:noFill/>
                </a:ln>
                <a:solidFill>
                  <a:schemeClr val="bg1"/>
                </a:solidFill>
                <a:effectLst/>
                <a:uLnTx/>
                <a:uFillTx/>
                <a:latin typeface="Bosch Office Sans"/>
              </a:rPr>
              <a:t>Railway</a:t>
            </a:r>
            <a:r>
              <a:rPr kumimoji="0" lang="tr-TR" sz="2000" i="0" u="none" strike="noStrike" kern="0" cap="none" spc="0" normalizeH="0" baseline="0" noProof="0" dirty="0" smtClean="0">
                <a:ln>
                  <a:noFill/>
                </a:ln>
                <a:solidFill>
                  <a:schemeClr val="bg1"/>
                </a:solidFill>
                <a:effectLst/>
                <a:uLnTx/>
                <a:uFillTx/>
                <a:latin typeface="Bosch Office Sans"/>
              </a:rPr>
              <a:t> Security Workshop</a:t>
            </a:r>
          </a:p>
        </p:txBody>
      </p:sp>
      <p:sp>
        <p:nvSpPr>
          <p:cNvPr id="8" name="Rectangle 7"/>
          <p:cNvSpPr/>
          <p:nvPr>
            <p:custDataLst>
              <p:tags r:id="rId8"/>
            </p:custDataLst>
          </p:nvPr>
        </p:nvSpPr>
        <p:spPr>
          <a:xfrm>
            <a:off x="259080" y="5228627"/>
            <a:ext cx="4474723" cy="811493"/>
          </a:xfrm>
          <a:prstGeom prst="rect">
            <a:avLst/>
          </a:prstGeom>
          <a:noFill/>
          <a:ln w="9525" cap="flat" cmpd="sng" algn="ctr">
            <a:no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tr-TR" i="0" u="none" strike="noStrike" kern="0" cap="none" spc="0" normalizeH="0" baseline="0" noProof="0" dirty="0" smtClean="0">
                <a:ln>
                  <a:noFill/>
                </a:ln>
                <a:solidFill>
                  <a:schemeClr val="bg1"/>
                </a:solidFill>
                <a:effectLst/>
                <a:uLnTx/>
                <a:uFillTx/>
                <a:latin typeface="Bosch Office Sans"/>
              </a:rPr>
              <a:t>Emin SIMSEK</a:t>
            </a:r>
          </a:p>
          <a:p>
            <a:pPr fontAlgn="auto">
              <a:spcBef>
                <a:spcPts val="0"/>
              </a:spcBef>
              <a:spcAft>
                <a:spcPts val="1200"/>
              </a:spcAft>
            </a:pPr>
            <a:r>
              <a:rPr lang="tr-TR" sz="1600" kern="0" dirty="0" smtClean="0">
                <a:solidFill>
                  <a:schemeClr val="bg1"/>
                </a:solidFill>
                <a:latin typeface="Bosch Office Sans"/>
              </a:rPr>
              <a:t>Bosch Security &amp; </a:t>
            </a:r>
            <a:r>
              <a:rPr lang="tr-TR" sz="1600" kern="0" dirty="0" err="1" smtClean="0">
                <a:solidFill>
                  <a:schemeClr val="bg1"/>
                </a:solidFill>
                <a:latin typeface="Bosch Office Sans"/>
              </a:rPr>
              <a:t>Safety</a:t>
            </a:r>
            <a:r>
              <a:rPr lang="tr-TR" sz="1600" kern="0" dirty="0" smtClean="0">
                <a:solidFill>
                  <a:schemeClr val="bg1"/>
                </a:solidFill>
                <a:latin typeface="Bosch Office Sans"/>
              </a:rPr>
              <a:t> </a:t>
            </a:r>
            <a:r>
              <a:rPr lang="tr-TR" sz="1600" kern="0" dirty="0" err="1" smtClean="0">
                <a:solidFill>
                  <a:schemeClr val="bg1"/>
                </a:solidFill>
                <a:latin typeface="Bosch Office Sans"/>
              </a:rPr>
              <a:t>Systems</a:t>
            </a:r>
            <a:endParaRPr lang="tr-TR" sz="1600" kern="0" dirty="0" smtClean="0">
              <a:solidFill>
                <a:schemeClr val="bg1"/>
              </a:solidFill>
              <a:latin typeface="Bosch Office Sans"/>
            </a:endParaRPr>
          </a:p>
        </p:txBody>
      </p:sp>
    </p:spTree>
    <p:custDataLst>
      <p:tags r:id="rId1"/>
    </p:custDataLst>
    <p:extLst>
      <p:ext uri="{BB962C8B-B14F-4D97-AF65-F5344CB8AC3E}">
        <p14:creationId xmlns:p14="http://schemas.microsoft.com/office/powerpoint/2010/main" val="16402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0" name="Picture 9"/>
          <p:cNvPicPr>
            <a:picLocks/>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title"/>
            <p:custDataLst>
              <p:tags r:id="rId4"/>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spcAft>
                <a:spcPts val="0"/>
              </a:spcAft>
            </a:pPr>
            <a:r>
              <a:rPr lang="en-US" sz="2800" dirty="0" smtClean="0">
                <a:solidFill>
                  <a:srgbClr val="1399A0"/>
                </a:solidFill>
              </a:rPr>
              <a:t>Today the real issues concern…</a:t>
            </a:r>
            <a:endParaRPr lang="en-US" sz="2800" dirty="0">
              <a:solidFill>
                <a:srgbClr val="1399A0"/>
              </a:solidFill>
            </a:endParaRPr>
          </a:p>
        </p:txBody>
      </p:sp>
      <p:sp>
        <p:nvSpPr>
          <p:cNvPr id="9" name="TextBox 8"/>
          <p:cNvSpPr txBox="1">
            <a:spLocks/>
          </p:cNvSpPr>
          <p:nvPr>
            <p:custDataLst>
              <p:tags r:id="rId5"/>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L="252000" indent="-252000">
              <a:lnSpc>
                <a:spcPct val="89000"/>
              </a:lnSpc>
              <a:spcBef>
                <a:spcPts val="0"/>
              </a:spcBef>
              <a:spcAft>
                <a:spcPts val="0"/>
              </a:spcAft>
              <a:buFontTx/>
              <a:buNone/>
            </a:pPr>
            <a:r>
              <a:rPr lang="en-US" sz="2800" dirty="0" smtClean="0"/>
              <a:t>Market developments</a:t>
            </a:r>
          </a:p>
        </p:txBody>
      </p:sp>
      <p:sp>
        <p:nvSpPr>
          <p:cNvPr id="8" name="Rectangle 7"/>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07000"/>
              </a:lnSpc>
              <a:spcBef>
                <a:spcPts val="0"/>
              </a:spcBef>
              <a:spcAft>
                <a:spcPts val="100"/>
              </a:spcAft>
            </a:pPr>
            <a:r>
              <a:rPr lang="en-US" sz="600" smtClean="0">
                <a:solidFill>
                  <a:srgbClr val="000000"/>
                </a:solidFill>
                <a:latin typeface="Bosch Office Sans" pitchFamily="2" charset="0"/>
              </a:rPr>
              <a:t>Bosch Security &amp; Safety Systems | 2018-05-23</a:t>
            </a:r>
            <a:endParaRPr lang="en-US" sz="600" dirty="0">
              <a:solidFill>
                <a:srgbClr val="000000"/>
              </a:solidFill>
              <a:latin typeface="Bosch Office Sans" pitchFamily="2" charset="0"/>
            </a:endParaRPr>
          </a:p>
        </p:txBody>
      </p:sp>
      <p:sp>
        <p:nvSpPr>
          <p:cNvPr id="7" name="Rectangle 6"/>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07000"/>
              </a:lnSpc>
              <a:spcBef>
                <a:spcPts val="0"/>
              </a:spcBef>
              <a:spcAft>
                <a:spcPts val="100"/>
              </a:spcAft>
            </a:pPr>
            <a:r>
              <a:rPr lang="en-US" sz="600" smtClean="0">
                <a:solidFill>
                  <a:srgbClr val="B2B3B5"/>
                </a:solidFill>
              </a:rPr>
              <a:t>© Robert Bosch GmbH 2018. All rights reserved, also regarding any disposal, exploitation, reproduction, editing, distribution, as well as in the event of applications for industrial property rights.</a:t>
            </a:r>
            <a:endParaRPr lang="en-US" sz="600">
              <a:solidFill>
                <a:srgbClr val="B2B3B5"/>
              </a:solidFill>
            </a:endParaRPr>
          </a:p>
        </p:txBody>
      </p:sp>
      <p:sp>
        <p:nvSpPr>
          <p:cNvPr id="6" name="Rectangle 5"/>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a:spcBef>
                <a:spcPts val="0"/>
              </a:spcBef>
              <a:spcAft>
                <a:spcPts val="0"/>
              </a:spcAft>
            </a:pPr>
            <a:r>
              <a:rPr lang="en-US" sz="1200" smtClean="0">
                <a:solidFill>
                  <a:srgbClr val="999FA6"/>
                </a:solidFill>
              </a:rPr>
              <a:t>10</a:t>
            </a:r>
            <a:endParaRPr lang="en-US" sz="1200">
              <a:solidFill>
                <a:srgbClr val="999FA6"/>
              </a:solidFill>
            </a:endParaRPr>
          </a:p>
        </p:txBody>
      </p:sp>
      <p:sp>
        <p:nvSpPr>
          <p:cNvPr id="5" name="Rectangle 4" hidden="1"/>
          <p:cNvSpPr>
            <a:spLocks/>
          </p:cNvSpPr>
          <p:nvPr>
            <p:custDataLst>
              <p:tags r:id="rId9"/>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spcBef>
                <a:spcPts val="0"/>
              </a:spcBef>
              <a:spcAft>
                <a:spcPts val="0"/>
              </a:spcAft>
            </a:pPr>
            <a:endParaRPr lang="en-US" sz="550">
              <a:solidFill>
                <a:schemeClr val="tx1"/>
              </a:solidFill>
            </a:endParaRPr>
          </a:p>
        </p:txBody>
      </p:sp>
      <p:sp>
        <p:nvSpPr>
          <p:cNvPr id="4" name="TextBox 3" hidden="1"/>
          <p:cNvSpPr txBox="1">
            <a:spLocks/>
          </p:cNvSpPr>
          <p:nvPr>
            <p:custDataLst>
              <p:tags r:id="rId10"/>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252000" indent="-252000">
              <a:lnSpc>
                <a:spcPts val="2300"/>
              </a:lnSpc>
              <a:spcBef>
                <a:spcPts val="0"/>
              </a:spcBef>
              <a:spcAft>
                <a:spcPts val="0"/>
              </a:spcAft>
              <a:buFontTx/>
              <a:buNone/>
            </a:pPr>
            <a:endParaRPr lang="en-US" sz="1300" dirty="0" smtClean="0"/>
          </a:p>
        </p:txBody>
      </p:sp>
      <p:sp>
        <p:nvSpPr>
          <p:cNvPr id="16" name="Rechteck 14_"/>
          <p:cNvSpPr/>
          <p:nvPr>
            <p:custDataLst>
              <p:tags r:id="rId11"/>
            </p:custDataLst>
          </p:nvPr>
        </p:nvSpPr>
        <p:spPr>
          <a:xfrm>
            <a:off x="2140864" y="1608406"/>
            <a:ext cx="3096705" cy="755893"/>
          </a:xfrm>
          <a:prstGeom prst="rect">
            <a:avLst/>
          </a:prstGeom>
          <a:solidFill>
            <a:srgbClr val="D7D7DA"/>
          </a:solidFill>
        </p:spPr>
        <p:txBody>
          <a:bodyPr wrap="square" lIns="180000" tIns="180000" rIns="180000" bIns="180000" rtlCol="0" anchor="t">
            <a:noAutofit/>
          </a:bodyPr>
          <a:lstStyle/>
          <a:p>
            <a:r>
              <a:rPr lang="en-US" sz="1600" b="1" dirty="0" smtClean="0">
                <a:latin typeface="Bosch Office Sans"/>
                <a:cs typeface="Bosch Office Sans"/>
              </a:rPr>
              <a:t>Managing and make use of:</a:t>
            </a:r>
            <a:endParaRPr lang="en-US" sz="1600" b="1" dirty="0">
              <a:latin typeface="Bosch Office Sans"/>
              <a:cs typeface="Bosch Office Sans"/>
            </a:endParaRPr>
          </a:p>
        </p:txBody>
      </p:sp>
      <p:sp>
        <p:nvSpPr>
          <p:cNvPr id="17" name="Rechteck 14__"/>
          <p:cNvSpPr/>
          <p:nvPr>
            <p:custDataLst>
              <p:tags r:id="rId12"/>
            </p:custDataLst>
          </p:nvPr>
        </p:nvSpPr>
        <p:spPr>
          <a:xfrm>
            <a:off x="5745764" y="1608406"/>
            <a:ext cx="3096705" cy="755893"/>
          </a:xfrm>
          <a:prstGeom prst="rect">
            <a:avLst/>
          </a:prstGeom>
          <a:solidFill>
            <a:srgbClr val="D7D7DA"/>
          </a:solidFill>
        </p:spPr>
        <p:txBody>
          <a:bodyPr wrap="square" lIns="180000" tIns="180000" rIns="180000" bIns="180000" rtlCol="0" anchor="t">
            <a:noAutofit/>
          </a:bodyPr>
          <a:lstStyle/>
          <a:p>
            <a:r>
              <a:rPr lang="en-US" sz="1600" b="1" dirty="0" smtClean="0">
                <a:latin typeface="Bosch Office Sans"/>
                <a:cs typeface="Bosch Office Sans"/>
              </a:rPr>
              <a:t>Minimizing:</a:t>
            </a:r>
            <a:endParaRPr lang="en-US" sz="1600" b="1" dirty="0">
              <a:latin typeface="Bosch Office Sans"/>
              <a:cs typeface="Bosch Office Sans"/>
            </a:endParaRPr>
          </a:p>
        </p:txBody>
      </p:sp>
      <p:sp>
        <p:nvSpPr>
          <p:cNvPr id="18" name="Inhaltsplatzhalter 20"/>
          <p:cNvSpPr txBox="1">
            <a:spLocks/>
          </p:cNvSpPr>
          <p:nvPr/>
        </p:nvSpPr>
        <p:spPr>
          <a:xfrm>
            <a:off x="5740465" y="2359549"/>
            <a:ext cx="3102004" cy="1221851"/>
          </a:xfrm>
          <a:prstGeom prst="rect">
            <a:avLst/>
          </a:prstGeom>
          <a:solidFill>
            <a:schemeClr val="accent5"/>
          </a:solidFill>
          <a:extLst>
            <a:ext uri="{53640926-AAD7-44D8-BBD7-CCE9431645EC}">
              <a14:shadowObscured xmlns:a14="http://schemas.microsoft.com/office/drawing/2010/main"/>
            </a:ext>
          </a:extLst>
        </p:spPr>
        <p:txBody>
          <a:bodyPr lIns="180000" tIns="180000" rIns="180000" bIns="180000">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spcBef>
                <a:spcPts val="0"/>
              </a:spcBef>
              <a:defRPr/>
            </a:pPr>
            <a:r>
              <a:rPr lang="en-US" altLang="en-US" b="1" kern="0" smtClean="0">
                <a:solidFill>
                  <a:schemeClr val="bg1"/>
                </a:solidFill>
                <a:latin typeface="Bosch Office Sans" charset="0"/>
                <a:cs typeface="Arial" charset="0"/>
              </a:rPr>
              <a:t>The VULNERABILLITY </a:t>
            </a:r>
            <a:br>
              <a:rPr lang="en-US" altLang="en-US" b="1" kern="0" smtClean="0">
                <a:solidFill>
                  <a:schemeClr val="bg1"/>
                </a:solidFill>
                <a:latin typeface="Bosch Office Sans" charset="0"/>
                <a:cs typeface="Arial" charset="0"/>
              </a:rPr>
            </a:br>
            <a:r>
              <a:rPr lang="en-US" altLang="en-US" b="1" kern="0" smtClean="0">
                <a:solidFill>
                  <a:schemeClr val="bg1"/>
                </a:solidFill>
                <a:latin typeface="Bosch Office Sans" charset="0"/>
                <a:cs typeface="Arial" charset="0"/>
              </a:rPr>
              <a:t>to CYBERCRIME</a:t>
            </a:r>
            <a:endParaRPr lang="en-US" altLang="en-US" b="1" kern="0" dirty="0">
              <a:solidFill>
                <a:schemeClr val="bg1"/>
              </a:solidFill>
              <a:latin typeface="Bosch Office Sans" charset="0"/>
              <a:cs typeface="Arial" charset="0"/>
            </a:endParaRPr>
          </a:p>
        </p:txBody>
      </p:sp>
      <p:pic>
        <p:nvPicPr>
          <p:cNvPr id="20" name="Picture 13_"/>
          <p:cNvPicPr>
            <a:picLocks noChangeAspect="1"/>
          </p:cNvPicPr>
          <p:nvPr>
            <p:custDataLst>
              <p:tags r:id="rId13"/>
            </p:custDataLst>
          </p:nvPr>
        </p:nvPicPr>
        <p:blipFill>
          <a:blip r:embed="rId20">
            <a:alphaModFix amt="35000"/>
            <a:extLst>
              <a:ext uri="{28A0092B-C50C-407E-A947-70E740481C1C}">
                <a14:useLocalDpi xmlns:a14="http://schemas.microsoft.com/office/drawing/2010/main" val="0"/>
              </a:ext>
            </a:extLst>
          </a:blip>
          <a:srcRect t="41203" b="39641"/>
          <a:stretch>
            <a:fillRect/>
          </a:stretch>
        </p:blipFill>
        <p:spPr bwMode="auto">
          <a:xfrm>
            <a:off x="-160338" y="3916363"/>
            <a:ext cx="11420476" cy="1544637"/>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135565" y="2236207"/>
            <a:ext cx="3112602" cy="1349854"/>
            <a:chOff x="2135565" y="2328517"/>
            <a:chExt cx="3112602" cy="1257543"/>
          </a:xfrm>
        </p:grpSpPr>
        <p:sp>
          <p:nvSpPr>
            <p:cNvPr id="19" name="Inhaltsplatzhalter 21"/>
            <p:cNvSpPr txBox="1">
              <a:spLocks/>
            </p:cNvSpPr>
            <p:nvPr>
              <p:custDataLst>
                <p:tags r:id="rId14"/>
              </p:custDataLst>
            </p:nvPr>
          </p:nvSpPr>
          <p:spPr>
            <a:xfrm>
              <a:off x="2140864" y="2328517"/>
              <a:ext cx="3102004" cy="1252883"/>
            </a:xfrm>
            <a:prstGeom prst="rect">
              <a:avLst/>
            </a:prstGeom>
            <a:solidFill>
              <a:schemeClr val="accent4"/>
            </a:solidFill>
            <a:ln>
              <a:noFill/>
            </a:ln>
            <a:extLst>
              <a:ext uri="{53640926-AAD7-44D8-BBD7-CCE9431645EC}">
                <a14:shadowObscured xmlns:a14="http://schemas.microsoft.com/office/drawing/2010/main"/>
              </a:ext>
            </a:extLst>
          </p:spPr>
          <p:txBody>
            <a:bodyPr lIns="180000" tIns="180000" rIns="180000" bIns="180000">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marL="0" indent="0" eaLnBrk="1" hangingPunct="1">
                <a:spcBef>
                  <a:spcPts val="0"/>
                </a:spcBef>
                <a:defRPr/>
              </a:pPr>
              <a:r>
                <a:rPr lang="en-US" altLang="en-US" b="1" kern="0" smtClean="0">
                  <a:solidFill>
                    <a:schemeClr val="bg1"/>
                  </a:solidFill>
                  <a:latin typeface="Bosch Office Sans" charset="0"/>
                  <a:cs typeface="Arial" charset="0"/>
                </a:rPr>
                <a:t>The SKYROCKETING petabytes of captured video data</a:t>
              </a:r>
              <a:endParaRPr lang="en-US" altLang="en-US" b="1" kern="0" dirty="0">
                <a:solidFill>
                  <a:schemeClr val="bg1"/>
                </a:solidFill>
                <a:latin typeface="Bosch Office Sans" charset="0"/>
                <a:cs typeface="Arial" charset="0"/>
              </a:endParaRPr>
            </a:p>
          </p:txBody>
        </p:sp>
        <p:sp>
          <p:nvSpPr>
            <p:cNvPr id="3" name="Rectangle 2"/>
            <p:cNvSpPr/>
            <p:nvPr>
              <p:custDataLst>
                <p:tags r:id="rId15"/>
              </p:custDataLst>
            </p:nvPr>
          </p:nvSpPr>
          <p:spPr>
            <a:xfrm>
              <a:off x="2135565" y="2333177"/>
              <a:ext cx="3112602" cy="1252883"/>
            </a:xfrm>
            <a:prstGeom prst="rect">
              <a:avLst/>
            </a:prstGeom>
            <a:solidFill>
              <a:schemeClr val="bg1">
                <a:lumMod val="85000"/>
                <a:alpha val="66000"/>
              </a:schemeClr>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spTree>
    <p:custDataLst>
      <p:tags r:id="rId1"/>
    </p:custDataLst>
    <p:extLst>
      <p:ext uri="{BB962C8B-B14F-4D97-AF65-F5344CB8AC3E}">
        <p14:creationId xmlns:p14="http://schemas.microsoft.com/office/powerpoint/2010/main" val="11641045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9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49000"/>
                                  </p:stCondLst>
                                  <p:childTnLst>
                                    <p:set>
                                      <p:cBhvr>
                                        <p:cTn id="15" dur="1" fill="hold">
                                          <p:stCondLst>
                                            <p:cond delay="0"/>
                                          </p:stCondLst>
                                        </p:cTn>
                                        <p:tgtEl>
                                          <p:spTgt spid="18">
                                            <p:bg/>
                                          </p:spTgt>
                                        </p:tgtEl>
                                        <p:attrNameLst>
                                          <p:attrName>style.visibility</p:attrName>
                                        </p:attrNameLst>
                                      </p:cBhvr>
                                      <p:to>
                                        <p:strVal val="visible"/>
                                      </p:to>
                                    </p:set>
                                    <p:animEffect transition="in" filter="fade">
                                      <p:cBhvr>
                                        <p:cTn id="16" dur="500"/>
                                        <p:tgtEl>
                                          <p:spTgt spid="18">
                                            <p:bg/>
                                          </p:spTgt>
                                        </p:tgtEl>
                                      </p:cBhvr>
                                    </p:animEffect>
                                  </p:childTnLst>
                                </p:cTn>
                              </p:par>
                              <p:par>
                                <p:cTn id="17" presetID="10" presetClass="entr" presetSubtype="0" fill="hold" grpId="0" nodeType="withEffect">
                                  <p:stCondLst>
                                    <p:cond delay="4900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136C"/>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459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Title 6"/>
          <p:cNvSpPr>
            <a:spLocks noGrp="1"/>
          </p:cNvSpPr>
          <p:nvPr>
            <p:ph type="ctrTitle"/>
            <p:custDataLst>
              <p:tags r:id="rId4"/>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GB" sz="6500" cap="all" dirty="0" smtClean="0">
                <a:solidFill>
                  <a:srgbClr val="FFFFFF"/>
                </a:solidFill>
              </a:rPr>
              <a:t>C</a:t>
            </a:r>
            <a:r>
              <a:rPr lang="en-GB" sz="4000" cap="all" dirty="0" smtClean="0">
                <a:solidFill>
                  <a:srgbClr val="FFFFFF"/>
                </a:solidFill>
              </a:rPr>
              <a:t>onfidentiality</a:t>
            </a:r>
            <a:br>
              <a:rPr lang="en-GB" sz="4000" cap="all" dirty="0" smtClean="0">
                <a:solidFill>
                  <a:srgbClr val="FFFFFF"/>
                </a:solidFill>
              </a:rPr>
            </a:br>
            <a:r>
              <a:rPr lang="en-GB" sz="2000" cap="all" dirty="0" smtClean="0">
                <a:solidFill>
                  <a:srgbClr val="FFFFFF"/>
                </a:solidFill>
              </a:rPr>
              <a:t>ensure that information is only read by the people who are allowed to read it</a:t>
            </a:r>
            <a:r>
              <a:rPr lang="tr-TR" sz="2000" cap="all" dirty="0" smtClean="0">
                <a:solidFill>
                  <a:srgbClr val="FFFFFF"/>
                </a:solidFill>
              </a:rPr>
              <a:t/>
            </a:r>
            <a:br>
              <a:rPr lang="tr-TR" sz="2000" cap="all" dirty="0" smtClean="0">
                <a:solidFill>
                  <a:srgbClr val="FFFFFF"/>
                </a:solidFill>
              </a:rPr>
            </a:br>
            <a:r>
              <a:rPr lang="en-GB" sz="3600" cap="all" dirty="0" smtClean="0">
                <a:solidFill>
                  <a:srgbClr val="FFFFFF"/>
                </a:solidFill>
              </a:rPr>
              <a:t/>
            </a:r>
            <a:br>
              <a:rPr lang="en-GB" sz="3600" cap="all" dirty="0" smtClean="0">
                <a:solidFill>
                  <a:srgbClr val="FFFFFF"/>
                </a:solidFill>
              </a:rPr>
            </a:br>
            <a:r>
              <a:rPr lang="en-GB" sz="6500" cap="all" dirty="0" smtClean="0">
                <a:solidFill>
                  <a:srgbClr val="FFFFFF"/>
                </a:solidFill>
              </a:rPr>
              <a:t>i</a:t>
            </a:r>
            <a:r>
              <a:rPr lang="en-GB" sz="4000" cap="all" dirty="0" smtClean="0">
                <a:solidFill>
                  <a:srgbClr val="FFFFFF"/>
                </a:solidFill>
              </a:rPr>
              <a:t>ntegrity</a:t>
            </a:r>
            <a:br>
              <a:rPr lang="en-GB" sz="4000" cap="all" dirty="0" smtClean="0">
                <a:solidFill>
                  <a:srgbClr val="FFFFFF"/>
                </a:solidFill>
              </a:rPr>
            </a:br>
            <a:r>
              <a:rPr lang="en-GB" sz="2000" cap="all" dirty="0" smtClean="0">
                <a:solidFill>
                  <a:srgbClr val="FFFFFF"/>
                </a:solidFill>
              </a:rPr>
              <a:t>ensure that information can only be altered by people who are allowed to alter it</a:t>
            </a:r>
            <a:r>
              <a:rPr lang="tr-TR" sz="2000" cap="all" dirty="0" smtClean="0">
                <a:solidFill>
                  <a:srgbClr val="FFFFFF"/>
                </a:solidFill>
              </a:rPr>
              <a:t/>
            </a:r>
            <a:br>
              <a:rPr lang="tr-TR" sz="2000" cap="all" dirty="0" smtClean="0">
                <a:solidFill>
                  <a:srgbClr val="FFFFFF"/>
                </a:solidFill>
              </a:rPr>
            </a:br>
            <a:r>
              <a:rPr lang="en-GB" sz="4800" cap="all" dirty="0" smtClean="0">
                <a:solidFill>
                  <a:srgbClr val="FFFFFF"/>
                </a:solidFill>
              </a:rPr>
              <a:t/>
            </a:r>
            <a:br>
              <a:rPr lang="en-GB" sz="4800" cap="all" dirty="0" smtClean="0">
                <a:solidFill>
                  <a:srgbClr val="FFFFFF"/>
                </a:solidFill>
              </a:rPr>
            </a:br>
            <a:r>
              <a:rPr lang="en-GB" sz="6500" cap="all" dirty="0" smtClean="0">
                <a:solidFill>
                  <a:srgbClr val="FFFFFF"/>
                </a:solidFill>
              </a:rPr>
              <a:t>a</a:t>
            </a:r>
            <a:r>
              <a:rPr lang="en-GB" sz="4000" cap="all" dirty="0" smtClean="0">
                <a:solidFill>
                  <a:srgbClr val="FFFFFF"/>
                </a:solidFill>
              </a:rPr>
              <a:t>vailability</a:t>
            </a:r>
            <a:br>
              <a:rPr lang="en-GB" sz="4000" cap="all" dirty="0" smtClean="0">
                <a:solidFill>
                  <a:srgbClr val="FFFFFF"/>
                </a:solidFill>
              </a:rPr>
            </a:br>
            <a:r>
              <a:rPr lang="en-GB" sz="2000" cap="all" dirty="0" smtClean="0">
                <a:solidFill>
                  <a:srgbClr val="FFFFFF"/>
                </a:solidFill>
              </a:rPr>
              <a:t>ensure that information can be accessed</a:t>
            </a:r>
            <a:endParaRPr lang="en-GB" sz="4000" cap="all" dirty="0">
              <a:solidFill>
                <a:srgbClr val="FFFFFF"/>
              </a:solidFill>
            </a:endParaRPr>
          </a:p>
        </p:txBody>
      </p:sp>
      <p:sp>
        <p:nvSpPr>
          <p:cNvPr id="8" name="TextBox 7"/>
          <p:cNvSpPr txBox="1"/>
          <p:nvPr>
            <p:custDataLst>
              <p:tags r:id="rId5"/>
            </p:custDataLst>
          </p:nvPr>
        </p:nvSpPr>
        <p:spPr>
          <a:xfrm>
            <a:off x="136477" y="5776131"/>
            <a:ext cx="8802806" cy="394799"/>
          </a:xfrm>
          <a:prstGeom prst="rect">
            <a:avLst/>
          </a:prstGeom>
          <a:noFill/>
        </p:spPr>
        <p:txBody>
          <a:bodyPr wrap="non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hlinkClick r:id="rId10" action="ppaction://hlinkfile"/>
              </a:rPr>
              <a:t>Confidentiality, Integrity, and Availability defined by the US National Institute Standards and Technology (NIST)</a:t>
            </a:r>
            <a:endParaRPr kumimoji="0" lang="en-GB" sz="1400" b="0" i="0" u="none" strike="noStrike" kern="0" cap="none" spc="0" normalizeH="0" baseline="0" noProof="0" dirty="0" smtClean="0">
              <a:ln>
                <a:noFill/>
              </a:ln>
              <a:solidFill>
                <a:schemeClr val="bg1"/>
              </a:solidFill>
              <a:effectLst/>
              <a:uLnTx/>
              <a:uFillTx/>
            </a:endParaRPr>
          </a:p>
        </p:txBody>
      </p:sp>
    </p:spTree>
    <p:custDataLst>
      <p:tags r:id="rId1"/>
    </p:custDataLst>
    <p:extLst>
      <p:ext uri="{BB962C8B-B14F-4D97-AF65-F5344CB8AC3E}">
        <p14:creationId xmlns:p14="http://schemas.microsoft.com/office/powerpoint/2010/main" val="330782048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427E"/>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459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4"/>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GB" sz="6500" cap="all" dirty="0" smtClean="0">
                <a:solidFill>
                  <a:srgbClr val="FFFFFF"/>
                </a:solidFill>
              </a:rPr>
              <a:t>Confidentiality applied</a:t>
            </a:r>
            <a:endParaRPr lang="en-GB" sz="6500" cap="all" dirty="0">
              <a:solidFill>
                <a:srgbClr val="FFFFFF"/>
              </a:solidFill>
            </a:endParaRPr>
          </a:p>
        </p:txBody>
      </p:sp>
      <p:pic>
        <p:nvPicPr>
          <p:cNvPr id="6" name="Picture 5"/>
          <p:cNvPicPr>
            <a:picLocks/>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9080" y="2147240"/>
            <a:ext cx="9181061" cy="2915261"/>
          </a:xfrm>
          <a:prstGeom prst="rect">
            <a:avLst/>
          </a:prstGeom>
        </p:spPr>
      </p:pic>
    </p:spTree>
    <p:custDataLst>
      <p:tags r:id="rId1"/>
    </p:custDataLst>
    <p:extLst>
      <p:ext uri="{BB962C8B-B14F-4D97-AF65-F5344CB8AC3E}">
        <p14:creationId xmlns:p14="http://schemas.microsoft.com/office/powerpoint/2010/main" val="130721164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78C5"/>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4"/>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90000"/>
              </a:lnSpc>
              <a:spcBef>
                <a:spcPts val="0"/>
              </a:spcBef>
              <a:spcAft>
                <a:spcPts val="0"/>
              </a:spcAft>
            </a:pPr>
            <a:r>
              <a:rPr lang="en-GB" sz="6500" cap="all" dirty="0" smtClean="0">
                <a:solidFill>
                  <a:srgbClr val="FFFFFF"/>
                </a:solidFill>
              </a:rPr>
              <a:t>Integrity applied</a:t>
            </a:r>
            <a:endParaRPr lang="en-GB" sz="6500" cap="all" dirty="0">
              <a:solidFill>
                <a:srgbClr val="FFFFFF"/>
              </a:solidFill>
            </a:endParaRPr>
          </a:p>
        </p:txBody>
      </p:sp>
      <p:pic>
        <p:nvPicPr>
          <p:cNvPr id="6" name="Picture 2" descr="https://boschsecurity.picturepark.com/Website/Download.aspx?DownloadToken=d6c766dd-73c9-4b2e-b64a-ee90d0b235b5&amp;Purpose=AssetManage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bwMode="auto">
          <a:xfrm>
            <a:off x="259080" y="1296987"/>
            <a:ext cx="6258127" cy="416718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custDataLst>
              <p:tags r:id="rId6"/>
            </p:custDataLst>
          </p:nvPr>
        </p:nvSpPr>
        <p:spPr>
          <a:xfrm>
            <a:off x="1599825" y="1843087"/>
            <a:ext cx="838200" cy="2565400"/>
          </a:xfrm>
          <a:prstGeom prst="rect">
            <a:avLst/>
          </a:prstGeom>
          <a:noFill/>
          <a:ln w="28575" cap="flat" cmpd="sng" algn="ctr">
            <a:solidFill>
              <a:srgbClr val="FF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2135331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99A0"/>
        </a:solidFill>
        <a:effectLst/>
      </p:bgPr>
    </p:bg>
    <p:spTree>
      <p:nvGrpSpPr>
        <p:cNvPr id="1" name=""/>
        <p:cNvGrpSpPr/>
        <p:nvPr/>
      </p:nvGrpSpPr>
      <p:grpSpPr>
        <a:xfrm>
          <a:off x="0" y="0"/>
          <a:ext cx="0" cy="0"/>
          <a:chOff x="0" y="0"/>
          <a:chExt cx="0" cy="0"/>
        </a:xfrm>
      </p:grpSpPr>
      <p:pic>
        <p:nvPicPr>
          <p:cNvPr id="5" name="Picture 4"/>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459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Title 1"/>
          <p:cNvSpPr>
            <a:spLocks noGrp="1"/>
          </p:cNvSpPr>
          <p:nvPr>
            <p:ph type="ctrTitle"/>
            <p:custDataLst>
              <p:tags r:id="rId4"/>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tr-TR" sz="6500" dirty="0" err="1" smtClean="0"/>
              <a:t>avaılabılıty</a:t>
            </a:r>
            <a:r>
              <a:rPr lang="en-GB" sz="6500" dirty="0" smtClean="0"/>
              <a:t> </a:t>
            </a:r>
            <a:r>
              <a:rPr lang="en-GB" sz="6500" dirty="0"/>
              <a:t>applied</a:t>
            </a:r>
            <a:endParaRPr lang="en-GB" sz="6500" cap="all" dirty="0">
              <a:solidFill>
                <a:srgbClr val="FFFFFF"/>
              </a:solidFill>
            </a:endParaRPr>
          </a:p>
        </p:txBody>
      </p:sp>
      <p:pic>
        <p:nvPicPr>
          <p:cNvPr id="6" name="Content Placeholder 15"/>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14950" r="11905"/>
          <a:stretch/>
        </p:blipFill>
        <p:spPr>
          <a:xfrm>
            <a:off x="259080" y="1295400"/>
            <a:ext cx="7512147" cy="4168775"/>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071709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hidden="1"/>
          <p:cNvSpPr>
            <a:spLocks noGrp="1"/>
          </p:cNvSpPr>
          <p:nvPr>
            <p:ph type="subTitle" idx="1"/>
            <p:custDataLst>
              <p:tags r:id="rId2"/>
            </p:custDataLst>
          </p:nvPr>
        </p:nvSpPr>
        <p:spPr>
          <a:xfrm>
            <a:off x="0" y="0"/>
            <a:ext cx="1270000" cy="127000"/>
          </a:xfrm>
          <a:effectLst/>
          <a:extLst>
            <a:ext uri="{53640926-AAD7-44D8-BBD7-CCE9431645EC}">
              <a14:shadowObscured xmlns:a14="http://schemas.microsoft.com/office/drawing/2010/main"/>
            </a:ext>
          </a:extLst>
        </p:spPr>
        <p:txBody>
          <a:bodyPr wrap="none" lIns="0" tIns="0" rIns="0" bIns="0" anchor="t">
            <a:noAutofit/>
          </a:bodyPr>
          <a:lstStyle/>
          <a:p>
            <a:endParaRPr lang="en-US"/>
          </a:p>
        </p:txBody>
      </p:sp>
      <p:pic>
        <p:nvPicPr>
          <p:cNvPr id="6" name="Picture 5"/>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5" name="Picture 4"/>
          <p:cNvPicPr>
            <a:picLocks/>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6"/>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r>
              <a:rPr lang="en-US" smtClean="0">
                <a:solidFill>
                  <a:schemeClr val="tx1"/>
                </a:solidFill>
              </a:rPr>
              <a:t>Thank</a:t>
            </a:r>
            <a:br>
              <a:rPr lang="en-US" smtClean="0">
                <a:solidFill>
                  <a:schemeClr val="tx1"/>
                </a:solidFill>
              </a:rPr>
            </a:br>
            <a:r>
              <a:rPr lang="en-US" smtClean="0">
                <a:solidFill>
                  <a:schemeClr val="tx1"/>
                </a:solidFill>
              </a:rPr>
              <a:t>you</a:t>
            </a:r>
            <a:endParaRPr lang="en-US">
              <a:solidFill>
                <a:schemeClr val="tx1"/>
              </a:solidFill>
            </a:endParaRPr>
          </a:p>
        </p:txBody>
      </p:sp>
      <p:sp>
        <p:nvSpPr>
          <p:cNvPr id="7" name="Rectangle 6"/>
          <p:cNvSpPr/>
          <p:nvPr>
            <p:custDataLst>
              <p:tags r:id="rId7"/>
            </p:custDataLst>
          </p:nvPr>
        </p:nvSpPr>
        <p:spPr>
          <a:xfrm>
            <a:off x="259080" y="3620530"/>
            <a:ext cx="4474723" cy="2341077"/>
          </a:xfrm>
          <a:prstGeom prst="rect">
            <a:avLst/>
          </a:prstGeom>
          <a:noFill/>
          <a:ln w="9525" cap="flat" cmpd="sng" algn="ctr">
            <a:no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tr-TR" sz="2000" i="0" u="none" strike="noStrike" kern="0" cap="none" spc="0" normalizeH="0" baseline="0" noProof="0" dirty="0" smtClean="0">
                <a:ln>
                  <a:noFill/>
                </a:ln>
                <a:effectLst/>
                <a:uLnTx/>
                <a:uFillTx/>
                <a:latin typeface="Bosch Office Sans"/>
              </a:rPr>
              <a:t>Emin SIMSEK</a:t>
            </a:r>
          </a:p>
          <a:p>
            <a:pPr fontAlgn="auto">
              <a:spcBef>
                <a:spcPts val="0"/>
              </a:spcBef>
              <a:spcAft>
                <a:spcPts val="0"/>
              </a:spcAft>
            </a:pPr>
            <a:r>
              <a:rPr lang="tr-TR" kern="0" dirty="0" smtClean="0">
                <a:latin typeface="Bosch Office Sans"/>
              </a:rPr>
              <a:t>Bosch Security &amp; </a:t>
            </a:r>
            <a:r>
              <a:rPr lang="tr-TR" kern="0" dirty="0" err="1" smtClean="0">
                <a:latin typeface="Bosch Office Sans"/>
              </a:rPr>
              <a:t>Safety</a:t>
            </a:r>
            <a:r>
              <a:rPr lang="tr-TR" kern="0" dirty="0" smtClean="0">
                <a:latin typeface="Bosch Office Sans"/>
              </a:rPr>
              <a:t> </a:t>
            </a:r>
            <a:r>
              <a:rPr lang="tr-TR" kern="0" dirty="0" err="1" smtClean="0">
                <a:latin typeface="Bosch Office Sans"/>
              </a:rPr>
              <a:t>Systems</a:t>
            </a:r>
            <a:endParaRPr lang="tr-TR" kern="0" dirty="0" smtClean="0">
              <a:latin typeface="Bosch Office Sans"/>
            </a:endParaRPr>
          </a:p>
          <a:p>
            <a:pPr marL="0" marR="0" indent="0" defTabSz="914400" eaLnBrk="1" fontAlgn="auto" latinLnBrk="0" hangingPunct="1">
              <a:lnSpc>
                <a:spcPct val="100000"/>
              </a:lnSpc>
              <a:spcBef>
                <a:spcPts val="600"/>
              </a:spcBef>
              <a:spcAft>
                <a:spcPts val="0"/>
              </a:spcAft>
              <a:buClrTx/>
              <a:buSzTx/>
              <a:buFontTx/>
              <a:buNone/>
              <a:tabLst/>
            </a:pPr>
            <a:r>
              <a:rPr lang="tr-TR" sz="1400" kern="0" noProof="0" dirty="0" smtClean="0">
                <a:latin typeface="Bosch Office Sans"/>
              </a:rPr>
              <a:t>International Business Development Manager, </a:t>
            </a:r>
            <a:r>
              <a:rPr lang="tr-TR" sz="1400" kern="0" noProof="0" dirty="0" err="1" smtClean="0">
                <a:latin typeface="Bosch Office Sans"/>
              </a:rPr>
              <a:t>Railway</a:t>
            </a:r>
            <a:r>
              <a:rPr lang="tr-TR" sz="1400" kern="0" noProof="0" dirty="0" smtClean="0">
                <a:latin typeface="Bosch Office Sans"/>
              </a:rPr>
              <a:t>/</a:t>
            </a:r>
            <a:r>
              <a:rPr lang="tr-TR" sz="1400" kern="0" noProof="0" dirty="0" err="1" smtClean="0">
                <a:latin typeface="Bosch Office Sans"/>
              </a:rPr>
              <a:t>Public</a:t>
            </a:r>
            <a:r>
              <a:rPr lang="tr-TR" sz="1400" kern="0" noProof="0" dirty="0" smtClean="0">
                <a:latin typeface="Bosch Office Sans"/>
              </a:rPr>
              <a:t> </a:t>
            </a:r>
            <a:r>
              <a:rPr lang="tr-TR" sz="1400" kern="0" noProof="0" dirty="0" err="1" smtClean="0">
                <a:latin typeface="Bosch Office Sans"/>
              </a:rPr>
              <a:t>Transportation</a:t>
            </a:r>
            <a:endParaRPr lang="tr-TR" sz="1400" kern="0" noProof="0" dirty="0" smtClean="0">
              <a:latin typeface="Bosch Office Sans"/>
            </a:endParaRPr>
          </a:p>
          <a:p>
            <a:pPr marL="0" marR="0" indent="0" defTabSz="914400" eaLnBrk="1" fontAlgn="auto" latinLnBrk="0" hangingPunct="1">
              <a:lnSpc>
                <a:spcPct val="100000"/>
              </a:lnSpc>
              <a:spcBef>
                <a:spcPts val="0"/>
              </a:spcBef>
              <a:spcAft>
                <a:spcPts val="0"/>
              </a:spcAft>
              <a:buClrTx/>
              <a:buSzTx/>
              <a:buFontTx/>
              <a:buNone/>
              <a:tabLst/>
            </a:pPr>
            <a:endParaRPr lang="tr-TR" sz="1600" kern="0" noProof="0" dirty="0" smtClean="0">
              <a:latin typeface="Bosch Office Sans"/>
            </a:endParaRPr>
          </a:p>
          <a:p>
            <a:pPr marL="0" marR="0" indent="0" defTabSz="914400" eaLnBrk="1" fontAlgn="auto" latinLnBrk="0" hangingPunct="1">
              <a:lnSpc>
                <a:spcPct val="100000"/>
              </a:lnSpc>
              <a:spcBef>
                <a:spcPts val="0"/>
              </a:spcBef>
              <a:spcAft>
                <a:spcPts val="0"/>
              </a:spcAft>
              <a:buClrTx/>
              <a:buSzTx/>
              <a:buFontTx/>
              <a:buNone/>
              <a:tabLst/>
            </a:pPr>
            <a:r>
              <a:rPr kumimoji="0" lang="tr-TR" sz="1600" b="0" i="0" u="none" strike="noStrike" kern="0" cap="none" spc="0" normalizeH="0" baseline="0" dirty="0" smtClean="0">
                <a:ln>
                  <a:noFill/>
                </a:ln>
                <a:solidFill>
                  <a:schemeClr val="bg1"/>
                </a:solidFill>
                <a:effectLst/>
                <a:uLnTx/>
                <a:uFillTx/>
                <a:latin typeface="Bosch Office Sans"/>
                <a:ea typeface="+mn-ea"/>
                <a:cs typeface="+mn-cs"/>
                <a:hlinkClick r:id="rId12"/>
              </a:rPr>
              <a:t>emin.simsek@tr.bosch.com</a:t>
            </a:r>
            <a:r>
              <a:rPr kumimoji="0" lang="tr-TR" sz="1600" b="0" i="0" u="none" strike="noStrike" kern="0" cap="none" spc="0" normalizeH="0" baseline="0" dirty="0" smtClean="0">
                <a:ln>
                  <a:noFill/>
                </a:ln>
                <a:solidFill>
                  <a:schemeClr val="bg1"/>
                </a:solidFill>
                <a:effectLst/>
                <a:uLnTx/>
                <a:uFillTx/>
                <a:latin typeface="Bosch Office Sans"/>
                <a:ea typeface="+mn-ea"/>
                <a:cs typeface="+mn-cs"/>
              </a:rPr>
              <a:t> </a:t>
            </a:r>
            <a:endParaRPr kumimoji="0" lang="en-US" sz="1600" b="0" i="0" u="none" strike="noStrike" kern="0" cap="none" spc="0" normalizeH="0" baseline="0" noProof="0" dirty="0" smtClean="0">
              <a:ln>
                <a:noFill/>
              </a:ln>
              <a:solidFill>
                <a:schemeClr val="bg1"/>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1030458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6700" y="961773"/>
            <a:ext cx="3096705" cy="3123499"/>
            <a:chOff x="266700" y="1624591"/>
            <a:chExt cx="3096705" cy="3123499"/>
          </a:xfrm>
        </p:grpSpPr>
        <p:sp>
          <p:nvSpPr>
            <p:cNvPr id="3" name="TextBox 2"/>
            <p:cNvSpPr txBox="1"/>
            <p:nvPr/>
          </p:nvSpPr>
          <p:spPr>
            <a:xfrm>
              <a:off x="266700" y="1624591"/>
              <a:ext cx="3094056" cy="1388954"/>
            </a:xfrm>
            <a:prstGeom prst="rect">
              <a:avLst/>
            </a:prstGeom>
            <a:solidFill>
              <a:schemeClr val="accent3"/>
            </a:solidFill>
            <a:ln w="38100">
              <a:noFill/>
            </a:ln>
          </p:spPr>
          <p:txBody>
            <a:bodyPr wrap="square" lIns="180000" tIns="180000" rIns="180000" bIns="180000" rtlCol="0">
              <a:noAutofit/>
            </a:bodyPr>
            <a:lstStyle/>
            <a:p>
              <a:pPr>
                <a:lnSpc>
                  <a:spcPts val="2000"/>
                </a:lnSpc>
                <a:spcBef>
                  <a:spcPts val="500"/>
                </a:spcBef>
              </a:pPr>
              <a:r>
                <a:rPr lang="en-US" sz="1600" dirty="0" smtClean="0">
                  <a:solidFill>
                    <a:schemeClr val="bg1"/>
                  </a:solidFill>
                  <a:ea typeface="Helvetica" charset="0"/>
                  <a:cs typeface="Helvetica" charset="0"/>
                </a:rPr>
                <a:t>Delivering </a:t>
              </a:r>
              <a:br>
                <a:rPr lang="en-US" sz="1600" dirty="0" smtClean="0">
                  <a:solidFill>
                    <a:schemeClr val="bg1"/>
                  </a:solidFill>
                  <a:ea typeface="Helvetica" charset="0"/>
                  <a:cs typeface="Helvetica" charset="0"/>
                </a:rPr>
              </a:br>
              <a:r>
                <a:rPr lang="en-US" sz="1600" dirty="0" smtClean="0">
                  <a:solidFill>
                    <a:schemeClr val="bg1"/>
                  </a:solidFill>
                  <a:ea typeface="Helvetica" charset="0"/>
                  <a:cs typeface="Helvetica" charset="0"/>
                </a:rPr>
                <a:t>excellence in video </a:t>
              </a:r>
              <a:br>
                <a:rPr lang="en-US" sz="1600" dirty="0" smtClean="0">
                  <a:solidFill>
                    <a:schemeClr val="bg1"/>
                  </a:solidFill>
                  <a:ea typeface="Helvetica" charset="0"/>
                  <a:cs typeface="Helvetica" charset="0"/>
                </a:rPr>
              </a:br>
              <a:r>
                <a:rPr lang="en-US" sz="1600" dirty="0" smtClean="0">
                  <a:solidFill>
                    <a:schemeClr val="bg1"/>
                  </a:solidFill>
                  <a:ea typeface="Helvetica" charset="0"/>
                  <a:cs typeface="Helvetica" charset="0"/>
                </a:rPr>
                <a:t>security and data management</a:t>
              </a:r>
            </a:p>
            <a:p>
              <a:pPr marL="252000" indent="-252000">
                <a:lnSpc>
                  <a:spcPts val="2300"/>
                </a:lnSpc>
                <a:spcBef>
                  <a:spcPts val="500"/>
                </a:spcBef>
                <a:buFontTx/>
                <a:buNone/>
              </a:pPr>
              <a:endParaRPr lang="en-US" dirty="0" smtClean="0">
                <a:solidFill>
                  <a:schemeClr val="bg1"/>
                </a:solidFill>
              </a:endParaRPr>
            </a:p>
          </p:txBody>
        </p:sp>
        <p:sp>
          <p:nvSpPr>
            <p:cNvPr id="16" name="Inhaltsplatzhalter 12"/>
            <p:cNvSpPr txBox="1">
              <a:spLocks/>
            </p:cNvSpPr>
            <p:nvPr>
              <p:custDataLst>
                <p:tags r:id="rId23"/>
              </p:custDataLst>
            </p:nvPr>
          </p:nvSpPr>
          <p:spPr bwMode="auto">
            <a:xfrm>
              <a:off x="266700" y="3013546"/>
              <a:ext cx="3096705" cy="1734544"/>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Irrefutable forensic evidence</a:t>
              </a:r>
            </a:p>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Loss prevention / deter intruders</a:t>
              </a:r>
            </a:p>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Highest quality of relevant images</a:t>
              </a:r>
            </a:p>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Bitrate reduction</a:t>
              </a:r>
            </a:p>
            <a:p>
              <a:pPr eaLnBrk="1" hangingPunct="1">
                <a:lnSpc>
                  <a:spcPts val="1600"/>
                </a:lnSpc>
                <a:buFont typeface="Wingdings 3" charset="2"/>
                <a:buChar char=""/>
              </a:pPr>
              <a:r>
                <a:rPr lang="en-US" sz="1200" kern="0" dirty="0">
                  <a:solidFill>
                    <a:srgbClr val="000000"/>
                  </a:solidFill>
                  <a:latin typeface="Bosch Office Sans" charset="0"/>
                  <a:cs typeface="Arial" charset="0"/>
                </a:rPr>
                <a:t>Minimizing</a:t>
              </a:r>
              <a:r>
                <a:rPr lang="tr-TR" sz="1200" kern="0" dirty="0">
                  <a:solidFill>
                    <a:srgbClr val="000000"/>
                  </a:solidFill>
                  <a:latin typeface="Bosch Office Sans" charset="0"/>
                  <a:cs typeface="Arial" charset="0"/>
                </a:rPr>
                <a:t> </a:t>
              </a:r>
              <a:r>
                <a:rPr lang="tr-TR" altLang="en-US" sz="1200" kern="0" dirty="0" smtClean="0">
                  <a:solidFill>
                    <a:srgbClr val="000000"/>
                  </a:solidFill>
                  <a:latin typeface="Bosch Office Sans" charset="0"/>
                  <a:cs typeface="Arial" charset="0"/>
                </a:rPr>
                <a:t>t</a:t>
              </a:r>
              <a:r>
                <a:rPr lang="en-US" altLang="en-US" sz="1200" kern="0" dirty="0" smtClean="0">
                  <a:solidFill>
                    <a:srgbClr val="000000"/>
                  </a:solidFill>
                  <a:latin typeface="Bosch Office Sans" charset="0"/>
                  <a:cs typeface="Arial" charset="0"/>
                </a:rPr>
                <a:t>he </a:t>
              </a:r>
              <a:r>
                <a:rPr lang="tr-TR" altLang="en-US" sz="1200" kern="0" dirty="0" err="1" smtClean="0">
                  <a:solidFill>
                    <a:srgbClr val="000000"/>
                  </a:solidFill>
                  <a:latin typeface="Bosch Office Sans" charset="0"/>
                  <a:cs typeface="Arial" charset="0"/>
                </a:rPr>
                <a:t>vulnerability</a:t>
              </a:r>
              <a:r>
                <a:rPr lang="tr-TR" altLang="en-US" sz="1200" kern="0" dirty="0" smtClean="0">
                  <a:solidFill>
                    <a:srgbClr val="000000"/>
                  </a:solidFill>
                  <a:latin typeface="Bosch Office Sans" charset="0"/>
                  <a:cs typeface="Arial" charset="0"/>
                </a:rPr>
                <a:t> </a:t>
              </a:r>
              <a:r>
                <a:rPr lang="tr-TR" altLang="en-US" sz="1200" kern="0" dirty="0" err="1" smtClean="0">
                  <a:solidFill>
                    <a:srgbClr val="000000"/>
                  </a:solidFill>
                  <a:latin typeface="Bosch Office Sans" charset="0"/>
                  <a:cs typeface="Arial" charset="0"/>
                </a:rPr>
                <a:t>to</a:t>
              </a:r>
              <a:r>
                <a:rPr lang="tr-TR" altLang="en-US" sz="1200" kern="0" dirty="0" smtClean="0">
                  <a:solidFill>
                    <a:srgbClr val="000000"/>
                  </a:solidFill>
                  <a:latin typeface="Bosch Office Sans" charset="0"/>
                  <a:cs typeface="Arial" charset="0"/>
                </a:rPr>
                <a:t> </a:t>
              </a:r>
              <a:r>
                <a:rPr lang="tr-TR" altLang="en-US" sz="1200" kern="0" dirty="0" err="1" smtClean="0">
                  <a:solidFill>
                    <a:srgbClr val="000000"/>
                  </a:solidFill>
                  <a:latin typeface="Bosch Office Sans" charset="0"/>
                  <a:cs typeface="Arial" charset="0"/>
                </a:rPr>
                <a:t>cybercrime</a:t>
              </a:r>
              <a:endParaRPr lang="en-US" altLang="en-US" sz="1200" kern="0" dirty="0">
                <a:solidFill>
                  <a:srgbClr val="000000"/>
                </a:solidFill>
                <a:latin typeface="Bosch Office Sans" charset="0"/>
                <a:cs typeface="Arial" charset="0"/>
              </a:endParaRPr>
            </a:p>
          </p:txBody>
        </p:sp>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24587" y="1805994"/>
              <a:ext cx="926842" cy="926842"/>
            </a:xfrm>
            <a:prstGeom prst="rect">
              <a:avLst/>
            </a:prstGeom>
          </p:spPr>
        </p:pic>
      </p:grpSp>
      <p:grpSp>
        <p:nvGrpSpPr>
          <p:cNvPr id="10" name="Group 9"/>
          <p:cNvGrpSpPr/>
          <p:nvPr/>
        </p:nvGrpSpPr>
        <p:grpSpPr>
          <a:xfrm>
            <a:off x="3944657" y="964908"/>
            <a:ext cx="3096705" cy="3120364"/>
            <a:chOff x="3935398" y="1624590"/>
            <a:chExt cx="3096705" cy="3120364"/>
          </a:xfrm>
        </p:grpSpPr>
        <p:sp>
          <p:nvSpPr>
            <p:cNvPr id="25" name="TextBox 24"/>
            <p:cNvSpPr txBox="1"/>
            <p:nvPr/>
          </p:nvSpPr>
          <p:spPr>
            <a:xfrm>
              <a:off x="3935398" y="1624590"/>
              <a:ext cx="3094056" cy="1388955"/>
            </a:xfrm>
            <a:prstGeom prst="rect">
              <a:avLst/>
            </a:prstGeom>
            <a:solidFill>
              <a:schemeClr val="accent4"/>
            </a:solidFill>
            <a:ln w="38100">
              <a:noFill/>
            </a:ln>
          </p:spPr>
          <p:txBody>
            <a:bodyPr wrap="square" lIns="180000" tIns="180000" rIns="180000" bIns="180000" rtlCol="0">
              <a:noAutofit/>
            </a:bodyPr>
            <a:lstStyle/>
            <a:p>
              <a:pPr>
                <a:lnSpc>
                  <a:spcPts val="2000"/>
                </a:lnSpc>
                <a:spcBef>
                  <a:spcPts val="500"/>
                </a:spcBef>
              </a:pPr>
              <a:r>
                <a:rPr lang="en-US" sz="1600" dirty="0" smtClean="0">
                  <a:solidFill>
                    <a:schemeClr val="bg1"/>
                  </a:solidFill>
                  <a:ea typeface="Helvetica" charset="0"/>
                  <a:cs typeface="Helvetica" charset="0"/>
                </a:rPr>
                <a:t>Rethink what video security can do?</a:t>
              </a:r>
            </a:p>
            <a:p>
              <a:pPr marL="252000" indent="-252000">
                <a:lnSpc>
                  <a:spcPts val="2300"/>
                </a:lnSpc>
                <a:spcBef>
                  <a:spcPts val="500"/>
                </a:spcBef>
                <a:buFontTx/>
                <a:buNone/>
              </a:pPr>
              <a:endParaRPr lang="en-US" dirty="0" smtClean="0">
                <a:solidFill>
                  <a:schemeClr val="bg1"/>
                </a:solidFill>
              </a:endParaRPr>
            </a:p>
          </p:txBody>
        </p:sp>
        <p:sp>
          <p:nvSpPr>
            <p:cNvPr id="17" name="Inhaltsplatzhalter 120"/>
            <p:cNvSpPr txBox="1">
              <a:spLocks/>
            </p:cNvSpPr>
            <p:nvPr>
              <p:custDataLst>
                <p:tags r:id="rId22"/>
              </p:custDataLst>
            </p:nvPr>
          </p:nvSpPr>
          <p:spPr bwMode="auto">
            <a:xfrm>
              <a:off x="3935398" y="3013545"/>
              <a:ext cx="3096705" cy="1731409"/>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endParaRPr lang="en-US" altLang="en-US" sz="1200" kern="0" dirty="0">
                <a:solidFill>
                  <a:srgbClr val="000000"/>
                </a:solidFill>
                <a:latin typeface="Bosch Office Sans" charset="0"/>
                <a:cs typeface="Arial" charset="0"/>
              </a:endParaRPr>
            </a:p>
          </p:txBody>
        </p:sp>
      </p:grpSp>
      <p:grpSp>
        <p:nvGrpSpPr>
          <p:cNvPr id="15" name="Group 14"/>
          <p:cNvGrpSpPr/>
          <p:nvPr/>
        </p:nvGrpSpPr>
        <p:grpSpPr>
          <a:xfrm>
            <a:off x="7606745" y="961773"/>
            <a:ext cx="3099355" cy="3123499"/>
            <a:chOff x="7606745" y="1624590"/>
            <a:chExt cx="3099355" cy="3123499"/>
          </a:xfrm>
        </p:grpSpPr>
        <p:sp>
          <p:nvSpPr>
            <p:cNvPr id="24" name="TextBox 23"/>
            <p:cNvSpPr txBox="1"/>
            <p:nvPr/>
          </p:nvSpPr>
          <p:spPr>
            <a:xfrm>
              <a:off x="7612044" y="1624590"/>
              <a:ext cx="3094056" cy="1388955"/>
            </a:xfrm>
            <a:prstGeom prst="rect">
              <a:avLst/>
            </a:prstGeom>
            <a:solidFill>
              <a:schemeClr val="accent5"/>
            </a:solidFill>
            <a:ln w="38100">
              <a:noFill/>
            </a:ln>
          </p:spPr>
          <p:txBody>
            <a:bodyPr wrap="square" lIns="180000" tIns="180000" rIns="180000" bIns="180000" rtlCol="0">
              <a:noAutofit/>
            </a:bodyPr>
            <a:lstStyle/>
            <a:p>
              <a:pPr>
                <a:lnSpc>
                  <a:spcPts val="2000"/>
                </a:lnSpc>
                <a:spcBef>
                  <a:spcPts val="0"/>
                </a:spcBef>
              </a:pPr>
              <a:r>
                <a:rPr lang="en-US" sz="1600" dirty="0" smtClean="0">
                  <a:solidFill>
                    <a:schemeClr val="bg1"/>
                  </a:solidFill>
                  <a:ea typeface="Helvetica" charset="0"/>
                  <a:cs typeface="Helvetica" charset="0"/>
                </a:rPr>
                <a:t>Re-purpose </a:t>
              </a:r>
              <a:br>
                <a:rPr lang="en-US" sz="1600" dirty="0" smtClean="0">
                  <a:solidFill>
                    <a:schemeClr val="bg1"/>
                  </a:solidFill>
                  <a:ea typeface="Helvetica" charset="0"/>
                  <a:cs typeface="Helvetica" charset="0"/>
                </a:rPr>
              </a:br>
              <a:r>
                <a:rPr lang="en-US" sz="1600" dirty="0" smtClean="0">
                  <a:solidFill>
                    <a:schemeClr val="bg1"/>
                  </a:solidFill>
                  <a:ea typeface="Helvetica" charset="0"/>
                  <a:cs typeface="Helvetica" charset="0"/>
                </a:rPr>
                <a:t>data to create </a:t>
              </a:r>
              <a:br>
                <a:rPr lang="en-US" sz="1600" dirty="0" smtClean="0">
                  <a:solidFill>
                    <a:schemeClr val="bg1"/>
                  </a:solidFill>
                  <a:ea typeface="Helvetica" charset="0"/>
                  <a:cs typeface="Helvetica" charset="0"/>
                </a:rPr>
              </a:br>
              <a:r>
                <a:rPr lang="en-US" sz="1600" dirty="0" smtClean="0">
                  <a:solidFill>
                    <a:schemeClr val="bg1"/>
                  </a:solidFill>
                  <a:ea typeface="Helvetica" charset="0"/>
                  <a:cs typeface="Helvetica" charset="0"/>
                </a:rPr>
                <a:t>new uses for </a:t>
              </a:r>
              <a:br>
                <a:rPr lang="en-US" sz="1600" dirty="0" smtClean="0">
                  <a:solidFill>
                    <a:schemeClr val="bg1"/>
                  </a:solidFill>
                  <a:ea typeface="Helvetica" charset="0"/>
                  <a:cs typeface="Helvetica" charset="0"/>
                </a:rPr>
              </a:br>
              <a:r>
                <a:rPr lang="en-US" sz="1600" dirty="0" smtClean="0">
                  <a:solidFill>
                    <a:schemeClr val="bg1"/>
                  </a:solidFill>
                  <a:ea typeface="Helvetica" charset="0"/>
                  <a:cs typeface="Helvetica" charset="0"/>
                </a:rPr>
                <a:t>your business</a:t>
              </a:r>
            </a:p>
            <a:p>
              <a:pPr>
                <a:lnSpc>
                  <a:spcPts val="2000"/>
                </a:lnSpc>
                <a:spcBef>
                  <a:spcPts val="500"/>
                </a:spcBef>
              </a:pPr>
              <a:endParaRPr lang="en-US" sz="1600" dirty="0" smtClean="0">
                <a:solidFill>
                  <a:schemeClr val="bg1"/>
                </a:solidFill>
                <a:ea typeface="Helvetica" charset="0"/>
                <a:cs typeface="Helvetica" charset="0"/>
              </a:endParaRPr>
            </a:p>
            <a:p>
              <a:pPr marL="252000" indent="-252000">
                <a:lnSpc>
                  <a:spcPts val="2000"/>
                </a:lnSpc>
                <a:spcBef>
                  <a:spcPts val="500"/>
                </a:spcBef>
                <a:buFontTx/>
                <a:buNone/>
              </a:pPr>
              <a:endParaRPr lang="en-US" dirty="0" smtClean="0">
                <a:solidFill>
                  <a:schemeClr val="bg1"/>
                </a:solidFill>
              </a:endParaRPr>
            </a:p>
          </p:txBody>
        </p:sp>
        <p:sp>
          <p:nvSpPr>
            <p:cNvPr id="18" name="Inhaltsplatzhalter 1200"/>
            <p:cNvSpPr txBox="1">
              <a:spLocks/>
            </p:cNvSpPr>
            <p:nvPr>
              <p:custDataLst>
                <p:tags r:id="rId21"/>
              </p:custDataLst>
            </p:nvPr>
          </p:nvSpPr>
          <p:spPr bwMode="auto">
            <a:xfrm>
              <a:off x="7606745" y="3013545"/>
              <a:ext cx="3096705" cy="1734544"/>
            </a:xfrm>
            <a:prstGeom prst="rect">
              <a:avLst/>
            </a:prstGeom>
            <a:solidFill>
              <a:srgbClr val="D7D7DA">
                <a:alpha val="50000"/>
              </a:srgb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Utilize the hidden potential of captured data</a:t>
              </a:r>
            </a:p>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Beyond security</a:t>
              </a:r>
            </a:p>
            <a:p>
              <a:pPr eaLnBrk="1" hangingPunct="1">
                <a:lnSpc>
                  <a:spcPts val="1600"/>
                </a:lnSpc>
                <a:buFont typeface="Wingdings 3" charset="2"/>
                <a:buChar char=""/>
              </a:pPr>
              <a:r>
                <a:rPr lang="en-US" altLang="en-US" sz="1200" kern="0" dirty="0">
                  <a:solidFill>
                    <a:srgbClr val="000000"/>
                  </a:solidFill>
                  <a:latin typeface="Bosch Office Sans" charset="0"/>
                  <a:cs typeface="Arial" charset="0"/>
                </a:rPr>
                <a:t>E.g. monitoring presence, reduce utility bills, identify patterns in customer activity, improve sales</a:t>
              </a:r>
            </a:p>
          </p:txBody>
        </p:sp>
        <p:pic>
          <p:nvPicPr>
            <p:cNvPr id="28" name="Picture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567384" y="1805994"/>
              <a:ext cx="926842" cy="926842"/>
            </a:xfrm>
            <a:prstGeom prst="rect">
              <a:avLst/>
            </a:prstGeom>
          </p:spPr>
        </p:pic>
      </p:grpSp>
      <p:pic>
        <p:nvPicPr>
          <p:cNvPr id="29" name="Picture 28"/>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2224587" y="1143176"/>
            <a:ext cx="926842" cy="926842"/>
          </a:xfrm>
          <a:prstGeom prst="rect">
            <a:avLst/>
          </a:prstGeom>
        </p:spPr>
      </p:pic>
      <p:pic>
        <p:nvPicPr>
          <p:cNvPr id="31" name="Picture 30"/>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9567384" y="1143177"/>
            <a:ext cx="926842" cy="926842"/>
          </a:xfrm>
          <a:prstGeom prst="rect">
            <a:avLst/>
          </a:prstGeom>
        </p:spPr>
      </p:pic>
      <p:pic>
        <p:nvPicPr>
          <p:cNvPr id="20" name="Grafik 19"/>
          <p:cNvPicPr>
            <a:picLocks/>
          </p:cNvPicPr>
          <p:nvPr>
            <p:custDataLst>
              <p:tags r:id="rId4"/>
            </p:custDataLst>
          </p:nvPr>
        </p:nvPicPr>
        <p:blipFill>
          <a:blip r:embed="rId29" cstate="print">
            <a:extLst>
              <a:ext uri="{28A0092B-C50C-407E-A947-70E740481C1C}">
                <a14:useLocalDpi xmlns:a14="http://schemas.microsoft.com/office/drawing/2010/main" val="0"/>
              </a:ext>
            </a:extLst>
          </a:blip>
          <a:stretch>
            <a:fillRect/>
          </a:stretch>
        </p:blipFill>
        <p:spPr>
          <a:xfrm>
            <a:off x="9745663" y="5464175"/>
            <a:ext cx="1095375" cy="576263"/>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Grafik 12"/>
          <p:cNvPicPr>
            <a:picLocks/>
          </p:cNvPicPr>
          <p:nvPr>
            <p:custDataLst>
              <p:tags r:id="rId5"/>
            </p:custDataLst>
          </p:nvPr>
        </p:nvPicPr>
        <p:blipFill>
          <a:blip r:embed="rId30">
            <a:extLst>
              <a:ext uri="{28A0092B-C50C-407E-A947-70E740481C1C}">
                <a14:useLocalDpi xmlns:a14="http://schemas.microsoft.com/office/drawing/2010/main" val="0"/>
              </a:ext>
            </a:extLst>
          </a:blip>
          <a:stretch>
            <a:fillRect/>
          </a:stretch>
        </p:blipFill>
        <p:spPr>
          <a:xfrm>
            <a:off x="0" y="6042025"/>
            <a:ext cx="10969625" cy="128588"/>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Rechteck 8"/>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eaLnBrk="1" fontAlgn="auto" hangingPunct="1">
              <a:lnSpc>
                <a:spcPct val="107000"/>
              </a:lnSpc>
              <a:spcBef>
                <a:spcPts val="0"/>
              </a:spcBef>
              <a:spcAft>
                <a:spcPts val="100"/>
              </a:spcAft>
              <a:defRPr/>
            </a:pPr>
            <a:r>
              <a:rPr lang="en-US" sz="600" dirty="0" smtClean="0">
                <a:solidFill>
                  <a:srgbClr val="000000"/>
                </a:solidFill>
                <a:latin typeface="Bosch Office Sans" pitchFamily="2" charset="0"/>
              </a:rPr>
              <a:t>Bosch Security &amp; Safety Systems | 2018-05-23</a:t>
            </a:r>
            <a:endParaRPr lang="en-US" sz="600" dirty="0">
              <a:solidFill>
                <a:srgbClr val="000000"/>
              </a:solidFill>
              <a:latin typeface="Bosch Office Sans" pitchFamily="2" charset="0"/>
            </a:endParaRPr>
          </a:p>
        </p:txBody>
      </p:sp>
      <p:sp>
        <p:nvSpPr>
          <p:cNvPr id="8" name="Rechteck 7"/>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eaLnBrk="1" fontAlgn="auto" hangingPunct="1">
              <a:lnSpc>
                <a:spcPct val="107000"/>
              </a:lnSpc>
              <a:spcBef>
                <a:spcPts val="0"/>
              </a:spcBef>
              <a:spcAft>
                <a:spcPts val="100"/>
              </a:spcAft>
              <a:defRPr/>
            </a:pPr>
            <a:r>
              <a:rPr lang="en-US" sz="600" smtClean="0">
                <a:solidFill>
                  <a:srgbClr val="B2B3B5"/>
                </a:solidFill>
              </a:rPr>
              <a:t>© Robert Bosch GmbH 2018. All rights reserved, also regarding any disposal, exploitation, reproduction, editing, distribution, as well as in the event of applications for industrial property rights.</a:t>
            </a:r>
            <a:endParaRPr lang="en-US" sz="600">
              <a:solidFill>
                <a:srgbClr val="B2B3B5"/>
              </a:solidFill>
            </a:endParaRPr>
          </a:p>
        </p:txBody>
      </p:sp>
      <p:sp>
        <p:nvSpPr>
          <p:cNvPr id="7" name="Rechteck 6"/>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t"/>
          <a:lstStyle/>
          <a:p>
            <a:pPr eaLnBrk="1" fontAlgn="auto" hangingPunct="1">
              <a:spcBef>
                <a:spcPts val="0"/>
              </a:spcBef>
              <a:spcAft>
                <a:spcPts val="0"/>
              </a:spcAft>
              <a:defRPr/>
            </a:pPr>
            <a:fld id="{59214123-43E0-E943-9D9E-C4464F06CEB0}" type="slidenum">
              <a:rPr lang="en-US" sz="1200">
                <a:solidFill>
                  <a:srgbClr val="999FA6"/>
                </a:solidFill>
              </a:rPr>
              <a:pPr eaLnBrk="1" fontAlgn="auto" hangingPunct="1">
                <a:spcBef>
                  <a:spcPts val="0"/>
                </a:spcBef>
                <a:spcAft>
                  <a:spcPts val="0"/>
                </a:spcAft>
                <a:defRPr/>
              </a:pPr>
              <a:t>2</a:t>
            </a:fld>
            <a:endParaRPr lang="en-US" sz="1200">
              <a:solidFill>
                <a:srgbClr val="999FA6"/>
              </a:solidFill>
            </a:endParaRPr>
          </a:p>
        </p:txBody>
      </p:sp>
      <p:sp>
        <p:nvSpPr>
          <p:cNvPr id="6" name="Rechteck 5" hidden="1"/>
          <p:cNvSpPr>
            <a:spLocks/>
          </p:cNvSpPr>
          <p:nvPr>
            <p:custDataLst>
              <p:tags r:id="rId9"/>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anchor="t">
            <a:normAutofit/>
          </a:bodyPr>
          <a:lstStyle/>
          <a:p>
            <a:pPr eaLnBrk="1" fontAlgn="auto" hangingPunct="1">
              <a:lnSpc>
                <a:spcPts val="900"/>
              </a:lnSpc>
              <a:spcBef>
                <a:spcPts val="0"/>
              </a:spcBef>
              <a:spcAft>
                <a:spcPts val="0"/>
              </a:spcAft>
              <a:defRPr/>
            </a:pPr>
            <a:endParaRPr lang="en-US" sz="600" dirty="0">
              <a:solidFill>
                <a:srgbClr val="000000"/>
              </a:solidFill>
            </a:endParaRPr>
          </a:p>
        </p:txBody>
      </p:sp>
      <p:sp>
        <p:nvSpPr>
          <p:cNvPr id="23" name="Inhaltsplatzhalter 22"/>
          <p:cNvSpPr>
            <a:spLocks noGrp="1"/>
          </p:cNvSpPr>
          <p:nvPr>
            <p:ph sz="half" idx="1"/>
            <p:custDataLst>
              <p:tags r:id="rId10"/>
            </p:custDataLst>
          </p:nvPr>
        </p:nvSpPr>
        <p:spPr>
          <a:xfrm>
            <a:off x="2451959" y="1187427"/>
            <a:ext cx="663198" cy="801624"/>
          </a:xfrm>
          <a:noFill/>
          <a:extLst>
            <a:ext uri="{53640926-AAD7-44D8-BBD7-CCE9431645EC}">
              <a14:shadowObscured xmlns:a14="http://schemas.microsoft.com/office/drawing/2010/main"/>
            </a:ext>
          </a:extLst>
        </p:spPr>
        <p:txBody>
          <a:bodyPr lIns="0" tIns="251999" rIns="180000" bIns="180000" anchor="ctr">
            <a:noAutofit/>
          </a:bodyPr>
          <a:lstStyle/>
          <a:p>
            <a:pPr marL="0" indent="0" algn="ctr" fontAlgn="auto">
              <a:lnSpc>
                <a:spcPct val="90000"/>
              </a:lnSpc>
              <a:spcAft>
                <a:spcPts val="0"/>
              </a:spcAft>
              <a:buNone/>
              <a:defRPr/>
            </a:pPr>
            <a:r>
              <a:rPr lang="en-US" b="1" dirty="0" smtClean="0">
                <a:solidFill>
                  <a:schemeClr val="bg1"/>
                </a:solidFill>
                <a:ea typeface="Helvetica" charset="0"/>
                <a:cs typeface="Helvetica" charset="0"/>
              </a:rPr>
              <a:t>10</a:t>
            </a:r>
            <a:r>
              <a:rPr lang="en-US" dirty="0" smtClean="0">
                <a:solidFill>
                  <a:schemeClr val="bg1"/>
                </a:solidFill>
                <a:ea typeface="Helvetica" charset="0"/>
                <a:cs typeface="Helvetica" charset="0"/>
              </a:rPr>
              <a:t>%</a:t>
            </a:r>
            <a:endParaRPr lang="en-US" dirty="0">
              <a:solidFill>
                <a:schemeClr val="bg1"/>
              </a:solidFill>
              <a:ea typeface="Helvetica" charset="0"/>
              <a:cs typeface="Helvetica" charset="0"/>
            </a:endParaRPr>
          </a:p>
        </p:txBody>
      </p:sp>
      <p:sp>
        <p:nvSpPr>
          <p:cNvPr id="46" name="Inhaltsplatzhalter 21__"/>
          <p:cNvSpPr>
            <a:spLocks noGrp="1"/>
          </p:cNvSpPr>
          <p:nvPr>
            <p:ph sz="quarter" idx="2"/>
            <p:custDataLst>
              <p:tags r:id="rId11"/>
            </p:custDataLst>
          </p:nvPr>
        </p:nvSpPr>
        <p:spPr>
          <a:xfrm>
            <a:off x="9867358" y="4508504"/>
            <a:ext cx="639618" cy="801623"/>
          </a:xfrm>
          <a:noFill/>
          <a:extLst>
            <a:ext uri="{53640926-AAD7-44D8-BBD7-CCE9431645EC}">
              <a14:shadowObscured xmlns:a14="http://schemas.microsoft.com/office/drawing/2010/main"/>
            </a:ext>
          </a:extLst>
        </p:spPr>
        <p:txBody>
          <a:bodyPr lIns="0" tIns="251999" rIns="180000" bIns="180000" anchor="ctr">
            <a:noAutofit/>
          </a:bodyPr>
          <a:lstStyle/>
          <a:p>
            <a:pPr lvl="0" algn="ctr" fontAlgn="auto">
              <a:lnSpc>
                <a:spcPct val="90000"/>
              </a:lnSpc>
              <a:spcAft>
                <a:spcPts val="0"/>
              </a:spcAft>
              <a:defRPr/>
            </a:pPr>
            <a:r>
              <a:rPr lang="en-US" dirty="0" smtClean="0">
                <a:solidFill>
                  <a:schemeClr val="bg1"/>
                </a:solidFill>
                <a:ea typeface="Helvetica" charset="0"/>
                <a:cs typeface="Helvetica" charset="0"/>
              </a:rPr>
              <a:t>%</a:t>
            </a:r>
            <a:endParaRPr lang="en-US" dirty="0">
              <a:solidFill>
                <a:schemeClr val="bg1"/>
              </a:solidFill>
              <a:ea typeface="Helvetica" charset="0"/>
              <a:cs typeface="Helvetica" charset="0"/>
            </a:endParaRPr>
          </a:p>
        </p:txBody>
      </p:sp>
      <p:sp>
        <p:nvSpPr>
          <p:cNvPr id="32" name="Inhaltsplatzhalter 21_"/>
          <p:cNvSpPr txBox="1">
            <a:spLocks/>
          </p:cNvSpPr>
          <p:nvPr>
            <p:custDataLst>
              <p:tags r:id="rId12"/>
            </p:custDataLst>
          </p:nvPr>
        </p:nvSpPr>
        <p:spPr bwMode="auto">
          <a:xfrm>
            <a:off x="9701938" y="1187428"/>
            <a:ext cx="831033" cy="801623"/>
          </a:xfrm>
          <a:prstGeom prst="rect">
            <a:avLst/>
          </a:prstGeom>
          <a:noFill/>
          <a:ln w="0">
            <a:noFill/>
            <a:miter lim="800000"/>
            <a:headEnd/>
            <a:tailEnd/>
          </a:ln>
          <a:extLst>
            <a:ext uri="{53640926-AAD7-44D8-BBD7-CCE9431645EC}">
              <a14:shadowObscured xmlns:a14="http://schemas.microsoft.com/office/drawing/2010/main"/>
            </a:ext>
          </a:extLst>
        </p:spPr>
        <p:txBody>
          <a:bodyPr vert="horz" wrap="square" lIns="0" tIns="251999" rIns="180000" bIns="180000" numCol="1" anchor="ctr"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algn="ctr" fontAlgn="auto">
              <a:lnSpc>
                <a:spcPct val="90000"/>
              </a:lnSpc>
              <a:spcAft>
                <a:spcPts val="0"/>
              </a:spcAft>
              <a:defRPr/>
            </a:pPr>
            <a:r>
              <a:rPr lang="en-US" b="1" kern="0" dirty="0" smtClean="0">
                <a:solidFill>
                  <a:schemeClr val="bg1"/>
                </a:solidFill>
                <a:ea typeface="Helvetica" charset="0"/>
                <a:cs typeface="Helvetica" charset="0"/>
              </a:rPr>
              <a:t>100</a:t>
            </a:r>
            <a:r>
              <a:rPr lang="en-US" kern="0" dirty="0" smtClean="0">
                <a:solidFill>
                  <a:schemeClr val="bg1"/>
                </a:solidFill>
                <a:ea typeface="Helvetica" charset="0"/>
                <a:cs typeface="Helvetica" charset="0"/>
              </a:rPr>
              <a:t>%</a:t>
            </a:r>
            <a:endParaRPr lang="en-US" kern="0" dirty="0">
              <a:solidFill>
                <a:schemeClr val="bg1"/>
              </a:solidFill>
              <a:ea typeface="Helvetica" charset="0"/>
              <a:cs typeface="Helvetica" charset="0"/>
            </a:endParaRPr>
          </a:p>
        </p:txBody>
      </p:sp>
      <p:sp>
        <p:nvSpPr>
          <p:cNvPr id="2" name="Rectangle 1"/>
          <p:cNvSpPr/>
          <p:nvPr>
            <p:custDataLst>
              <p:tags r:id="rId13"/>
            </p:custDataLst>
          </p:nvPr>
        </p:nvSpPr>
        <p:spPr>
          <a:xfrm>
            <a:off x="266700" y="452446"/>
            <a:ext cx="3001399" cy="746358"/>
          </a:xfrm>
          <a:prstGeom prst="rect">
            <a:avLst/>
          </a:prstGeom>
        </p:spPr>
        <p:txBody>
          <a:bodyPr wrap="none" lIns="0">
            <a:spAutoFit/>
          </a:bodyPr>
          <a:lstStyle/>
          <a:p>
            <a:pPr>
              <a:lnSpc>
                <a:spcPts val="2300"/>
              </a:lnSpc>
              <a:spcBef>
                <a:spcPts val="500"/>
              </a:spcBef>
            </a:pPr>
            <a:r>
              <a:rPr lang="en-US" sz="2800" b="1" dirty="0" smtClean="0">
                <a:solidFill>
                  <a:schemeClr val="accent3"/>
                </a:solidFill>
                <a:ea typeface="Helvetica" charset="0"/>
                <a:cs typeface="Helvetica" charset="0"/>
              </a:rPr>
              <a:t>TODAY </a:t>
            </a:r>
            <a:r>
              <a:rPr lang="en-US" b="1" dirty="0" smtClean="0">
                <a:solidFill>
                  <a:schemeClr val="accent3"/>
                </a:solidFill>
                <a:ea typeface="Helvetica" charset="0"/>
                <a:cs typeface="Helvetica" charset="0"/>
              </a:rPr>
              <a:t>(PIXEL RACE) </a:t>
            </a:r>
          </a:p>
          <a:p>
            <a:pPr>
              <a:lnSpc>
                <a:spcPts val="2300"/>
              </a:lnSpc>
              <a:spcBef>
                <a:spcPts val="500"/>
              </a:spcBef>
            </a:pPr>
            <a:r>
              <a:rPr lang="en-US" b="1" dirty="0" smtClean="0">
                <a:solidFill>
                  <a:schemeClr val="accent3"/>
                </a:solidFill>
                <a:ea typeface="Helvetica" charset="0"/>
                <a:cs typeface="Helvetica" charset="0"/>
              </a:rPr>
              <a:t> </a:t>
            </a:r>
            <a:endParaRPr lang="en-US" b="1" dirty="0">
              <a:solidFill>
                <a:schemeClr val="accent3"/>
              </a:solidFill>
              <a:ea typeface="Helvetica" charset="0"/>
              <a:cs typeface="Helvetica" charset="0"/>
            </a:endParaRPr>
          </a:p>
        </p:txBody>
      </p:sp>
      <p:sp>
        <p:nvSpPr>
          <p:cNvPr id="33" name="Rectangle 32"/>
          <p:cNvSpPr/>
          <p:nvPr>
            <p:custDataLst>
              <p:tags r:id="rId14"/>
            </p:custDataLst>
          </p:nvPr>
        </p:nvSpPr>
        <p:spPr>
          <a:xfrm>
            <a:off x="3935398" y="452446"/>
            <a:ext cx="2299604" cy="395301"/>
          </a:xfrm>
          <a:prstGeom prst="rect">
            <a:avLst/>
          </a:prstGeom>
        </p:spPr>
        <p:txBody>
          <a:bodyPr wrap="none" lIns="0">
            <a:spAutoFit/>
          </a:bodyPr>
          <a:lstStyle/>
          <a:p>
            <a:pPr>
              <a:lnSpc>
                <a:spcPts val="2300"/>
              </a:lnSpc>
              <a:spcBef>
                <a:spcPts val="500"/>
              </a:spcBef>
            </a:pPr>
            <a:r>
              <a:rPr lang="en-US" sz="2800" b="1" dirty="0" smtClean="0">
                <a:solidFill>
                  <a:schemeClr val="accent4"/>
                </a:solidFill>
                <a:ea typeface="Helvetica" charset="0"/>
                <a:cs typeface="Helvetica" charset="0"/>
              </a:rPr>
              <a:t>TOMORROW</a:t>
            </a:r>
            <a:endParaRPr lang="en-US" b="1" dirty="0">
              <a:solidFill>
                <a:schemeClr val="accent3"/>
              </a:solidFill>
              <a:ea typeface="Helvetica" charset="0"/>
              <a:cs typeface="Helvetica" charset="0"/>
            </a:endParaRPr>
          </a:p>
        </p:txBody>
      </p:sp>
      <p:sp>
        <p:nvSpPr>
          <p:cNvPr id="34" name="Rectangle 33"/>
          <p:cNvSpPr/>
          <p:nvPr>
            <p:custDataLst>
              <p:tags r:id="rId15"/>
            </p:custDataLst>
          </p:nvPr>
        </p:nvSpPr>
        <p:spPr>
          <a:xfrm>
            <a:off x="7609395" y="452446"/>
            <a:ext cx="1549463" cy="746358"/>
          </a:xfrm>
          <a:prstGeom prst="rect">
            <a:avLst/>
          </a:prstGeom>
        </p:spPr>
        <p:txBody>
          <a:bodyPr wrap="none" lIns="0">
            <a:spAutoFit/>
          </a:bodyPr>
          <a:lstStyle/>
          <a:p>
            <a:pPr>
              <a:lnSpc>
                <a:spcPts val="2300"/>
              </a:lnSpc>
              <a:spcBef>
                <a:spcPts val="500"/>
              </a:spcBef>
            </a:pPr>
            <a:r>
              <a:rPr lang="en-US" sz="2800" b="1" dirty="0" smtClean="0">
                <a:solidFill>
                  <a:schemeClr val="accent5"/>
                </a:solidFill>
                <a:ea typeface="Helvetica" charset="0"/>
                <a:cs typeface="Helvetica" charset="0"/>
              </a:rPr>
              <a:t>FUTURE</a:t>
            </a:r>
          </a:p>
          <a:p>
            <a:pPr>
              <a:lnSpc>
                <a:spcPts val="2300"/>
              </a:lnSpc>
              <a:spcBef>
                <a:spcPts val="500"/>
              </a:spcBef>
            </a:pPr>
            <a:r>
              <a:rPr lang="en-US" b="1" dirty="0" smtClean="0">
                <a:solidFill>
                  <a:schemeClr val="accent3"/>
                </a:solidFill>
                <a:ea typeface="Helvetica" charset="0"/>
                <a:cs typeface="Helvetica" charset="0"/>
              </a:rPr>
              <a:t> </a:t>
            </a:r>
            <a:endParaRPr lang="en-US" b="1" dirty="0">
              <a:solidFill>
                <a:schemeClr val="accent3"/>
              </a:solidFill>
              <a:ea typeface="Helvetica" charset="0"/>
              <a:cs typeface="Helvetica" charset="0"/>
            </a:endParaRPr>
          </a:p>
        </p:txBody>
      </p:sp>
      <p:sp>
        <p:nvSpPr>
          <p:cNvPr id="43" name="Inhaltsplatzhalter 12000"/>
          <p:cNvSpPr txBox="1">
            <a:spLocks/>
          </p:cNvSpPr>
          <p:nvPr>
            <p:custDataLst>
              <p:tags r:id="rId16"/>
            </p:custDataLst>
          </p:nvPr>
        </p:nvSpPr>
        <p:spPr bwMode="auto">
          <a:xfrm>
            <a:off x="7610100" y="4414251"/>
            <a:ext cx="3096000" cy="1038854"/>
          </a:xfrm>
          <a:prstGeom prst="rect">
            <a:avLst/>
          </a:prstGeom>
          <a:solidFill>
            <a:schemeClr val="bg1">
              <a:lumMod val="50000"/>
              <a:alpha val="50000"/>
            </a:schemeClr>
          </a:solidFill>
          <a:ln w="0">
            <a:noFill/>
            <a:miter lim="800000"/>
            <a:headEnd/>
            <a:tailEnd/>
          </a:ln>
          <a:extLst>
            <a:ext uri="{53640926-AAD7-44D8-BBD7-CCE9431645EC}">
              <a14:shadowObscured xmlns:a14="http://schemas.microsoft.com/office/drawing/2010/main"/>
            </a:ext>
          </a:extLst>
        </p:spPr>
        <p:txBody>
          <a:bodyPr vert="horz" wrap="square" lIns="180000" tIns="180000" rIns="180000" bIns="180000" numCol="1" anchor="t" anchorCtr="0" compatLnSpc="1">
            <a:prstTxWarp prst="textNoShape">
              <a:avLst/>
            </a:prstTxWarp>
            <a:noAutofit/>
          </a:bodyPr>
          <a:lstStyle>
            <a:lvl1pPr marL="250825" indent="-250825" algn="l" rtl="0" eaLnBrk="0" fontAlgn="base" hangingPunct="0">
              <a:lnSpc>
                <a:spcPts val="2300"/>
              </a:lnSpc>
              <a:spcBef>
                <a:spcPts val="500"/>
              </a:spcBef>
              <a:spcAft>
                <a:spcPct val="0"/>
              </a:spcAft>
              <a:buSzPct val="100000"/>
              <a:defRPr>
                <a:solidFill>
                  <a:schemeClr val="tx1"/>
                </a:solidFill>
                <a:latin typeface="Bosch Office Sans" panose="020B0604020202020204" pitchFamily="34" charset="0"/>
                <a:ea typeface="Arial" charset="0"/>
                <a:cs typeface="Arial" pitchFamily="34" charset="0"/>
              </a:defRPr>
            </a:lvl1pPr>
            <a:lvl2pPr marL="466725" indent="-466725" algn="l" rtl="0" eaLnBrk="0" fontAlgn="base" hangingPunct="0">
              <a:lnSpc>
                <a:spcPts val="2000"/>
              </a:lnSpc>
              <a:spcBef>
                <a:spcPts val="500"/>
              </a:spcBef>
              <a:spcAft>
                <a:spcPct val="0"/>
              </a:spcAft>
              <a:buSzPct val="100000"/>
              <a:defRPr sz="1600">
                <a:solidFill>
                  <a:schemeClr val="tx1"/>
                </a:solidFill>
                <a:latin typeface="Bosch Office Sans" panose="020B0604020202020204" pitchFamily="34" charset="0"/>
                <a:ea typeface="Arial" charset="0"/>
                <a:cs typeface="Arial" pitchFamily="34" charset="0"/>
              </a:defRPr>
            </a:lvl2pPr>
            <a:lvl3pPr marL="647700" indent="-647700" algn="l" rtl="0" eaLnBrk="0" fontAlgn="base" hangingPunct="0">
              <a:lnSpc>
                <a:spcPts val="1700"/>
              </a:lnSpc>
              <a:spcBef>
                <a:spcPts val="500"/>
              </a:spcBef>
              <a:spcAft>
                <a:spcPct val="0"/>
              </a:spcAft>
              <a:buSzPct val="100000"/>
              <a:defRPr sz="1400">
                <a:solidFill>
                  <a:schemeClr val="tx1"/>
                </a:solidFill>
                <a:latin typeface="Bosch Office Sans" panose="020B0604020202020204" pitchFamily="34" charset="0"/>
                <a:ea typeface="Arial" charset="0"/>
                <a:cs typeface="Arial" pitchFamily="34" charset="0"/>
              </a:defRPr>
            </a:lvl3pPr>
            <a:lvl4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4pPr>
            <a:lvl5pPr marL="863600" indent="-863600" algn="l" rtl="0" eaLnBrk="0" fontAlgn="base" hangingPunct="0">
              <a:lnSpc>
                <a:spcPts val="1600"/>
              </a:lnSpc>
              <a:spcBef>
                <a:spcPts val="500"/>
              </a:spcBef>
              <a:spcAft>
                <a:spcPct val="0"/>
              </a:spcAft>
              <a:buSzPct val="100000"/>
              <a:defRPr sz="1300">
                <a:solidFill>
                  <a:schemeClr val="tx1"/>
                </a:solidFill>
                <a:latin typeface="Bosch Office Sans" panose="020B0604020202020204" pitchFamily="34" charset="0"/>
                <a:ea typeface="Arial"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a:lstStyle>
          <a:p>
            <a:pPr eaLnBrk="1" hangingPunct="1">
              <a:lnSpc>
                <a:spcPts val="1600"/>
              </a:lnSpc>
              <a:buFont typeface="Wingdings 3" charset="2"/>
              <a:buChar char=""/>
            </a:pPr>
            <a:endParaRPr lang="en-US" altLang="en-US" sz="1200" kern="0" dirty="0">
              <a:solidFill>
                <a:srgbClr val="000000"/>
              </a:solidFill>
              <a:latin typeface="Bosch Office Sans" charset="0"/>
              <a:cs typeface="Arial" charset="0"/>
            </a:endParaRPr>
          </a:p>
          <a:p>
            <a:pPr eaLnBrk="1" hangingPunct="1">
              <a:lnSpc>
                <a:spcPts val="1600"/>
              </a:lnSpc>
              <a:buFont typeface="Wingdings 3" charset="2"/>
              <a:buChar char=""/>
            </a:pPr>
            <a:r>
              <a:rPr lang="en-US" altLang="en-US" sz="1200" kern="0" dirty="0" smtClean="0">
                <a:solidFill>
                  <a:schemeClr val="bg1"/>
                </a:solidFill>
                <a:latin typeface="Bosch Office Sans" charset="0"/>
                <a:cs typeface="Arial" charset="0"/>
              </a:rPr>
              <a:t>Percentages of video</a:t>
            </a:r>
            <a:br>
              <a:rPr lang="en-US" altLang="en-US" sz="1200" kern="0" dirty="0" smtClean="0">
                <a:solidFill>
                  <a:schemeClr val="bg1"/>
                </a:solidFill>
                <a:latin typeface="Bosch Office Sans" charset="0"/>
                <a:cs typeface="Arial" charset="0"/>
              </a:rPr>
            </a:br>
            <a:r>
              <a:rPr lang="en-US" altLang="en-US" sz="1200" kern="0" dirty="0" smtClean="0">
                <a:solidFill>
                  <a:schemeClr val="bg1"/>
                </a:solidFill>
                <a:latin typeface="Bosch Office Sans" charset="0"/>
                <a:cs typeface="Arial" charset="0"/>
              </a:rPr>
              <a:t>data used</a:t>
            </a:r>
            <a:endParaRPr lang="en-US" altLang="en-US" sz="1200" kern="0" dirty="0">
              <a:solidFill>
                <a:schemeClr val="bg1"/>
              </a:solidFill>
              <a:latin typeface="Bosch Office Sans" charset="0"/>
              <a:cs typeface="Arial" charset="0"/>
            </a:endParaRPr>
          </a:p>
        </p:txBody>
      </p:sp>
      <p:pic>
        <p:nvPicPr>
          <p:cNvPr id="44" name="Picture 43"/>
          <p:cNvPicPr>
            <a:picLocks noChangeAspect="1"/>
          </p:cNvPicPr>
          <p:nvPr>
            <p:custDataLst>
              <p:tags r:id="rId17"/>
            </p:custDataLst>
          </p:nvPr>
        </p:nvPicPr>
        <p:blipFill>
          <a:blip r:embed="rId26" cstate="print">
            <a:extLst>
              <a:ext uri="{28A0092B-C50C-407E-A947-70E740481C1C}">
                <a14:useLocalDpi xmlns:a14="http://schemas.microsoft.com/office/drawing/2010/main" val="0"/>
              </a:ext>
            </a:extLst>
          </a:blip>
          <a:stretch>
            <a:fillRect/>
          </a:stretch>
        </p:blipFill>
        <p:spPr>
          <a:xfrm>
            <a:off x="9631220" y="4480419"/>
            <a:ext cx="926842" cy="926842"/>
          </a:xfrm>
          <a:prstGeom prst="rect">
            <a:avLst/>
          </a:prstGeom>
        </p:spPr>
      </p:pic>
      <p:pic>
        <p:nvPicPr>
          <p:cNvPr id="45" name="Picture 44"/>
          <p:cNvPicPr>
            <a:picLocks noChangeAspect="1"/>
          </p:cNvPicPr>
          <p:nvPr>
            <p:custDataLst>
              <p:tags r:id="rId18"/>
            </p:custDataLst>
          </p:nvPr>
        </p:nvPicPr>
        <p:blipFill>
          <a:blip r:embed="rId27" cstate="print">
            <a:extLst>
              <a:ext uri="{28A0092B-C50C-407E-A947-70E740481C1C}">
                <a14:useLocalDpi xmlns:a14="http://schemas.microsoft.com/office/drawing/2010/main" val="0"/>
              </a:ext>
            </a:extLst>
          </a:blip>
          <a:stretch>
            <a:fillRect/>
          </a:stretch>
        </p:blipFill>
        <p:spPr>
          <a:xfrm>
            <a:off x="9631220" y="4491300"/>
            <a:ext cx="926842" cy="926842"/>
          </a:xfrm>
          <a:prstGeom prst="rect">
            <a:avLst/>
          </a:prstGeom>
        </p:spPr>
      </p:pic>
      <p:sp>
        <p:nvSpPr>
          <p:cNvPr id="19" name="TextBox 18"/>
          <p:cNvSpPr txBox="1"/>
          <p:nvPr>
            <p:custDataLst>
              <p:tags r:id="rId19"/>
            </p:custDataLst>
          </p:nvPr>
        </p:nvSpPr>
        <p:spPr>
          <a:xfrm>
            <a:off x="266700" y="4605904"/>
            <a:ext cx="3119852" cy="669336"/>
          </a:xfrm>
          <a:prstGeom prst="rect">
            <a:avLst/>
          </a:prstGeom>
          <a:noFill/>
        </p:spPr>
        <p:txBody>
          <a:bodyPr wrap="none" lIns="0" tIns="0" rIns="0" bIns="0" rtlCol="0">
            <a:noAutofit/>
          </a:bodyPr>
          <a:lstStyle/>
          <a:p>
            <a:pPr marL="252000" indent="-252000">
              <a:lnSpc>
                <a:spcPts val="2300"/>
              </a:lnSpc>
              <a:spcBef>
                <a:spcPts val="500"/>
              </a:spcBef>
            </a:pPr>
            <a:r>
              <a:rPr lang="en-US" sz="1400" b="1" dirty="0">
                <a:solidFill>
                  <a:srgbClr val="0E78C5"/>
                </a:solidFill>
              </a:rPr>
              <a:t>INCREASINGLY ‘ME-TOO’ </a:t>
            </a:r>
            <a:r>
              <a:rPr lang="en-US" sz="1400" b="1" dirty="0" smtClean="0">
                <a:solidFill>
                  <a:srgbClr val="0E78C5"/>
                </a:solidFill>
              </a:rPr>
              <a:t>PRODUCTS</a:t>
            </a:r>
          </a:p>
          <a:p>
            <a:pPr marL="252000" indent="-252000">
              <a:lnSpc>
                <a:spcPts val="2300"/>
              </a:lnSpc>
              <a:spcBef>
                <a:spcPts val="500"/>
              </a:spcBef>
              <a:buFontTx/>
              <a:buNone/>
            </a:pPr>
            <a:r>
              <a:rPr lang="en-US" sz="1400" b="1" dirty="0" smtClean="0">
                <a:solidFill>
                  <a:srgbClr val="0E78C5"/>
                </a:solidFill>
              </a:rPr>
              <a:t>VIDEO SECURITY SEEN AS LARGE INVESTMENT</a:t>
            </a:r>
          </a:p>
        </p:txBody>
      </p:sp>
      <p:pic>
        <p:nvPicPr>
          <p:cNvPr id="36" name="Picture 13_"/>
          <p:cNvPicPr>
            <a:picLocks noChangeAspect="1"/>
          </p:cNvPicPr>
          <p:nvPr>
            <p:custDataLst>
              <p:tags r:id="rId20"/>
            </p:custDataLst>
          </p:nvPr>
        </p:nvPicPr>
        <p:blipFill>
          <a:blip r:embed="rId31">
            <a:alphaModFix amt="35000"/>
            <a:extLst>
              <a:ext uri="{28A0092B-C50C-407E-A947-70E740481C1C}">
                <a14:useLocalDpi xmlns:a14="http://schemas.microsoft.com/office/drawing/2010/main" val="0"/>
              </a:ext>
            </a:extLst>
          </a:blip>
          <a:srcRect t="41203" b="39641"/>
          <a:stretch>
            <a:fillRect/>
          </a:stretch>
        </p:blipFill>
        <p:spPr bwMode="auto">
          <a:xfrm>
            <a:off x="0" y="4435581"/>
            <a:ext cx="7581573" cy="1025419"/>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24952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1)">
                                      <p:cBhvr>
                                        <p:cTn id="14" dur="2000"/>
                                        <p:tgtEl>
                                          <p:spTgt spid="29"/>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heel(1)">
                                      <p:cBhvr>
                                        <p:cTn id="29" dur="200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2" grpId="0"/>
      <p:bldP spid="2" grpId="0"/>
      <p:bldP spid="33" grpId="0"/>
      <p:bldP spid="34"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Content Placeholder 9"/>
          <p:cNvPicPr>
            <a:picLocks/>
          </p:cNvPicPr>
          <p:nvPr>
            <p:custDataLst>
              <p:tags r:id="rId2"/>
            </p:custDataLst>
          </p:nvPr>
        </p:nvPicPr>
        <p:blipFill>
          <a:blip r:embed="rId55">
            <a:lum/>
            <a:extLst>
              <a:ext uri="{28A0092B-C50C-407E-A947-70E740481C1C}">
                <a14:useLocalDpi xmlns:a14="http://schemas.microsoft.com/office/drawing/2010/main" val="0"/>
              </a:ext>
            </a:extLst>
          </a:blip>
          <a:stretch>
            <a:fillRect/>
          </a:stretch>
        </p:blipFill>
        <p:spPr>
          <a:xfrm>
            <a:off x="0" y="1194798"/>
            <a:ext cx="10969625" cy="4305964"/>
          </a:xfrm>
          <a:prstGeom prst="rect">
            <a:avLst/>
          </a:prstGeo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86" name="Left-Right Arrow 85"/>
          <p:cNvSpPr/>
          <p:nvPr>
            <p:custDataLst>
              <p:tags r:id="rId3"/>
            </p:custDataLst>
          </p:nvPr>
        </p:nvSpPr>
        <p:spPr>
          <a:xfrm rot="16200000">
            <a:off x="9525763" y="1915276"/>
            <a:ext cx="345397" cy="190804"/>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90" name="Left-Right Arrow 89"/>
          <p:cNvSpPr/>
          <p:nvPr>
            <p:custDataLst>
              <p:tags r:id="rId4"/>
            </p:custDataLst>
          </p:nvPr>
        </p:nvSpPr>
        <p:spPr>
          <a:xfrm rot="16200000">
            <a:off x="7152119" y="2348551"/>
            <a:ext cx="1305362" cy="268496"/>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8" name="TextBox 7"/>
          <p:cNvSpPr txBox="1">
            <a:spLocks/>
          </p:cNvSpPr>
          <p:nvPr>
            <p:custDataLst>
              <p:tags r:id="rId5"/>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i="0" u="none" strike="noStrike" kern="0" cap="none" normalizeH="0" baseline="0" noProof="0" dirty="0" smtClean="0">
                <a:ln>
                  <a:noFill/>
                </a:ln>
                <a:effectLst/>
                <a:uLnTx/>
                <a:uFillTx/>
              </a:rPr>
              <a:t>Rethink Video Security</a:t>
            </a:r>
          </a:p>
        </p:txBody>
      </p:sp>
      <p:sp>
        <p:nvSpPr>
          <p:cNvPr id="7" name="Rectangle 6"/>
          <p:cNvSpPr>
            <a:spLocks/>
          </p:cNvSpPr>
          <p:nvPr>
            <p:custDataLst>
              <p:tags r:id="rId6"/>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6" name="Rectangle 5"/>
          <p:cNvSpPr>
            <a:spLocks/>
          </p:cNvSpPr>
          <p:nvPr>
            <p:custDataLst>
              <p:tags r:id="rId7"/>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5" name="Rectangle 4"/>
          <p:cNvSpPr>
            <a:spLocks/>
          </p:cNvSpPr>
          <p:nvPr>
            <p:custDataLst>
              <p:tags r:id="rId8"/>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3</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9"/>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3" name="TextBox 2" hidden="1"/>
          <p:cNvSpPr txBox="1"/>
          <p:nvPr>
            <p:custDataLst>
              <p:tags r:id="rId10"/>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smtClean="0">
              <a:ln>
                <a:noFill/>
              </a:ln>
              <a:effectLst/>
              <a:uLnTx/>
              <a:uFillTx/>
            </a:endParaRPr>
          </a:p>
        </p:txBody>
      </p:sp>
      <p:sp>
        <p:nvSpPr>
          <p:cNvPr id="2" name="Title 1"/>
          <p:cNvSpPr>
            <a:spLocks noGrp="1"/>
          </p:cNvSpPr>
          <p:nvPr>
            <p:ph type="title"/>
            <p:custDataLst>
              <p:tags r:id="rId11"/>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tr-TR" sz="2800" dirty="0" smtClean="0">
                <a:solidFill>
                  <a:srgbClr val="0E78C5"/>
                </a:solidFill>
              </a:rPr>
              <a:t>Video </a:t>
            </a:r>
            <a:r>
              <a:rPr lang="tr-TR" sz="2800" dirty="0" err="1" smtClean="0">
                <a:solidFill>
                  <a:srgbClr val="0E78C5"/>
                </a:solidFill>
              </a:rPr>
              <a:t>security</a:t>
            </a:r>
            <a:r>
              <a:rPr lang="tr-TR" sz="2800" dirty="0" smtClean="0">
                <a:solidFill>
                  <a:srgbClr val="0E78C5"/>
                </a:solidFill>
              </a:rPr>
              <a:t> </a:t>
            </a:r>
            <a:r>
              <a:rPr lang="tr-TR" sz="2800" dirty="0" err="1" smtClean="0">
                <a:solidFill>
                  <a:srgbClr val="0E78C5"/>
                </a:solidFill>
              </a:rPr>
              <a:t>Implications</a:t>
            </a:r>
            <a:r>
              <a:rPr lang="tr-TR" sz="2800" dirty="0" smtClean="0">
                <a:solidFill>
                  <a:srgbClr val="0E78C5"/>
                </a:solidFill>
              </a:rPr>
              <a:t> of </a:t>
            </a:r>
            <a:r>
              <a:rPr lang="tr-TR" sz="2800" dirty="0" err="1" smtClean="0">
                <a:solidFill>
                  <a:srgbClr val="0E78C5"/>
                </a:solidFill>
              </a:rPr>
              <a:t>today</a:t>
            </a:r>
            <a:endParaRPr lang="en-US" sz="2800" dirty="0">
              <a:solidFill>
                <a:srgbClr val="0E78C5"/>
              </a:solidFill>
            </a:endParaRPr>
          </a:p>
        </p:txBody>
      </p:sp>
      <p:grpSp>
        <p:nvGrpSpPr>
          <p:cNvPr id="118" name="Group 117"/>
          <p:cNvGrpSpPr/>
          <p:nvPr/>
        </p:nvGrpSpPr>
        <p:grpSpPr>
          <a:xfrm>
            <a:off x="259816" y="1240774"/>
            <a:ext cx="5555921" cy="4237303"/>
            <a:chOff x="296983" y="2062941"/>
            <a:chExt cx="5555921" cy="3055239"/>
          </a:xfrm>
        </p:grpSpPr>
        <p:grpSp>
          <p:nvGrpSpPr>
            <p:cNvPr id="81" name="Group 80"/>
            <p:cNvGrpSpPr>
              <a:grpSpLocks noChangeAspect="1"/>
            </p:cNvGrpSpPr>
            <p:nvPr/>
          </p:nvGrpSpPr>
          <p:grpSpPr>
            <a:xfrm>
              <a:off x="296983" y="2062941"/>
              <a:ext cx="5555921" cy="3055239"/>
              <a:chOff x="930402" y="1722120"/>
              <a:chExt cx="6017125" cy="3308858"/>
            </a:xfrm>
          </p:grpSpPr>
          <p:sp>
            <p:nvSpPr>
              <p:cNvPr id="36" name="Rectangle 35"/>
              <p:cNvSpPr/>
              <p:nvPr>
                <p:custDataLst>
                  <p:tags r:id="rId33"/>
                </p:custDataLst>
              </p:nvPr>
            </p:nvSpPr>
            <p:spPr>
              <a:xfrm>
                <a:off x="930402" y="1722120"/>
                <a:ext cx="6017125" cy="3308858"/>
              </a:xfrm>
              <a:prstGeom prst="rect">
                <a:avLst/>
              </a:prstGeom>
              <a:solidFill>
                <a:schemeClr val="accent5"/>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800" b="0" i="0" u="none" strike="noStrike" kern="0" cap="none" spc="0" normalizeH="0" baseline="0" noProof="0" dirty="0" smtClean="0">
                    <a:ln>
                      <a:noFill/>
                    </a:ln>
                    <a:solidFill>
                      <a:srgbClr val="000000"/>
                    </a:solidFill>
                    <a:effectLst/>
                    <a:uLnTx/>
                    <a:uFillTx/>
                    <a:latin typeface="Bosch Office Sans"/>
                    <a:ea typeface="+mn-ea"/>
                    <a:cs typeface="+mn-cs"/>
                  </a:rPr>
                  <a:t>z</a:t>
                </a: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nvGrpSpPr>
              <p:cNvPr id="59" name="Group 58"/>
              <p:cNvGrpSpPr/>
              <p:nvPr/>
            </p:nvGrpSpPr>
            <p:grpSpPr>
              <a:xfrm>
                <a:off x="1097280" y="4138406"/>
                <a:ext cx="5719215" cy="756922"/>
                <a:chOff x="2074637" y="4259217"/>
                <a:chExt cx="6127174" cy="756922"/>
              </a:xfrm>
            </p:grpSpPr>
            <p:sp>
              <p:nvSpPr>
                <p:cNvPr id="60" name="Rectangle 59"/>
                <p:cNvSpPr/>
                <p:nvPr>
                  <p:custDataLst>
                    <p:tags r:id="rId47"/>
                  </p:custDataLst>
                </p:nvPr>
              </p:nvSpPr>
              <p:spPr>
                <a:xfrm>
                  <a:off x="2074637" y="4259217"/>
                  <a:ext cx="6127174" cy="365034"/>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400" i="0" u="none" strike="noStrike" kern="0" cap="none" spc="0" normalizeH="0" baseline="0" noProof="0" dirty="0" err="1" smtClean="0">
                      <a:ln>
                        <a:noFill/>
                      </a:ln>
                      <a:solidFill>
                        <a:srgbClr val="000000"/>
                      </a:solidFill>
                      <a:effectLst/>
                      <a:uLnTx/>
                      <a:uFillTx/>
                      <a:latin typeface="Bosch Office Sans"/>
                      <a:ea typeface="+mn-ea"/>
                      <a:cs typeface="+mn-cs"/>
                    </a:rPr>
                    <a:t>Cameras</a:t>
                  </a:r>
                  <a:endParaRPr kumimoji="0" lang="en-US" sz="180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1" name="Rectangle 60"/>
                <p:cNvSpPr/>
                <p:nvPr>
                  <p:custDataLst>
                    <p:tags r:id="rId48"/>
                  </p:custDataLst>
                </p:nvPr>
              </p:nvSpPr>
              <p:spPr>
                <a:xfrm>
                  <a:off x="2074638" y="4637678"/>
                  <a:ext cx="1073033" cy="378461"/>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err="1" smtClean="0">
                      <a:ln>
                        <a:noFill/>
                      </a:ln>
                      <a:solidFill>
                        <a:srgbClr val="000000"/>
                      </a:solidFill>
                      <a:effectLst/>
                      <a:uLnTx/>
                      <a:uFillTx/>
                      <a:latin typeface="Bosch Office Sans"/>
                      <a:ea typeface="+mn-ea"/>
                      <a:cs typeface="+mn-cs"/>
                    </a:rPr>
                    <a:t>Fixed</a:t>
                  </a:r>
                  <a:endParaRPr kumimoji="0" lang="en-US" sz="1800" b="0" i="1"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2" name="Rectangle 61"/>
                <p:cNvSpPr/>
                <p:nvPr>
                  <p:custDataLst>
                    <p:tags r:id="rId49"/>
                  </p:custDataLst>
                </p:nvPr>
              </p:nvSpPr>
              <p:spPr>
                <a:xfrm>
                  <a:off x="3147671" y="4635862"/>
                  <a:ext cx="1069956" cy="378460"/>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smtClean="0">
                      <a:ln>
                        <a:noFill/>
                      </a:ln>
                      <a:solidFill>
                        <a:srgbClr val="000000"/>
                      </a:solidFill>
                      <a:effectLst/>
                      <a:uLnTx/>
                      <a:uFillTx/>
                      <a:latin typeface="Bosch Office Sans"/>
                      <a:ea typeface="+mn-ea"/>
                      <a:cs typeface="+mn-cs"/>
                    </a:rPr>
                    <a:t>PTZ</a:t>
                  </a:r>
                  <a:endParaRPr kumimoji="0" lang="en-US" sz="1800" b="0" i="1"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3" name="Rectangle 62"/>
                <p:cNvSpPr/>
                <p:nvPr>
                  <p:custDataLst>
                    <p:tags r:id="rId50"/>
                  </p:custDataLst>
                </p:nvPr>
              </p:nvSpPr>
              <p:spPr>
                <a:xfrm>
                  <a:off x="4217627" y="4635862"/>
                  <a:ext cx="1069956" cy="378460"/>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err="1" smtClean="0">
                      <a:ln>
                        <a:noFill/>
                      </a:ln>
                      <a:solidFill>
                        <a:srgbClr val="000000"/>
                      </a:solidFill>
                      <a:effectLst/>
                      <a:uLnTx/>
                      <a:uFillTx/>
                      <a:latin typeface="Bosch Office Sans"/>
                      <a:ea typeface="+mn-ea"/>
                      <a:cs typeface="+mn-cs"/>
                    </a:rPr>
                    <a:t>Thermal</a:t>
                  </a:r>
                  <a:endParaRPr kumimoji="0" lang="en-US" sz="1800" b="0" i="1"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4" name="Rectangle 63"/>
                <p:cNvSpPr/>
                <p:nvPr>
                  <p:custDataLst>
                    <p:tags r:id="rId51"/>
                  </p:custDataLst>
                </p:nvPr>
              </p:nvSpPr>
              <p:spPr>
                <a:xfrm>
                  <a:off x="5287583" y="4636630"/>
                  <a:ext cx="1069956" cy="378460"/>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smtClean="0">
                      <a:ln>
                        <a:noFill/>
                      </a:ln>
                      <a:solidFill>
                        <a:srgbClr val="000000"/>
                      </a:solidFill>
                      <a:effectLst/>
                      <a:uLnTx/>
                      <a:uFillTx/>
                      <a:latin typeface="Bosch Office Sans"/>
                      <a:ea typeface="+mn-ea"/>
                      <a:cs typeface="+mn-cs"/>
                    </a:rPr>
                    <a:t>Body-</a:t>
                  </a:r>
                  <a:r>
                    <a:rPr kumimoji="0" lang="tr-TR" sz="1200" b="0" i="1" u="none" strike="noStrike" kern="0" cap="none" spc="0" normalizeH="0" baseline="0" noProof="0" dirty="0" err="1" smtClean="0">
                      <a:ln>
                        <a:noFill/>
                      </a:ln>
                      <a:solidFill>
                        <a:srgbClr val="000000"/>
                      </a:solidFill>
                      <a:effectLst/>
                      <a:uLnTx/>
                      <a:uFillTx/>
                      <a:latin typeface="Bosch Office Sans"/>
                      <a:ea typeface="+mn-ea"/>
                      <a:cs typeface="+mn-cs"/>
                    </a:rPr>
                    <a:t>worn</a:t>
                  </a:r>
                  <a:endParaRPr kumimoji="0" lang="en-US" sz="1600" b="0" i="1"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5" name="Rectangle 64"/>
                <p:cNvSpPr/>
                <p:nvPr>
                  <p:custDataLst>
                    <p:tags r:id="rId52"/>
                  </p:custDataLst>
                </p:nvPr>
              </p:nvSpPr>
              <p:spPr>
                <a:xfrm>
                  <a:off x="7383600" y="4635862"/>
                  <a:ext cx="818211" cy="378461"/>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smtClean="0">
                      <a:ln>
                        <a:noFill/>
                      </a:ln>
                      <a:solidFill>
                        <a:srgbClr val="000000"/>
                      </a:solidFill>
                      <a:effectLst/>
                      <a:uLnTx/>
                      <a:uFillTx/>
                      <a:latin typeface="Bosch Office Sans"/>
                      <a:ea typeface="+mn-ea"/>
                      <a:cs typeface="+mn-cs"/>
                    </a:rPr>
                    <a:t>…</a:t>
                  </a:r>
                  <a:endParaRPr kumimoji="0" lang="en-US" sz="1800" b="0" i="1" u="none" strike="noStrike" kern="0" cap="none" spc="0" normalizeH="0" baseline="0" noProof="0" dirty="0" smtClean="0">
                    <a:ln>
                      <a:noFill/>
                    </a:ln>
                    <a:solidFill>
                      <a:srgbClr val="000000"/>
                    </a:solidFill>
                    <a:effectLst/>
                    <a:uLnTx/>
                    <a:uFillTx/>
                    <a:latin typeface="Bosch Office Sans"/>
                    <a:ea typeface="+mn-ea"/>
                    <a:cs typeface="+mn-cs"/>
                  </a:endParaRPr>
                </a:p>
              </p:txBody>
            </p:sp>
          </p:grpSp>
          <p:sp>
            <p:nvSpPr>
              <p:cNvPr id="66" name="Rectangle 65"/>
              <p:cNvSpPr/>
              <p:nvPr>
                <p:custDataLst>
                  <p:tags r:id="rId34"/>
                </p:custDataLst>
              </p:nvPr>
            </p:nvSpPr>
            <p:spPr>
              <a:xfrm>
                <a:off x="1097280" y="1803238"/>
                <a:ext cx="5719215" cy="518160"/>
              </a:xfrm>
              <a:prstGeom prst="rect">
                <a:avLst/>
              </a:prstGeom>
              <a:solidFill>
                <a:schemeClr val="accent5"/>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800" b="1" i="0" u="none" strike="noStrike" kern="0" cap="none" spc="0" normalizeH="0" baseline="0" noProof="0" dirty="0" smtClean="0">
                    <a:ln>
                      <a:noFill/>
                    </a:ln>
                    <a:solidFill>
                      <a:schemeClr val="bg1"/>
                    </a:solidFill>
                    <a:effectLst/>
                    <a:uLnTx/>
                    <a:uFillTx/>
                    <a:latin typeface="Bosch Office Sans"/>
                    <a:ea typeface="+mn-ea"/>
                    <a:cs typeface="+mn-cs"/>
                  </a:rPr>
                  <a:t>Video </a:t>
                </a:r>
                <a:r>
                  <a:rPr kumimoji="0" lang="tr-TR" sz="1800" b="1" i="0" u="none" strike="noStrike" kern="0" cap="none" spc="0" normalizeH="0" baseline="0" noProof="0" dirty="0" err="1" smtClean="0">
                    <a:ln>
                      <a:noFill/>
                    </a:ln>
                    <a:solidFill>
                      <a:schemeClr val="bg1"/>
                    </a:solidFill>
                    <a:effectLst/>
                    <a:uLnTx/>
                    <a:uFillTx/>
                    <a:latin typeface="Bosch Office Sans"/>
                    <a:ea typeface="+mn-ea"/>
                    <a:cs typeface="+mn-cs"/>
                  </a:rPr>
                  <a:t>management</a:t>
                </a:r>
                <a:r>
                  <a:rPr kumimoji="0" lang="tr-TR" sz="1800" b="1" i="0" u="none" strike="noStrike" kern="0" cap="none" spc="0" normalizeH="0" noProof="0" dirty="0" smtClean="0">
                    <a:ln>
                      <a:noFill/>
                    </a:ln>
                    <a:solidFill>
                      <a:schemeClr val="bg1"/>
                    </a:solidFill>
                    <a:effectLst/>
                    <a:uLnTx/>
                    <a:uFillTx/>
                    <a:latin typeface="Bosch Office Sans"/>
                    <a:ea typeface="+mn-ea"/>
                    <a:cs typeface="+mn-cs"/>
                  </a:rPr>
                  <a:t> </a:t>
                </a:r>
                <a:r>
                  <a:rPr kumimoji="0" lang="tr-TR" sz="1800" b="1" i="0" u="none" strike="noStrike" kern="0" cap="none" spc="0" normalizeH="0" noProof="0" dirty="0" err="1" smtClean="0">
                    <a:ln>
                      <a:noFill/>
                    </a:ln>
                    <a:solidFill>
                      <a:schemeClr val="bg1"/>
                    </a:solidFill>
                    <a:effectLst/>
                    <a:uLnTx/>
                    <a:uFillTx/>
                    <a:latin typeface="Bosch Office Sans"/>
                    <a:ea typeface="+mn-ea"/>
                    <a:cs typeface="+mn-cs"/>
                  </a:rPr>
                  <a:t>system</a:t>
                </a:r>
                <a:endParaRPr kumimoji="0" lang="en-US" sz="1800" b="1" i="0" u="none" strike="noStrike" kern="0" cap="none" spc="0" normalizeH="0" baseline="0" noProof="0" dirty="0" smtClean="0">
                  <a:ln>
                    <a:noFill/>
                  </a:ln>
                  <a:solidFill>
                    <a:schemeClr val="bg1"/>
                  </a:solidFill>
                  <a:effectLst/>
                  <a:uLnTx/>
                  <a:uFillTx/>
                  <a:latin typeface="Bosch Office Sans"/>
                  <a:ea typeface="+mn-ea"/>
                  <a:cs typeface="+mn-cs"/>
                </a:endParaRPr>
              </a:p>
            </p:txBody>
          </p:sp>
          <p:grpSp>
            <p:nvGrpSpPr>
              <p:cNvPr id="67" name="Group 66"/>
              <p:cNvGrpSpPr/>
              <p:nvPr/>
            </p:nvGrpSpPr>
            <p:grpSpPr>
              <a:xfrm>
                <a:off x="1285209" y="2400436"/>
                <a:ext cx="5531286" cy="1676537"/>
                <a:chOff x="1285209" y="2399327"/>
                <a:chExt cx="5531286" cy="1676537"/>
              </a:xfrm>
            </p:grpSpPr>
            <p:sp>
              <p:nvSpPr>
                <p:cNvPr id="72" name="Striped Right Arrow 71"/>
                <p:cNvSpPr/>
                <p:nvPr>
                  <p:custDataLst>
                    <p:tags r:id="rId35"/>
                  </p:custDataLst>
                </p:nvPr>
              </p:nvSpPr>
              <p:spPr>
                <a:xfrm rot="16200000">
                  <a:off x="1553970" y="3112543"/>
                  <a:ext cx="165407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68" name="Striped Right Arrow 67"/>
                <p:cNvSpPr/>
                <p:nvPr>
                  <p:custDataLst>
                    <p:tags r:id="rId36"/>
                  </p:custDataLst>
                </p:nvPr>
              </p:nvSpPr>
              <p:spPr>
                <a:xfrm rot="16200000">
                  <a:off x="6086120" y="3832672"/>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nvGrpSpPr>
                <p:cNvPr id="69" name="Group 68"/>
                <p:cNvGrpSpPr/>
                <p:nvPr/>
              </p:nvGrpSpPr>
              <p:grpSpPr>
                <a:xfrm>
                  <a:off x="1723428" y="2729891"/>
                  <a:ext cx="5093067" cy="1035941"/>
                  <a:chOff x="1723429" y="3598389"/>
                  <a:chExt cx="5093067" cy="1035941"/>
                </a:xfrm>
              </p:grpSpPr>
              <p:sp>
                <p:nvSpPr>
                  <p:cNvPr id="78" name="Rectangle 77"/>
                  <p:cNvSpPr/>
                  <p:nvPr>
                    <p:custDataLst>
                      <p:tags r:id="rId43"/>
                    </p:custDataLst>
                  </p:nvPr>
                </p:nvSpPr>
                <p:spPr>
                  <a:xfrm>
                    <a:off x="4280276" y="3598389"/>
                    <a:ext cx="1255886" cy="1025797"/>
                  </a:xfrm>
                  <a:prstGeom prst="rect">
                    <a:avLst/>
                  </a:prstGeom>
                  <a:solidFill>
                    <a:schemeClr val="accent5"/>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Specialized</a:t>
                    </a:r>
                    <a:r>
                      <a:rPr kumimoji="0" lang="tr-TR" sz="1400" b="0" i="0" u="none" strike="noStrike" kern="0" cap="none" spc="0" normalizeH="0" baseline="0" noProof="0" dirty="0" smtClean="0">
                        <a:ln>
                          <a:noFill/>
                        </a:ln>
                        <a:solidFill>
                          <a:schemeClr val="bg1"/>
                        </a:solidFill>
                        <a:effectLst/>
                        <a:uLnTx/>
                        <a:uFillTx/>
                        <a:latin typeface="Bosch Office Sans"/>
                        <a:ea typeface="+mn-ea"/>
                        <a:cs typeface="+mn-cs"/>
                      </a:rPr>
                      <a:t> </a:t>
                    </a: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analytics</a:t>
                    </a:r>
                    <a:endParaRPr kumimoji="0" lang="tr-TR" sz="1400" b="0" i="0" u="none" strike="noStrike" kern="0" cap="none" spc="0" normalizeH="0" baseline="0" noProof="0" dirty="0" smtClean="0">
                      <a:ln>
                        <a:noFill/>
                      </a:ln>
                      <a:solidFill>
                        <a:schemeClr val="bg1"/>
                      </a:solidFill>
                      <a:effectLst/>
                      <a:uLnTx/>
                      <a:uFillTx/>
                      <a:latin typeface="Bosch Office Sans"/>
                      <a:ea typeface="+mn-ea"/>
                      <a:cs typeface="+mn-cs"/>
                    </a:endParaRPr>
                  </a:p>
                  <a:p>
                    <a:pPr marL="0" marR="0" indent="0" algn="ctr" defTabSz="914400" eaLnBrk="1" fontAlgn="auto" latinLnBrk="0" hangingPunct="1">
                      <a:lnSpc>
                        <a:spcPct val="100000"/>
                      </a:lnSpc>
                      <a:spcBef>
                        <a:spcPts val="0"/>
                      </a:spcBef>
                      <a:spcAft>
                        <a:spcPts val="0"/>
                      </a:spcAft>
                      <a:buClrTx/>
                      <a:buSzTx/>
                      <a:buFontTx/>
                      <a:buNone/>
                      <a:tabLst/>
                    </a:pPr>
                    <a:r>
                      <a:rPr lang="tr-TR" sz="1100" i="1" kern="0" dirty="0" smtClean="0">
                        <a:solidFill>
                          <a:schemeClr val="bg1"/>
                        </a:solidFill>
                        <a:latin typeface="Bosch Office Sans"/>
                      </a:rPr>
                      <a:t>(</a:t>
                    </a:r>
                    <a:r>
                      <a:rPr lang="tr-TR" sz="1100" i="1" kern="0" dirty="0" err="1" smtClean="0">
                        <a:solidFill>
                          <a:schemeClr val="bg1"/>
                        </a:solidFill>
                        <a:latin typeface="Bosch Office Sans"/>
                      </a:rPr>
                      <a:t>e.g</a:t>
                    </a:r>
                    <a:r>
                      <a:rPr lang="tr-TR" sz="1100" i="1" kern="0" dirty="0" smtClean="0">
                        <a:solidFill>
                          <a:schemeClr val="bg1"/>
                        </a:solidFill>
                        <a:latin typeface="Bosch Office Sans"/>
                      </a:rPr>
                      <a:t>. </a:t>
                    </a:r>
                    <a:r>
                      <a:rPr lang="tr-TR" sz="1100" i="1" kern="0" dirty="0" err="1">
                        <a:solidFill>
                          <a:schemeClr val="bg1"/>
                        </a:solidFill>
                        <a:latin typeface="Bosch Office Sans"/>
                      </a:rPr>
                      <a:t>f</a:t>
                    </a:r>
                    <a:r>
                      <a:rPr lang="tr-TR" sz="1100" i="1" kern="0" dirty="0" err="1" smtClean="0">
                        <a:solidFill>
                          <a:schemeClr val="bg1"/>
                        </a:solidFill>
                        <a:latin typeface="Bosch Office Sans"/>
                      </a:rPr>
                      <a:t>ace</a:t>
                    </a:r>
                    <a:r>
                      <a:rPr lang="tr-TR" sz="1100" i="1" kern="0" dirty="0" smtClean="0">
                        <a:solidFill>
                          <a:schemeClr val="bg1"/>
                        </a:solidFill>
                        <a:latin typeface="Bosch Office Sans"/>
                      </a:rPr>
                      <a:t> </a:t>
                    </a:r>
                    <a:r>
                      <a:rPr lang="tr-TR" sz="1100" i="1" kern="0" dirty="0" err="1" smtClean="0">
                        <a:solidFill>
                          <a:schemeClr val="bg1"/>
                        </a:solidFill>
                        <a:latin typeface="Bosch Office Sans"/>
                      </a:rPr>
                      <a:t>recognition</a:t>
                    </a:r>
                    <a:r>
                      <a:rPr lang="tr-TR" sz="1100" i="1" kern="0" dirty="0" smtClean="0">
                        <a:solidFill>
                          <a:schemeClr val="bg1"/>
                        </a:solidFill>
                        <a:latin typeface="Bosch Office Sans"/>
                      </a:rPr>
                      <a:t>)</a:t>
                    </a:r>
                    <a:endParaRPr kumimoji="0" lang="en-US" sz="1100" b="0" i="1" u="none" strike="noStrike" kern="0" cap="none" spc="0" normalizeH="0" baseline="0" noProof="0" dirty="0" smtClean="0">
                      <a:ln>
                        <a:noFill/>
                      </a:ln>
                      <a:solidFill>
                        <a:schemeClr val="bg1"/>
                      </a:solidFill>
                      <a:effectLst/>
                      <a:uLnTx/>
                      <a:uFillTx/>
                      <a:latin typeface="Bosch Office Sans"/>
                    </a:endParaRPr>
                  </a:p>
                </p:txBody>
              </p:sp>
              <p:sp>
                <p:nvSpPr>
                  <p:cNvPr id="79" name="Rectangle 78"/>
                  <p:cNvSpPr/>
                  <p:nvPr>
                    <p:custDataLst>
                      <p:tags r:id="rId44"/>
                    </p:custDataLst>
                  </p:nvPr>
                </p:nvSpPr>
                <p:spPr>
                  <a:xfrm>
                    <a:off x="3027704" y="3604259"/>
                    <a:ext cx="1174244" cy="1025797"/>
                  </a:xfrm>
                  <a:prstGeom prst="rect">
                    <a:avLst/>
                  </a:prstGeom>
                  <a:solidFill>
                    <a:schemeClr val="accent5"/>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400" b="0" i="0" u="none" strike="noStrike" kern="0" cap="none" spc="0" normalizeH="0" baseline="0" noProof="0" dirty="0" smtClean="0">
                        <a:ln>
                          <a:noFill/>
                        </a:ln>
                        <a:solidFill>
                          <a:schemeClr val="bg1"/>
                        </a:solidFill>
                        <a:effectLst/>
                        <a:uLnTx/>
                        <a:uFillTx/>
                        <a:latin typeface="Bosch Office Sans"/>
                        <a:ea typeface="+mn-ea"/>
                        <a:cs typeface="+mn-cs"/>
                      </a:rPr>
                      <a:t>Server </a:t>
                    </a: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based</a:t>
                    </a:r>
                    <a:r>
                      <a:rPr kumimoji="0" lang="tr-TR" sz="1400" b="0" i="0" u="none" strike="noStrike" kern="0" cap="none" spc="0" normalizeH="0" baseline="0" noProof="0" dirty="0" smtClean="0">
                        <a:ln>
                          <a:noFill/>
                        </a:ln>
                        <a:solidFill>
                          <a:schemeClr val="bg1"/>
                        </a:solidFill>
                        <a:effectLst/>
                        <a:uLnTx/>
                        <a:uFillTx/>
                        <a:latin typeface="Bosch Office Sans"/>
                        <a:ea typeface="+mn-ea"/>
                        <a:cs typeface="+mn-cs"/>
                      </a:rPr>
                      <a:t> </a:t>
                    </a: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analytics</a:t>
                    </a:r>
                    <a:endParaRPr kumimoji="0" lang="tr-TR" sz="1400" b="0" i="0" u="none" strike="noStrike" kern="0" cap="none" spc="0" normalizeH="0" baseline="0" noProof="0" dirty="0" smtClean="0">
                      <a:ln>
                        <a:noFill/>
                      </a:ln>
                      <a:solidFill>
                        <a:schemeClr val="bg1"/>
                      </a:solidFill>
                      <a:effectLst/>
                      <a:uLnTx/>
                      <a:uFillTx/>
                      <a:latin typeface="Bosch Office Sans"/>
                      <a:ea typeface="+mn-ea"/>
                      <a:cs typeface="+mn-cs"/>
                    </a:endParaRPr>
                  </a:p>
                </p:txBody>
              </p:sp>
              <p:sp>
                <p:nvSpPr>
                  <p:cNvPr id="80" name="Rectangle 79"/>
                  <p:cNvSpPr/>
                  <p:nvPr>
                    <p:custDataLst>
                      <p:tags r:id="rId45"/>
                    </p:custDataLst>
                  </p:nvPr>
                </p:nvSpPr>
                <p:spPr>
                  <a:xfrm>
                    <a:off x="5614489" y="3598389"/>
                    <a:ext cx="1202007" cy="1035941"/>
                  </a:xfrm>
                  <a:prstGeom prst="rect">
                    <a:avLst/>
                  </a:prstGeom>
                  <a:solidFill>
                    <a:schemeClr val="accent5"/>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Privacy</a:t>
                    </a:r>
                    <a:r>
                      <a:rPr kumimoji="0" lang="tr-TR" sz="1400" b="0" i="0" u="none" strike="noStrike" kern="0" cap="none" spc="0" normalizeH="0" baseline="0" noProof="0" dirty="0" smtClean="0">
                        <a:ln>
                          <a:noFill/>
                        </a:ln>
                        <a:solidFill>
                          <a:schemeClr val="bg1"/>
                        </a:solidFill>
                        <a:effectLst/>
                        <a:uLnTx/>
                        <a:uFillTx/>
                        <a:latin typeface="Bosch Office Sans"/>
                        <a:ea typeface="+mn-ea"/>
                        <a:cs typeface="+mn-cs"/>
                      </a:rPr>
                      <a:t> </a:t>
                    </a: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protection</a:t>
                    </a:r>
                    <a:r>
                      <a:rPr kumimoji="0" lang="tr-TR" sz="1400" b="0" i="0" u="none" strike="noStrike" kern="0" cap="none" spc="0" normalizeH="0" baseline="0" noProof="0" dirty="0" smtClean="0">
                        <a:ln>
                          <a:noFill/>
                        </a:ln>
                        <a:solidFill>
                          <a:schemeClr val="bg1"/>
                        </a:solidFill>
                        <a:effectLst/>
                        <a:uLnTx/>
                        <a:uFillTx/>
                        <a:latin typeface="Bosch Office Sans"/>
                        <a:ea typeface="+mn-ea"/>
                        <a:cs typeface="+mn-cs"/>
                      </a:rPr>
                      <a:t> </a:t>
                    </a: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tools</a:t>
                    </a:r>
                    <a:endParaRPr kumimoji="0" lang="tr-TR" sz="1400" b="0" i="0" u="none" strike="noStrike" kern="0" cap="none" spc="0" normalizeH="0" baseline="0" noProof="0" dirty="0" smtClean="0">
                      <a:ln>
                        <a:noFill/>
                      </a:ln>
                      <a:solidFill>
                        <a:schemeClr val="bg1"/>
                      </a:solidFill>
                      <a:effectLst/>
                      <a:uLnTx/>
                      <a:uFillTx/>
                      <a:latin typeface="Bosch Office Sans"/>
                      <a:ea typeface="+mn-ea"/>
                      <a:cs typeface="+mn-cs"/>
                    </a:endParaRPr>
                  </a:p>
                </p:txBody>
              </p:sp>
              <p:sp>
                <p:nvSpPr>
                  <p:cNvPr id="77" name="Rectangle 76"/>
                  <p:cNvSpPr/>
                  <p:nvPr>
                    <p:custDataLst>
                      <p:tags r:id="rId46"/>
                    </p:custDataLst>
                  </p:nvPr>
                </p:nvSpPr>
                <p:spPr>
                  <a:xfrm>
                    <a:off x="1723429" y="3604259"/>
                    <a:ext cx="1225947" cy="1025797"/>
                  </a:xfrm>
                  <a:prstGeom prst="rect">
                    <a:avLst/>
                  </a:prstGeom>
                  <a:solidFill>
                    <a:schemeClr val="accent5"/>
                  </a:solidFill>
                  <a:ln w="28575" cap="flat" cmpd="sng" algn="ctr">
                    <a:solidFill>
                      <a:schemeClr val="bg1"/>
                    </a:solid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400" b="0" i="0" u="none" strike="noStrike" kern="0" cap="none" spc="0" normalizeH="0" baseline="0" noProof="0" dirty="0" err="1" smtClean="0">
                        <a:ln>
                          <a:noFill/>
                        </a:ln>
                        <a:solidFill>
                          <a:schemeClr val="bg1"/>
                        </a:solidFill>
                        <a:effectLst/>
                        <a:uLnTx/>
                        <a:uFillTx/>
                        <a:latin typeface="Bosch Office Sans"/>
                        <a:ea typeface="+mn-ea"/>
                        <a:cs typeface="+mn-cs"/>
                      </a:rPr>
                      <a:t>Analytics</a:t>
                    </a:r>
                    <a:endParaRPr kumimoji="0" lang="tr-TR" sz="1400" b="0" i="0" u="none" strike="noStrike" kern="0" cap="none" spc="0" normalizeH="0" baseline="0" noProof="0" dirty="0" smtClean="0">
                      <a:ln>
                        <a:noFill/>
                      </a:ln>
                      <a:solidFill>
                        <a:schemeClr val="bg1"/>
                      </a:solidFill>
                      <a:effectLst/>
                      <a:uLnTx/>
                      <a:uFillTx/>
                      <a:latin typeface="Bosch Office Sans"/>
                      <a:ea typeface="+mn-ea"/>
                      <a:cs typeface="+mn-cs"/>
                    </a:endParaRPr>
                  </a:p>
                  <a:p>
                    <a:pPr marL="0" marR="0" indent="0" algn="ctr" defTabSz="914400" eaLnBrk="1" fontAlgn="auto" latinLnBrk="0" hangingPunct="1">
                      <a:lnSpc>
                        <a:spcPct val="100000"/>
                      </a:lnSpc>
                      <a:spcBef>
                        <a:spcPts val="0"/>
                      </a:spcBef>
                      <a:spcAft>
                        <a:spcPts val="0"/>
                      </a:spcAft>
                      <a:buClrTx/>
                      <a:buSzTx/>
                      <a:buFontTx/>
                      <a:buNone/>
                      <a:tabLst/>
                    </a:pPr>
                    <a:r>
                      <a:rPr lang="tr-TR" sz="1400" kern="0" noProof="0" dirty="0" smtClean="0">
                        <a:solidFill>
                          <a:schemeClr val="bg1"/>
                        </a:solidFill>
                        <a:latin typeface="Bosch Office Sans"/>
                      </a:rPr>
                      <a:t>on </a:t>
                    </a:r>
                    <a:r>
                      <a:rPr lang="tr-TR" sz="1400" kern="0" noProof="0" dirty="0" err="1" smtClean="0">
                        <a:solidFill>
                          <a:schemeClr val="bg1"/>
                        </a:solidFill>
                        <a:latin typeface="Bosch Office Sans"/>
                      </a:rPr>
                      <a:t>the</a:t>
                    </a:r>
                    <a:r>
                      <a:rPr lang="tr-TR" sz="1400" kern="0" noProof="0" dirty="0" smtClean="0">
                        <a:solidFill>
                          <a:schemeClr val="bg1"/>
                        </a:solidFill>
                        <a:latin typeface="Bosch Office Sans"/>
                      </a:rPr>
                      <a:t> </a:t>
                    </a:r>
                    <a:r>
                      <a:rPr lang="tr-TR" sz="1400" kern="0" noProof="0" dirty="0" err="1" smtClean="0">
                        <a:solidFill>
                          <a:schemeClr val="bg1"/>
                        </a:solidFill>
                        <a:latin typeface="Bosch Office Sans"/>
                      </a:rPr>
                      <a:t>camera</a:t>
                    </a:r>
                    <a:endParaRPr kumimoji="0" lang="en-US" sz="1400" b="0" i="0" u="none" strike="noStrike" kern="0" cap="none" spc="0" normalizeH="0" baseline="0" noProof="0" dirty="0" smtClean="0">
                      <a:ln>
                        <a:noFill/>
                      </a:ln>
                      <a:solidFill>
                        <a:schemeClr val="bg1"/>
                      </a:solidFill>
                      <a:effectLst/>
                      <a:uLnTx/>
                      <a:uFillTx/>
                      <a:latin typeface="Bosch Office Sans"/>
                      <a:ea typeface="+mn-ea"/>
                      <a:cs typeface="+mn-cs"/>
                    </a:endParaRPr>
                  </a:p>
                </p:txBody>
              </p:sp>
            </p:grpSp>
            <p:sp>
              <p:nvSpPr>
                <p:cNvPr id="70" name="Striped Right Arrow 69"/>
                <p:cNvSpPr/>
                <p:nvPr>
                  <p:custDataLst>
                    <p:tags r:id="rId37"/>
                  </p:custDataLst>
                </p:nvPr>
              </p:nvSpPr>
              <p:spPr>
                <a:xfrm rot="16200000">
                  <a:off x="3471574" y="3832672"/>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71" name="Striped Right Arrow 70"/>
                <p:cNvSpPr/>
                <p:nvPr>
                  <p:custDataLst>
                    <p:tags r:id="rId38"/>
                  </p:custDataLst>
                </p:nvPr>
              </p:nvSpPr>
              <p:spPr>
                <a:xfrm rot="16200000">
                  <a:off x="4778846" y="3832672"/>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73" name="Striped Right Arrow 72"/>
                <p:cNvSpPr/>
                <p:nvPr>
                  <p:custDataLst>
                    <p:tags r:id="rId39"/>
                  </p:custDataLst>
                </p:nvPr>
              </p:nvSpPr>
              <p:spPr>
                <a:xfrm rot="16200000">
                  <a:off x="3485454" y="2419372"/>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74" name="Striped Right Arrow 73"/>
                <p:cNvSpPr/>
                <p:nvPr>
                  <p:custDataLst>
                    <p:tags r:id="rId40"/>
                  </p:custDataLst>
                </p:nvPr>
              </p:nvSpPr>
              <p:spPr>
                <a:xfrm rot="16200000">
                  <a:off x="4778846" y="2425266"/>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75" name="Striped Right Arrow 74"/>
                <p:cNvSpPr/>
                <p:nvPr>
                  <p:custDataLst>
                    <p:tags r:id="rId41"/>
                  </p:custDataLst>
                </p:nvPr>
              </p:nvSpPr>
              <p:spPr>
                <a:xfrm rot="16200000">
                  <a:off x="6086120" y="2419373"/>
                  <a:ext cx="25874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76" name="Striped Right Arrow 75"/>
                <p:cNvSpPr/>
                <p:nvPr>
                  <p:custDataLst>
                    <p:tags r:id="rId42"/>
                  </p:custDataLst>
                </p:nvPr>
              </p:nvSpPr>
              <p:spPr>
                <a:xfrm rot="16200000">
                  <a:off x="571993" y="3112544"/>
                  <a:ext cx="1654073" cy="227642"/>
                </a:xfrm>
                <a:prstGeom prst="stripedRight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grpSp>
        <p:sp>
          <p:nvSpPr>
            <p:cNvPr id="88" name="Rectangle 87"/>
            <p:cNvSpPr/>
            <p:nvPr>
              <p:custDataLst>
                <p:tags r:id="rId32"/>
              </p:custDataLst>
            </p:nvPr>
          </p:nvSpPr>
          <p:spPr>
            <a:xfrm>
              <a:off x="4119432" y="4640393"/>
              <a:ext cx="922166" cy="349452"/>
            </a:xfrm>
            <a:prstGeom prst="rect">
              <a:avLst/>
            </a:prstGeom>
            <a:solidFill>
              <a:schemeClr val="bg1">
                <a:lumMod val="95000"/>
              </a:schemeClr>
            </a:solidFill>
            <a:ln w="2857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tr-TR" sz="1200" b="0" i="1" u="none" strike="noStrike" kern="0" cap="none" spc="0" normalizeH="0" baseline="0" noProof="0" dirty="0" err="1" smtClean="0">
                  <a:ln>
                    <a:noFill/>
                  </a:ln>
                  <a:solidFill>
                    <a:srgbClr val="000000"/>
                  </a:solidFill>
                  <a:effectLst/>
                  <a:uLnTx/>
                  <a:uFillTx/>
                  <a:latin typeface="Bosch Office Sans"/>
                  <a:ea typeface="+mn-ea"/>
                  <a:cs typeface="+mn-cs"/>
                </a:rPr>
                <a:t>Onboard</a:t>
              </a:r>
              <a:endParaRPr kumimoji="0" lang="en-US" sz="1600" b="0" i="1" u="none" strike="noStrike" kern="0" cap="none" spc="0" normalizeH="0" baseline="0" noProof="0" dirty="0" smtClean="0">
                <a:ln>
                  <a:noFill/>
                </a:ln>
                <a:solidFill>
                  <a:srgbClr val="000000"/>
                </a:solidFill>
                <a:effectLst/>
                <a:uLnTx/>
                <a:uFillTx/>
                <a:latin typeface="Bosch Office Sans"/>
                <a:ea typeface="+mn-ea"/>
                <a:cs typeface="+mn-cs"/>
              </a:endParaRPr>
            </a:p>
          </p:txBody>
        </p:sp>
      </p:grpSp>
      <p:grpSp>
        <p:nvGrpSpPr>
          <p:cNvPr id="117" name="Group 116"/>
          <p:cNvGrpSpPr/>
          <p:nvPr/>
        </p:nvGrpSpPr>
        <p:grpSpPr>
          <a:xfrm>
            <a:off x="6894643" y="3135481"/>
            <a:ext cx="3872125" cy="2365281"/>
            <a:chOff x="6685693" y="2469341"/>
            <a:chExt cx="4093311" cy="2647434"/>
          </a:xfrm>
        </p:grpSpPr>
        <p:grpSp>
          <p:nvGrpSpPr>
            <p:cNvPr id="95" name="Group 94"/>
            <p:cNvGrpSpPr/>
            <p:nvPr/>
          </p:nvGrpSpPr>
          <p:grpSpPr>
            <a:xfrm>
              <a:off x="6685693" y="2469341"/>
              <a:ext cx="4093311" cy="2647434"/>
              <a:chOff x="6685693" y="2469341"/>
              <a:chExt cx="4093311" cy="2647434"/>
            </a:xfrm>
          </p:grpSpPr>
          <p:grpSp>
            <p:nvGrpSpPr>
              <p:cNvPr id="87" name="Group 86"/>
              <p:cNvGrpSpPr/>
              <p:nvPr/>
            </p:nvGrpSpPr>
            <p:grpSpPr>
              <a:xfrm>
                <a:off x="6685693" y="2469341"/>
                <a:ext cx="4093311" cy="2647434"/>
                <a:chOff x="6666645" y="2469340"/>
                <a:chExt cx="4093311" cy="2647434"/>
              </a:xfrm>
            </p:grpSpPr>
            <p:sp>
              <p:nvSpPr>
                <p:cNvPr id="84" name="Rectangle 83"/>
                <p:cNvSpPr/>
                <p:nvPr>
                  <p:custDataLst>
                    <p:tags r:id="rId30"/>
                  </p:custDataLst>
                </p:nvPr>
              </p:nvSpPr>
              <p:spPr>
                <a:xfrm>
                  <a:off x="6666645" y="2469340"/>
                  <a:ext cx="4093311" cy="2647434"/>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82" name="Rectangle 81"/>
                <p:cNvSpPr/>
                <p:nvPr>
                  <p:custDataLst>
                    <p:tags r:id="rId31"/>
                  </p:custDataLst>
                </p:nvPr>
              </p:nvSpPr>
              <p:spPr>
                <a:xfrm>
                  <a:off x="6749886" y="2541018"/>
                  <a:ext cx="3960958" cy="478444"/>
                </a:xfrm>
                <a:prstGeom prst="rect">
                  <a:avLst/>
                </a:prstGeom>
                <a:solidFill>
                  <a:schemeClr val="accent4"/>
                </a:solidFill>
                <a:ln w="28575"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800" b="0" i="0" u="none" strike="noStrike" kern="0" cap="none" spc="0" normalizeH="0" baseline="0" noProof="0" dirty="0" smtClean="0">
                      <a:ln>
                        <a:noFill/>
                      </a:ln>
                      <a:solidFill>
                        <a:schemeClr val="bg1"/>
                      </a:solidFill>
                      <a:effectLst/>
                      <a:uLnTx/>
                      <a:uFillTx/>
                      <a:latin typeface="Bosch Office Sans"/>
                      <a:ea typeface="+mn-ea"/>
                      <a:cs typeface="+mn-cs"/>
                    </a:rPr>
                    <a:t>Alarm Management Platform</a:t>
                  </a:r>
                  <a:endParaRPr kumimoji="0" lang="en-US" sz="1800" b="0" i="0" u="none" strike="noStrike" kern="0" cap="none" spc="0" normalizeH="0" baseline="0" noProof="0" dirty="0" smtClean="0">
                    <a:ln>
                      <a:noFill/>
                    </a:ln>
                    <a:solidFill>
                      <a:schemeClr val="bg1"/>
                    </a:solidFill>
                    <a:effectLst/>
                    <a:uLnTx/>
                    <a:uFillTx/>
                    <a:latin typeface="Bosch Office Sans"/>
                    <a:ea typeface="+mn-ea"/>
                    <a:cs typeface="+mn-cs"/>
                  </a:endParaRPr>
                </a:p>
              </p:txBody>
            </p:sp>
          </p:grpSp>
          <p:sp>
            <p:nvSpPr>
              <p:cNvPr id="89" name="Rectangle 88"/>
              <p:cNvSpPr/>
              <p:nvPr>
                <p:custDataLst>
                  <p:tags r:id="rId25"/>
                </p:custDataLst>
              </p:nvPr>
            </p:nvSpPr>
            <p:spPr>
              <a:xfrm>
                <a:off x="7337302" y="4717777"/>
                <a:ext cx="3295864" cy="272068"/>
              </a:xfrm>
              <a:prstGeom prst="rect">
                <a:avLst/>
              </a:prstGeom>
              <a:solidFill>
                <a:schemeClr val="accent4">
                  <a:lumMod val="20000"/>
                  <a:lumOff val="8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400" b="0" i="0" u="none" strike="noStrike" kern="0" cap="none" spc="0" normalizeH="0" baseline="0" noProof="0" dirty="0" smtClean="0">
                    <a:ln>
                      <a:noFill/>
                    </a:ln>
                    <a:effectLst/>
                    <a:uLnTx/>
                    <a:uFillTx/>
                    <a:latin typeface="Bosch Office Sans"/>
                    <a:ea typeface="+mn-ea"/>
                    <a:cs typeface="+mn-cs"/>
                  </a:rPr>
                  <a:t>…..</a:t>
                </a:r>
                <a:endParaRPr kumimoji="0" lang="en-US" sz="1400" b="0" i="0" u="none" strike="noStrike" kern="0" cap="none" spc="0" normalizeH="0" baseline="0" noProof="0" dirty="0" smtClean="0">
                  <a:ln>
                    <a:noFill/>
                  </a:ln>
                  <a:effectLst/>
                  <a:uLnTx/>
                  <a:uFillTx/>
                  <a:latin typeface="Bosch Office Sans"/>
                  <a:ea typeface="+mn-ea"/>
                  <a:cs typeface="+mn-cs"/>
                </a:endParaRPr>
              </a:p>
            </p:txBody>
          </p:sp>
          <p:sp>
            <p:nvSpPr>
              <p:cNvPr id="91" name="Rectangle 90"/>
              <p:cNvSpPr/>
              <p:nvPr>
                <p:custDataLst>
                  <p:tags r:id="rId26"/>
                </p:custDataLst>
              </p:nvPr>
            </p:nvSpPr>
            <p:spPr>
              <a:xfrm>
                <a:off x="7337301" y="4340663"/>
                <a:ext cx="3295864" cy="272068"/>
              </a:xfrm>
              <a:prstGeom prst="rect">
                <a:avLst/>
              </a:prstGeom>
              <a:solidFill>
                <a:schemeClr val="accent4">
                  <a:lumMod val="20000"/>
                  <a:lumOff val="8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400" b="0" i="0" u="none" strike="noStrike" kern="0" cap="none" spc="0" normalizeH="0" baseline="0" noProof="0" dirty="0" err="1" smtClean="0">
                    <a:ln>
                      <a:noFill/>
                    </a:ln>
                    <a:effectLst/>
                    <a:uLnTx/>
                    <a:uFillTx/>
                    <a:latin typeface="Bosch Office Sans"/>
                    <a:ea typeface="+mn-ea"/>
                    <a:cs typeface="+mn-cs"/>
                  </a:rPr>
                  <a:t>Public</a:t>
                </a:r>
                <a:r>
                  <a:rPr kumimoji="0" lang="tr-TR" sz="1400" b="0" i="0" u="none" strike="noStrike" kern="0" cap="none" spc="0" normalizeH="0" baseline="0" noProof="0" dirty="0" smtClean="0">
                    <a:ln>
                      <a:noFill/>
                    </a:ln>
                    <a:effectLst/>
                    <a:uLnTx/>
                    <a:uFillTx/>
                    <a:latin typeface="Bosch Office Sans"/>
                    <a:ea typeface="+mn-ea"/>
                    <a:cs typeface="+mn-cs"/>
                  </a:rPr>
                  <a:t> </a:t>
                </a:r>
                <a:r>
                  <a:rPr kumimoji="0" lang="tr-TR" sz="1400" b="0" i="0" u="none" strike="noStrike" kern="0" cap="none" spc="0" normalizeH="0" baseline="0" noProof="0" dirty="0" err="1" smtClean="0">
                    <a:ln>
                      <a:noFill/>
                    </a:ln>
                    <a:effectLst/>
                    <a:uLnTx/>
                    <a:uFillTx/>
                    <a:latin typeface="Bosch Office Sans"/>
                    <a:ea typeface="+mn-ea"/>
                    <a:cs typeface="+mn-cs"/>
                  </a:rPr>
                  <a:t>address</a:t>
                </a:r>
                <a:r>
                  <a:rPr kumimoji="0" lang="tr-TR" sz="1400" b="0" i="0" u="none" strike="noStrike" kern="0" cap="none" spc="0" normalizeH="0" baseline="0" noProof="0" dirty="0" smtClean="0">
                    <a:ln>
                      <a:noFill/>
                    </a:ln>
                    <a:effectLst/>
                    <a:uLnTx/>
                    <a:uFillTx/>
                    <a:latin typeface="Bosch Office Sans"/>
                    <a:ea typeface="+mn-ea"/>
                    <a:cs typeface="+mn-cs"/>
                  </a:rPr>
                  <a:t> </a:t>
                </a:r>
                <a:r>
                  <a:rPr kumimoji="0" lang="tr-TR" sz="1400" b="0" i="0" u="none" strike="noStrike" kern="0" cap="none" spc="0" normalizeH="0" baseline="0" noProof="0" dirty="0" err="1" smtClean="0">
                    <a:ln>
                      <a:noFill/>
                    </a:ln>
                    <a:effectLst/>
                    <a:uLnTx/>
                    <a:uFillTx/>
                    <a:latin typeface="Bosch Office Sans"/>
                    <a:ea typeface="+mn-ea"/>
                    <a:cs typeface="+mn-cs"/>
                  </a:rPr>
                  <a:t>system</a:t>
                </a:r>
                <a:endParaRPr kumimoji="0" lang="en-US" sz="1400" b="0" i="0" u="none" strike="noStrike" kern="0" cap="none" spc="0" normalizeH="0" baseline="0" noProof="0" dirty="0" smtClean="0">
                  <a:ln>
                    <a:noFill/>
                  </a:ln>
                  <a:effectLst/>
                  <a:uLnTx/>
                  <a:uFillTx/>
                  <a:latin typeface="Bosch Office Sans"/>
                  <a:ea typeface="+mn-ea"/>
                  <a:cs typeface="+mn-cs"/>
                </a:endParaRPr>
              </a:p>
            </p:txBody>
          </p:sp>
          <p:sp>
            <p:nvSpPr>
              <p:cNvPr id="92" name="Rectangle 91"/>
              <p:cNvSpPr/>
              <p:nvPr>
                <p:custDataLst>
                  <p:tags r:id="rId27"/>
                </p:custDataLst>
              </p:nvPr>
            </p:nvSpPr>
            <p:spPr>
              <a:xfrm>
                <a:off x="7337301" y="3967044"/>
                <a:ext cx="3295864" cy="272068"/>
              </a:xfrm>
              <a:prstGeom prst="rect">
                <a:avLst/>
              </a:prstGeom>
              <a:solidFill>
                <a:schemeClr val="accent4">
                  <a:lumMod val="20000"/>
                  <a:lumOff val="8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400" b="0" i="0" u="none" strike="noStrike" kern="0" cap="none" spc="0" normalizeH="0" baseline="0" noProof="0" dirty="0" err="1" smtClean="0">
                    <a:ln>
                      <a:noFill/>
                    </a:ln>
                    <a:effectLst/>
                    <a:uLnTx/>
                    <a:uFillTx/>
                    <a:latin typeface="Bosch Office Sans"/>
                    <a:ea typeface="+mn-ea"/>
                    <a:cs typeface="+mn-cs"/>
                  </a:rPr>
                  <a:t>Intrusion</a:t>
                </a:r>
                <a:r>
                  <a:rPr kumimoji="0" lang="tr-TR" sz="1400" b="0" i="0" u="none" strike="noStrike" kern="0" cap="none" spc="0" normalizeH="0" baseline="0" noProof="0" dirty="0" smtClean="0">
                    <a:ln>
                      <a:noFill/>
                    </a:ln>
                    <a:effectLst/>
                    <a:uLnTx/>
                    <a:uFillTx/>
                    <a:latin typeface="Bosch Office Sans"/>
                    <a:ea typeface="+mn-ea"/>
                    <a:cs typeface="+mn-cs"/>
                  </a:rPr>
                  <a:t> </a:t>
                </a:r>
                <a:r>
                  <a:rPr kumimoji="0" lang="tr-TR" sz="1400" b="0" i="0" u="none" strike="noStrike" kern="0" cap="none" spc="0" normalizeH="0" baseline="0" noProof="0" dirty="0" err="1" smtClean="0">
                    <a:ln>
                      <a:noFill/>
                    </a:ln>
                    <a:effectLst/>
                    <a:uLnTx/>
                    <a:uFillTx/>
                    <a:latin typeface="Bosch Office Sans"/>
                    <a:ea typeface="+mn-ea"/>
                    <a:cs typeface="+mn-cs"/>
                  </a:rPr>
                  <a:t>detection</a:t>
                </a:r>
                <a:r>
                  <a:rPr kumimoji="0" lang="tr-TR" sz="1400" b="0" i="0" u="none" strike="noStrike" kern="0" cap="none" spc="0" normalizeH="0" baseline="0" noProof="0" dirty="0" smtClean="0">
                    <a:ln>
                      <a:noFill/>
                    </a:ln>
                    <a:effectLst/>
                    <a:uLnTx/>
                    <a:uFillTx/>
                    <a:latin typeface="Bosch Office Sans"/>
                    <a:ea typeface="+mn-ea"/>
                    <a:cs typeface="+mn-cs"/>
                  </a:rPr>
                  <a:t> </a:t>
                </a:r>
                <a:r>
                  <a:rPr kumimoji="0" lang="tr-TR" sz="1400" b="0" i="0" u="none" strike="noStrike" kern="0" cap="none" spc="0" normalizeH="0" baseline="0" noProof="0" dirty="0" err="1" smtClean="0">
                    <a:ln>
                      <a:noFill/>
                    </a:ln>
                    <a:effectLst/>
                    <a:uLnTx/>
                    <a:uFillTx/>
                    <a:latin typeface="Bosch Office Sans"/>
                    <a:ea typeface="+mn-ea"/>
                    <a:cs typeface="+mn-cs"/>
                  </a:rPr>
                  <a:t>system</a:t>
                </a:r>
                <a:endParaRPr kumimoji="0" lang="en-US" sz="1400" b="0" i="0" u="none" strike="noStrike" kern="0" cap="none" spc="0" normalizeH="0" baseline="0" noProof="0" dirty="0" smtClean="0">
                  <a:ln>
                    <a:noFill/>
                  </a:ln>
                  <a:effectLst/>
                  <a:uLnTx/>
                  <a:uFillTx/>
                  <a:latin typeface="Bosch Office Sans"/>
                  <a:ea typeface="+mn-ea"/>
                  <a:cs typeface="+mn-cs"/>
                </a:endParaRPr>
              </a:p>
            </p:txBody>
          </p:sp>
          <p:sp>
            <p:nvSpPr>
              <p:cNvPr id="93" name="Rectangle 92"/>
              <p:cNvSpPr/>
              <p:nvPr>
                <p:custDataLst>
                  <p:tags r:id="rId28"/>
                </p:custDataLst>
              </p:nvPr>
            </p:nvSpPr>
            <p:spPr>
              <a:xfrm>
                <a:off x="7337300" y="3589157"/>
                <a:ext cx="3295864" cy="272068"/>
              </a:xfrm>
              <a:prstGeom prst="rect">
                <a:avLst/>
              </a:prstGeom>
              <a:solidFill>
                <a:schemeClr val="accent4">
                  <a:lumMod val="20000"/>
                  <a:lumOff val="8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400" b="0" i="0" u="none" strike="noStrike" kern="0" cap="none" spc="0" normalizeH="0" baseline="0" noProof="0" dirty="0" smtClean="0">
                    <a:ln>
                      <a:noFill/>
                    </a:ln>
                    <a:effectLst/>
                    <a:uLnTx/>
                    <a:uFillTx/>
                    <a:latin typeface="Bosch Office Sans"/>
                    <a:ea typeface="+mn-ea"/>
                    <a:cs typeface="+mn-cs"/>
                  </a:rPr>
                  <a:t>Access </a:t>
                </a:r>
                <a:r>
                  <a:rPr kumimoji="0" lang="tr-TR" sz="1400" b="0" i="0" u="none" strike="noStrike" kern="0" cap="none" spc="0" normalizeH="0" baseline="0" noProof="0" dirty="0" err="1" smtClean="0">
                    <a:ln>
                      <a:noFill/>
                    </a:ln>
                    <a:effectLst/>
                    <a:uLnTx/>
                    <a:uFillTx/>
                    <a:latin typeface="Bosch Office Sans"/>
                    <a:ea typeface="+mn-ea"/>
                    <a:cs typeface="+mn-cs"/>
                  </a:rPr>
                  <a:t>control</a:t>
                </a:r>
                <a:r>
                  <a:rPr kumimoji="0" lang="tr-TR" sz="1400" b="0" i="0" u="none" strike="noStrike" kern="0" cap="none" spc="0" normalizeH="0" baseline="0" noProof="0" dirty="0" smtClean="0">
                    <a:ln>
                      <a:noFill/>
                    </a:ln>
                    <a:effectLst/>
                    <a:uLnTx/>
                    <a:uFillTx/>
                    <a:latin typeface="Bosch Office Sans"/>
                    <a:ea typeface="+mn-ea"/>
                    <a:cs typeface="+mn-cs"/>
                  </a:rPr>
                  <a:t> </a:t>
                </a:r>
                <a:r>
                  <a:rPr kumimoji="0" lang="tr-TR" sz="1400" b="0" i="0" u="none" strike="noStrike" kern="0" cap="none" spc="0" normalizeH="0" baseline="0" noProof="0" dirty="0" err="1" smtClean="0">
                    <a:ln>
                      <a:noFill/>
                    </a:ln>
                    <a:effectLst/>
                    <a:uLnTx/>
                    <a:uFillTx/>
                    <a:latin typeface="Bosch Office Sans"/>
                    <a:ea typeface="+mn-ea"/>
                    <a:cs typeface="+mn-cs"/>
                  </a:rPr>
                  <a:t>system</a:t>
                </a:r>
                <a:endParaRPr kumimoji="0" lang="en-US" sz="1400" b="0" i="0" u="none" strike="noStrike" kern="0" cap="none" spc="0" normalizeH="0" baseline="0" noProof="0" dirty="0" smtClean="0">
                  <a:ln>
                    <a:noFill/>
                  </a:ln>
                  <a:effectLst/>
                  <a:uLnTx/>
                  <a:uFillTx/>
                  <a:latin typeface="Bosch Office Sans"/>
                  <a:ea typeface="+mn-ea"/>
                  <a:cs typeface="+mn-cs"/>
                </a:endParaRPr>
              </a:p>
            </p:txBody>
          </p:sp>
          <p:sp>
            <p:nvSpPr>
              <p:cNvPr id="94" name="Rectangle 93"/>
              <p:cNvSpPr/>
              <p:nvPr>
                <p:custDataLst>
                  <p:tags r:id="rId29"/>
                </p:custDataLst>
              </p:nvPr>
            </p:nvSpPr>
            <p:spPr>
              <a:xfrm>
                <a:off x="7337299" y="3213791"/>
                <a:ext cx="3295864" cy="272068"/>
              </a:xfrm>
              <a:prstGeom prst="rect">
                <a:avLst/>
              </a:prstGeom>
              <a:solidFill>
                <a:schemeClr val="accent4">
                  <a:lumMod val="20000"/>
                  <a:lumOff val="8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400" b="0" i="0" u="none" strike="noStrike" kern="0" cap="none" spc="0" normalizeH="0" baseline="0" noProof="0" dirty="0" smtClean="0">
                    <a:ln>
                      <a:noFill/>
                    </a:ln>
                    <a:effectLst/>
                    <a:uLnTx/>
                    <a:uFillTx/>
                    <a:latin typeface="Bosch Office Sans"/>
                    <a:ea typeface="+mn-ea"/>
                    <a:cs typeface="+mn-cs"/>
                  </a:rPr>
                  <a:t>Fire alarm </a:t>
                </a:r>
                <a:r>
                  <a:rPr kumimoji="0" lang="tr-TR" sz="1400" b="0" i="0" u="none" strike="noStrike" kern="0" cap="none" spc="0" normalizeH="0" baseline="0" noProof="0" dirty="0" err="1" smtClean="0">
                    <a:ln>
                      <a:noFill/>
                    </a:ln>
                    <a:effectLst/>
                    <a:uLnTx/>
                    <a:uFillTx/>
                    <a:latin typeface="Bosch Office Sans"/>
                    <a:ea typeface="+mn-ea"/>
                    <a:cs typeface="+mn-cs"/>
                  </a:rPr>
                  <a:t>system</a:t>
                </a:r>
                <a:endParaRPr kumimoji="0" lang="en-US" sz="1400" b="0" i="0" u="none" strike="noStrike" kern="0" cap="none" spc="0" normalizeH="0" baseline="0" noProof="0" dirty="0" smtClean="0">
                  <a:ln>
                    <a:noFill/>
                  </a:ln>
                  <a:effectLst/>
                  <a:uLnTx/>
                  <a:uFillTx/>
                  <a:latin typeface="Bosch Office Sans"/>
                  <a:ea typeface="+mn-ea"/>
                  <a:cs typeface="+mn-cs"/>
                </a:endParaRPr>
              </a:p>
            </p:txBody>
          </p:sp>
        </p:grpSp>
        <p:grpSp>
          <p:nvGrpSpPr>
            <p:cNvPr id="104" name="Group 103"/>
            <p:cNvGrpSpPr/>
            <p:nvPr/>
          </p:nvGrpSpPr>
          <p:grpSpPr>
            <a:xfrm>
              <a:off x="6823035" y="3019463"/>
              <a:ext cx="414745" cy="1912200"/>
              <a:chOff x="6875019" y="3019464"/>
              <a:chExt cx="414745" cy="1912200"/>
            </a:xfrm>
          </p:grpSpPr>
          <p:sp>
            <p:nvSpPr>
              <p:cNvPr id="99" name="Bent-Up Arrow 98"/>
              <p:cNvSpPr/>
              <p:nvPr>
                <p:custDataLst>
                  <p:tags r:id="rId20"/>
                </p:custDataLst>
              </p:nvPr>
            </p:nvSpPr>
            <p:spPr>
              <a:xfrm rot="5400000">
                <a:off x="6121151" y="3773332"/>
                <a:ext cx="1912200" cy="404463"/>
              </a:xfrm>
              <a:prstGeom prst="bentUpArrow">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00" name="Right Arrow 99"/>
              <p:cNvSpPr/>
              <p:nvPr>
                <p:custDataLst>
                  <p:tags r:id="rId21"/>
                </p:custDataLst>
              </p:nvPr>
            </p:nvSpPr>
            <p:spPr>
              <a:xfrm>
                <a:off x="6952544" y="4371561"/>
                <a:ext cx="326938" cy="201353"/>
              </a:xfrm>
              <a:prstGeom prst="rightArrow">
                <a:avLst>
                  <a:gd name="adj1" fmla="val 50000"/>
                  <a:gd name="adj2" fmla="val 48136"/>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01" name="Right Arrow 100"/>
              <p:cNvSpPr/>
              <p:nvPr>
                <p:custDataLst>
                  <p:tags r:id="rId22"/>
                </p:custDataLst>
              </p:nvPr>
            </p:nvSpPr>
            <p:spPr>
              <a:xfrm>
                <a:off x="6962826" y="4016575"/>
                <a:ext cx="326938" cy="201353"/>
              </a:xfrm>
              <a:prstGeom prst="rightArrow">
                <a:avLst>
                  <a:gd name="adj1" fmla="val 50000"/>
                  <a:gd name="adj2" fmla="val 48136"/>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02" name="Right Arrow 101"/>
              <p:cNvSpPr/>
              <p:nvPr>
                <p:custDataLst>
                  <p:tags r:id="rId23"/>
                </p:custDataLst>
              </p:nvPr>
            </p:nvSpPr>
            <p:spPr>
              <a:xfrm>
                <a:off x="6962826" y="3648674"/>
                <a:ext cx="326938" cy="201353"/>
              </a:xfrm>
              <a:prstGeom prst="rightArrow">
                <a:avLst>
                  <a:gd name="adj1" fmla="val 50000"/>
                  <a:gd name="adj2" fmla="val 48136"/>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03" name="Right Arrow 102"/>
              <p:cNvSpPr/>
              <p:nvPr>
                <p:custDataLst>
                  <p:tags r:id="rId24"/>
                </p:custDataLst>
              </p:nvPr>
            </p:nvSpPr>
            <p:spPr>
              <a:xfrm>
                <a:off x="6962826" y="3269829"/>
                <a:ext cx="326938" cy="201353"/>
              </a:xfrm>
              <a:prstGeom prst="rightArrow">
                <a:avLst>
                  <a:gd name="adj1" fmla="val 50000"/>
                  <a:gd name="adj2" fmla="val 48136"/>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grpSp>
      <p:grpSp>
        <p:nvGrpSpPr>
          <p:cNvPr id="120" name="Group 119"/>
          <p:cNvGrpSpPr/>
          <p:nvPr/>
        </p:nvGrpSpPr>
        <p:grpSpPr>
          <a:xfrm>
            <a:off x="6894640" y="2181865"/>
            <a:ext cx="3872125" cy="605904"/>
            <a:chOff x="6700603" y="1393250"/>
            <a:chExt cx="4078401" cy="605904"/>
          </a:xfrm>
        </p:grpSpPr>
        <p:sp>
          <p:nvSpPr>
            <p:cNvPr id="116" name="Rectangle 115"/>
            <p:cNvSpPr/>
            <p:nvPr>
              <p:custDataLst>
                <p:tags r:id="rId18"/>
              </p:custDataLst>
            </p:nvPr>
          </p:nvSpPr>
          <p:spPr>
            <a:xfrm>
              <a:off x="6700603" y="1393250"/>
              <a:ext cx="4078401" cy="605904"/>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06" name="Rectangle 105"/>
            <p:cNvSpPr/>
            <p:nvPr>
              <p:custDataLst>
                <p:tags r:id="rId19"/>
              </p:custDataLst>
            </p:nvPr>
          </p:nvSpPr>
          <p:spPr>
            <a:xfrm>
              <a:off x="6751563" y="1444460"/>
              <a:ext cx="3960958" cy="478444"/>
            </a:xfrm>
            <a:prstGeom prst="rect">
              <a:avLst/>
            </a:prstGeom>
            <a:solidFill>
              <a:schemeClr val="accent4"/>
            </a:solidFill>
            <a:ln w="28575"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800" b="0" i="0" u="none" strike="noStrike" kern="0" cap="none" spc="0" normalizeH="0" baseline="0" noProof="0" dirty="0" err="1" smtClean="0">
                  <a:ln>
                    <a:noFill/>
                  </a:ln>
                  <a:solidFill>
                    <a:schemeClr val="bg1"/>
                  </a:solidFill>
                  <a:effectLst/>
                  <a:uLnTx/>
                  <a:uFillTx/>
                  <a:latin typeface="Bosch Office Sans"/>
                  <a:ea typeface="+mn-ea"/>
                  <a:cs typeface="+mn-cs"/>
                </a:rPr>
                <a:t>Situational</a:t>
              </a:r>
              <a:r>
                <a:rPr kumimoji="0" lang="tr-TR" sz="1800" b="0" i="0" u="none" strike="noStrike" kern="0" cap="none" spc="0" normalizeH="0" baseline="0" noProof="0" dirty="0" smtClean="0">
                  <a:ln>
                    <a:noFill/>
                  </a:ln>
                  <a:solidFill>
                    <a:schemeClr val="bg1"/>
                  </a:solidFill>
                  <a:effectLst/>
                  <a:uLnTx/>
                  <a:uFillTx/>
                  <a:latin typeface="Bosch Office Sans"/>
                  <a:ea typeface="+mn-ea"/>
                  <a:cs typeface="+mn-cs"/>
                </a:rPr>
                <a:t> </a:t>
              </a:r>
              <a:r>
                <a:rPr kumimoji="0" lang="tr-TR" sz="1800" b="0" i="0" u="none" strike="noStrike" kern="0" cap="none" spc="0" normalizeH="0" baseline="0" noProof="0" dirty="0" err="1" smtClean="0">
                  <a:ln>
                    <a:noFill/>
                  </a:ln>
                  <a:solidFill>
                    <a:schemeClr val="bg1"/>
                  </a:solidFill>
                  <a:effectLst/>
                  <a:uLnTx/>
                  <a:uFillTx/>
                  <a:latin typeface="Bosch Office Sans"/>
                  <a:ea typeface="+mn-ea"/>
                  <a:cs typeface="+mn-cs"/>
                </a:rPr>
                <a:t>Awareness</a:t>
              </a:r>
              <a:r>
                <a:rPr kumimoji="0" lang="tr-TR" sz="1800" b="0" i="0" u="none" strike="noStrike" kern="0" cap="none" spc="0" normalizeH="0" baseline="0" noProof="0" dirty="0" smtClean="0">
                  <a:ln>
                    <a:noFill/>
                  </a:ln>
                  <a:solidFill>
                    <a:schemeClr val="bg1"/>
                  </a:solidFill>
                  <a:effectLst/>
                  <a:uLnTx/>
                  <a:uFillTx/>
                  <a:latin typeface="Bosch Office Sans"/>
                  <a:ea typeface="+mn-ea"/>
                  <a:cs typeface="+mn-cs"/>
                </a:rPr>
                <a:t> Tools</a:t>
              </a:r>
              <a:endParaRPr kumimoji="0" lang="en-US" sz="1800" b="0" i="0" u="none" strike="noStrike" kern="0" cap="none" spc="0" normalizeH="0" baseline="0" noProof="0" dirty="0" smtClean="0">
                <a:ln>
                  <a:noFill/>
                </a:ln>
                <a:solidFill>
                  <a:schemeClr val="bg1"/>
                </a:solidFill>
                <a:effectLst/>
                <a:uLnTx/>
                <a:uFillTx/>
                <a:latin typeface="Bosch Office Sans"/>
                <a:ea typeface="+mn-ea"/>
                <a:cs typeface="+mn-cs"/>
              </a:endParaRPr>
            </a:p>
          </p:txBody>
        </p:sp>
      </p:grpSp>
      <p:grpSp>
        <p:nvGrpSpPr>
          <p:cNvPr id="121" name="Group 120"/>
          <p:cNvGrpSpPr/>
          <p:nvPr/>
        </p:nvGrpSpPr>
        <p:grpSpPr>
          <a:xfrm>
            <a:off x="6894643" y="1233588"/>
            <a:ext cx="3872125" cy="605904"/>
            <a:chOff x="6685692" y="1393250"/>
            <a:chExt cx="4093312" cy="605904"/>
          </a:xfrm>
        </p:grpSpPr>
        <p:sp>
          <p:nvSpPr>
            <p:cNvPr id="122" name="Rectangle 121"/>
            <p:cNvSpPr/>
            <p:nvPr>
              <p:custDataLst>
                <p:tags r:id="rId16"/>
              </p:custDataLst>
            </p:nvPr>
          </p:nvSpPr>
          <p:spPr>
            <a:xfrm>
              <a:off x="6685692" y="1393250"/>
              <a:ext cx="4093312" cy="605904"/>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23" name="Rectangle 122"/>
            <p:cNvSpPr/>
            <p:nvPr>
              <p:custDataLst>
                <p:tags r:id="rId17"/>
              </p:custDataLst>
            </p:nvPr>
          </p:nvSpPr>
          <p:spPr>
            <a:xfrm>
              <a:off x="6736838" y="1452895"/>
              <a:ext cx="3975440" cy="478444"/>
            </a:xfrm>
            <a:prstGeom prst="rect">
              <a:avLst/>
            </a:prstGeom>
            <a:solidFill>
              <a:schemeClr val="accent4"/>
            </a:solidFill>
            <a:ln w="28575" cap="flat" cmpd="sng" algn="ctr">
              <a:solidFill>
                <a:schemeClr val="bg1"/>
              </a:solidFill>
              <a:prstDash val="solid"/>
            </a:ln>
            <a:effectLst/>
          </p:spPr>
          <p:txBody>
            <a:bodyPr rtlCol="0" anchor="ctr"/>
            <a:lstStyle/>
            <a:p>
              <a:pPr marL="0" marR="0" indent="0" algn="ctr" defTabSz="914400" eaLnBrk="1" fontAlgn="auto" latinLnBrk="0" hangingPunct="1">
                <a:spcBef>
                  <a:spcPts val="0"/>
                </a:spcBef>
                <a:spcAft>
                  <a:spcPts val="0"/>
                </a:spcAft>
                <a:buClrTx/>
                <a:buSzTx/>
                <a:buFontTx/>
                <a:buNone/>
                <a:tabLst/>
              </a:pPr>
              <a:r>
                <a:rPr kumimoji="0" lang="tr-TR" sz="1800" b="0" i="0" u="none" strike="noStrike" kern="0" cap="none" spc="0" normalizeH="0" baseline="0" noProof="0" dirty="0" smtClean="0">
                  <a:ln>
                    <a:noFill/>
                  </a:ln>
                  <a:solidFill>
                    <a:schemeClr val="bg1"/>
                  </a:solidFill>
                  <a:effectLst/>
                  <a:uLnTx/>
                  <a:uFillTx/>
                  <a:latin typeface="Bosch Office Sans"/>
                  <a:ea typeface="+mn-ea"/>
                  <a:cs typeface="+mn-cs"/>
                </a:rPr>
                <a:t>SCADA</a:t>
              </a:r>
              <a:endParaRPr kumimoji="0" lang="en-US" sz="1800" b="0" i="0" u="none" strike="noStrike" kern="0" cap="none" spc="0" normalizeH="0" baseline="0" noProof="0" dirty="0" smtClean="0">
                <a:ln>
                  <a:noFill/>
                </a:ln>
                <a:solidFill>
                  <a:schemeClr val="bg1"/>
                </a:solidFill>
                <a:effectLst/>
                <a:uLnTx/>
                <a:uFillTx/>
                <a:latin typeface="Bosch Office Sans"/>
                <a:ea typeface="+mn-ea"/>
                <a:cs typeface="+mn-cs"/>
              </a:endParaRPr>
            </a:p>
          </p:txBody>
        </p:sp>
      </p:grpSp>
      <p:sp>
        <p:nvSpPr>
          <p:cNvPr id="128" name="Left-Right Arrow 127"/>
          <p:cNvSpPr/>
          <p:nvPr>
            <p:custDataLst>
              <p:tags r:id="rId12"/>
            </p:custDataLst>
          </p:nvPr>
        </p:nvSpPr>
        <p:spPr>
          <a:xfrm>
            <a:off x="5919150" y="1364383"/>
            <a:ext cx="872075" cy="332897"/>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29" name="Left-Right Arrow 128"/>
          <p:cNvSpPr/>
          <p:nvPr>
            <p:custDataLst>
              <p:tags r:id="rId13"/>
            </p:custDataLst>
          </p:nvPr>
        </p:nvSpPr>
        <p:spPr>
          <a:xfrm>
            <a:off x="5919150" y="2316350"/>
            <a:ext cx="872075" cy="332897"/>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130" name="Left-Right Arrow 129"/>
          <p:cNvSpPr/>
          <p:nvPr>
            <p:custDataLst>
              <p:tags r:id="rId14"/>
            </p:custDataLst>
          </p:nvPr>
        </p:nvSpPr>
        <p:spPr>
          <a:xfrm>
            <a:off x="5919150" y="3211821"/>
            <a:ext cx="872075" cy="332897"/>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97" name="Left-Right Arrow 96"/>
          <p:cNvSpPr/>
          <p:nvPr>
            <p:custDataLst>
              <p:tags r:id="rId15"/>
            </p:custDataLst>
          </p:nvPr>
        </p:nvSpPr>
        <p:spPr>
          <a:xfrm rot="16200000">
            <a:off x="9525763" y="2856077"/>
            <a:ext cx="345397" cy="190804"/>
          </a:xfrm>
          <a:prstGeom prst="leftRightArrow">
            <a:avLst/>
          </a:prstGeom>
          <a:solidFill>
            <a:schemeClr val="accent3"/>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6320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750"/>
                                        <p:tgtEl>
                                          <p:spTgt spid="118"/>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1750"/>
                                        <p:tgtEl>
                                          <p:spTgt spid="117"/>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30"/>
                                        </p:tgtEl>
                                        <p:attrNameLst>
                                          <p:attrName>style.visibility</p:attrName>
                                        </p:attrNameLst>
                                      </p:cBhvr>
                                      <p:to>
                                        <p:strVal val="visible"/>
                                      </p:to>
                                    </p:set>
                                    <p:animEffect transition="in" filter="fade">
                                      <p:cBhvr>
                                        <p:cTn id="14" dur="750"/>
                                        <p:tgtEl>
                                          <p:spTgt spid="130"/>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750"/>
                                        <p:tgtEl>
                                          <p:spTgt spid="9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fade">
                                      <p:cBhvr>
                                        <p:cTn id="21" dur="1750"/>
                                        <p:tgtEl>
                                          <p:spTgt spid="120"/>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750"/>
                                        <p:tgtEl>
                                          <p:spTgt spid="129"/>
                                        </p:tgtEl>
                                      </p:cBhvr>
                                    </p:animEffect>
                                  </p:childTnLst>
                                </p:cTn>
                              </p:par>
                            </p:childTnLst>
                          </p:cTn>
                        </p:par>
                        <p:par>
                          <p:cTn id="25" fill="hold">
                            <p:stCondLst>
                              <p:cond delay="5250"/>
                            </p:stCondLst>
                            <p:childTnLst>
                              <p:par>
                                <p:cTn id="26" presetID="10" presetClass="entr" presetSubtype="0" fill="hold" nodeType="after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1750"/>
                                        <p:tgtEl>
                                          <p:spTgt spid="121"/>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750"/>
                                        <p:tgtEl>
                                          <p:spTgt spid="128"/>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750"/>
                                        <p:tgtEl>
                                          <p:spTgt spid="90"/>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128" grpId="0" animBg="1"/>
      <p:bldP spid="129" grpId="0" animBg="1"/>
      <p:bldP spid="130" grpId="0" animBg="1"/>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p:cNvPicPr>
          <p:nvPr>
            <p:custDataLst>
              <p:tags r:id="rId2"/>
            </p:custDataLst>
          </p:nvPr>
        </p:nvPicPr>
        <p:blipFill>
          <a:blip r:embed="rId50">
            <a:extLst>
              <a:ext uri="{28A0092B-C50C-407E-A947-70E740481C1C}">
                <a14:useLocalDpi xmlns:a14="http://schemas.microsoft.com/office/drawing/2010/main" val="0"/>
              </a:ext>
            </a:extLst>
          </a:blip>
          <a:stretch>
            <a:fillRect/>
          </a:stretch>
        </p:blipFill>
        <p:spPr>
          <a:xfrm>
            <a:off x="-7155" y="3930716"/>
            <a:ext cx="2149832" cy="1630614"/>
          </a:xfrm>
          <a:prstGeom prst="rect">
            <a:avLst/>
          </a:prstGeom>
        </p:spPr>
      </p:pic>
      <p:pic>
        <p:nvPicPr>
          <p:cNvPr id="19" name="Picture 18"/>
          <p:cNvPicPr>
            <a:picLocks/>
          </p:cNvPicPr>
          <p:nvPr>
            <p:custDataLst>
              <p:tags r:id="rId3"/>
            </p:custDataLst>
          </p:nvPr>
        </p:nvPicPr>
        <p:blipFill>
          <a:blip r:embed="rId51"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8" name="Picture 17"/>
          <p:cNvPicPr>
            <a:picLocks/>
          </p:cNvPicPr>
          <p:nvPr>
            <p:custDataLst>
              <p:tags r:id="rId4"/>
            </p:custDataLst>
          </p:nvPr>
        </p:nvPicPr>
        <p:blipFill>
          <a:blip r:embed="rId52">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itle 16"/>
          <p:cNvSpPr>
            <a:spLocks noGrp="1"/>
          </p:cNvSpPr>
          <p:nvPr>
            <p:ph type="title"/>
            <p:custDataLst>
              <p:tags r:id="rId5"/>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kern="0" dirty="0">
                <a:solidFill>
                  <a:schemeClr val="accent4"/>
                </a:solidFill>
              </a:rPr>
              <a:t>Improve the level of security</a:t>
            </a:r>
            <a:endParaRPr lang="en-US" sz="2800" dirty="0">
              <a:solidFill>
                <a:schemeClr val="accent4"/>
              </a:solidFill>
            </a:endParaRPr>
          </a:p>
        </p:txBody>
      </p:sp>
      <p:sp>
        <p:nvSpPr>
          <p:cNvPr id="11" name="Rectangle 10"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9" name="TextBox 8"/>
          <p:cNvSpPr txBox="1">
            <a:spLocks/>
          </p:cNvSpPr>
          <p:nvPr>
            <p:custDataLst>
              <p:tags r:id="rId7"/>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tr-TR" sz="2800" kern="0" smtClean="0"/>
              <a:t>Rethink Video Security</a:t>
            </a:r>
            <a:endParaRPr lang="en-US" sz="2800" kern="0" dirty="0"/>
          </a:p>
        </p:txBody>
      </p:sp>
      <p:sp>
        <p:nvSpPr>
          <p:cNvPr id="8" name="Rectangle 7"/>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7" name="Rectangle 6"/>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6" name="Rectangle 5"/>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4</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4" name="TextBox 3" hidden="1"/>
          <p:cNvSpPr txBox="1">
            <a:spLocks/>
          </p:cNvSpPr>
          <p:nvPr>
            <p:custDataLst>
              <p:tags r:id="rId11"/>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smtClean="0">
              <a:ln>
                <a:noFill/>
              </a:ln>
              <a:effectLst/>
              <a:uLnTx/>
              <a:uFillTx/>
            </a:endParaRPr>
          </a:p>
        </p:txBody>
      </p:sp>
      <p:sp>
        <p:nvSpPr>
          <p:cNvPr id="22" name="Rechthoek 15"/>
          <p:cNvSpPr/>
          <p:nvPr>
            <p:custDataLst>
              <p:tags r:id="rId12"/>
            </p:custDataLst>
          </p:nvPr>
        </p:nvSpPr>
        <p:spPr>
          <a:xfrm>
            <a:off x="4878723" y="1170940"/>
            <a:ext cx="6090902" cy="4405629"/>
          </a:xfrm>
          <a:prstGeom prst="rect">
            <a:avLst/>
          </a:prstGeom>
          <a:solidFill>
            <a:schemeClr val="tx2">
              <a:alpha val="79000"/>
            </a:schemeClr>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dirty="0" smtClean="0">
              <a:ln>
                <a:noFill/>
              </a:ln>
              <a:solidFill>
                <a:srgbClr val="000000"/>
              </a:solidFill>
              <a:effectLst/>
              <a:uLnTx/>
              <a:uFillTx/>
              <a:latin typeface="Bosch Office Sans"/>
              <a:ea typeface="+mn-ea"/>
              <a:cs typeface="+mn-cs"/>
            </a:endParaRPr>
          </a:p>
        </p:txBody>
      </p:sp>
      <p:grpSp>
        <p:nvGrpSpPr>
          <p:cNvPr id="52" name="Groeperen 27"/>
          <p:cNvGrpSpPr>
            <a:grpSpLocks noChangeAspect="1"/>
          </p:cNvGrpSpPr>
          <p:nvPr/>
        </p:nvGrpSpPr>
        <p:grpSpPr>
          <a:xfrm>
            <a:off x="6129125" y="1617042"/>
            <a:ext cx="1253324" cy="581887"/>
            <a:chOff x="2213659" y="4782919"/>
            <a:chExt cx="969427" cy="450081"/>
          </a:xfrm>
        </p:grpSpPr>
        <p:sp>
          <p:nvSpPr>
            <p:cNvPr id="53" name="Tekstvak 64"/>
            <p:cNvSpPr txBox="1"/>
            <p:nvPr/>
          </p:nvSpPr>
          <p:spPr>
            <a:xfrm>
              <a:off x="2535086" y="4946392"/>
              <a:ext cx="648000" cy="107127"/>
            </a:xfrm>
            <a:prstGeom prst="rect">
              <a:avLst/>
            </a:prstGeom>
            <a:noFill/>
          </p:spPr>
          <p:txBody>
            <a:bodyPr wrap="square" lIns="0" tIns="0" rIns="0" bIns="0" rtlCol="0">
              <a:spAutoFit/>
            </a:bodyPr>
            <a:lstStyle/>
            <a:p>
              <a:pPr algn="ctr">
                <a:spcBef>
                  <a:spcPts val="500"/>
                </a:spcBef>
              </a:pPr>
              <a:r>
                <a:rPr lang="en-US" sz="900" b="1" kern="0" dirty="0" smtClean="0">
                  <a:solidFill>
                    <a:srgbClr val="FFFFFF"/>
                  </a:solidFill>
                  <a:latin typeface="Bosch Office SansLight"/>
                  <a:cs typeface="Bosch Office SansLight"/>
                </a:rPr>
                <a:t>starlight</a:t>
              </a:r>
              <a:endParaRPr lang="en-US" sz="800" b="1" kern="0" dirty="0">
                <a:solidFill>
                  <a:srgbClr val="FFFFFF"/>
                </a:solidFill>
                <a:latin typeface="Bosch Office SansLight"/>
                <a:cs typeface="Bosch Office SansLight"/>
              </a:endParaRPr>
            </a:p>
          </p:txBody>
        </p:sp>
        <p:pic>
          <p:nvPicPr>
            <p:cNvPr id="54" name="Afbeelding 260" descr="Icon-Starlight.png"/>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2213659" y="4782919"/>
              <a:ext cx="450081" cy="450081"/>
            </a:xfrm>
            <a:prstGeom prst="rect">
              <a:avLst/>
            </a:prstGeom>
          </p:spPr>
        </p:pic>
      </p:grpSp>
      <p:sp>
        <p:nvSpPr>
          <p:cNvPr id="14" name="Rectangle 13"/>
          <p:cNvSpPr/>
          <p:nvPr>
            <p:custDataLst>
              <p:tags r:id="rId13"/>
            </p:custDataLst>
          </p:nvPr>
        </p:nvSpPr>
        <p:spPr>
          <a:xfrm>
            <a:off x="1983302" y="1170941"/>
            <a:ext cx="2896056" cy="4405628"/>
          </a:xfrm>
          <a:prstGeom prst="rect">
            <a:avLst/>
          </a:prstGeom>
          <a:solidFill>
            <a:schemeClr val="accent4"/>
          </a:solidFill>
          <a:ln w="9525" cap="flat" cmpd="sng" algn="ctr">
            <a:noFill/>
            <a:prstDash val="solid"/>
          </a:ln>
          <a:effectLst/>
        </p:spPr>
        <p:txBody>
          <a:bodyPr rtlCol="0" anchor="ctr"/>
          <a:lstStyle/>
          <a:p>
            <a:pPr algn="ctr" defTabSz="822716">
              <a:spcBef>
                <a:spcPts val="500"/>
              </a:spcBef>
              <a:buSzPct val="100000"/>
            </a:pPr>
            <a:r>
              <a:rPr lang="tr-TR" sz="2400" b="1" dirty="0">
                <a:solidFill>
                  <a:schemeClr val="bg1"/>
                </a:solidFill>
              </a:rPr>
              <a:t>Security </a:t>
            </a:r>
          </a:p>
          <a:p>
            <a:pPr algn="ctr" defTabSz="822716">
              <a:spcBef>
                <a:spcPts val="500"/>
              </a:spcBef>
              <a:buSzPct val="100000"/>
            </a:pPr>
            <a:r>
              <a:rPr lang="tr-TR" sz="2400" b="1" dirty="0" err="1">
                <a:solidFill>
                  <a:schemeClr val="bg1"/>
                </a:solidFill>
              </a:rPr>
              <a:t>Implications</a:t>
            </a:r>
            <a:endParaRPr lang="en-US" sz="2400" b="1" dirty="0">
              <a:solidFill>
                <a:schemeClr val="bg1"/>
              </a:solidFill>
            </a:endParaRPr>
          </a:p>
          <a:p>
            <a:endParaRPr lang="en-US" sz="900" dirty="0">
              <a:solidFill>
                <a:schemeClr val="bg1"/>
              </a:solidFill>
            </a:endParaRPr>
          </a:p>
          <a:p>
            <a:pPr marL="251460" indent="-251460" defTabSz="822716">
              <a:lnSpc>
                <a:spcPct val="107000"/>
              </a:lnSpc>
              <a:spcBef>
                <a:spcPts val="500"/>
              </a:spcBef>
              <a:buSzPct val="100000"/>
              <a:buFont typeface="Wingdings 3" panose="05040102010807070707" pitchFamily="18" charset="2"/>
              <a:buChar char=""/>
            </a:pPr>
            <a:r>
              <a:rPr lang="en-US" dirty="0">
                <a:solidFill>
                  <a:schemeClr val="bg1"/>
                </a:solidFill>
              </a:rPr>
              <a:t>24/7 security</a:t>
            </a:r>
          </a:p>
          <a:p>
            <a:pPr marL="251460" indent="-251460" defTabSz="822716">
              <a:lnSpc>
                <a:spcPct val="107000"/>
              </a:lnSpc>
              <a:spcBef>
                <a:spcPts val="500"/>
              </a:spcBef>
              <a:buSzPct val="100000"/>
              <a:buFont typeface="Wingdings 3" panose="05040102010807070707" pitchFamily="18" charset="2"/>
              <a:buChar char=""/>
            </a:pPr>
            <a:r>
              <a:rPr lang="en-US" dirty="0">
                <a:solidFill>
                  <a:schemeClr val="bg1"/>
                </a:solidFill>
              </a:rPr>
              <a:t>Alerts only when needed </a:t>
            </a:r>
          </a:p>
          <a:p>
            <a:pPr marL="251460" indent="-251460" defTabSz="822716">
              <a:lnSpc>
                <a:spcPct val="107000"/>
              </a:lnSpc>
              <a:spcBef>
                <a:spcPts val="500"/>
              </a:spcBef>
              <a:buSzPct val="100000"/>
              <a:buFont typeface="Wingdings 3" panose="05040102010807070707" pitchFamily="18" charset="2"/>
              <a:buChar char=""/>
            </a:pPr>
            <a:r>
              <a:rPr lang="en-US" dirty="0">
                <a:solidFill>
                  <a:schemeClr val="bg1"/>
                </a:solidFill>
              </a:rPr>
              <a:t>Quickly retrieve data </a:t>
            </a:r>
          </a:p>
          <a:p>
            <a:pPr marL="251460" indent="-251460" defTabSz="822716">
              <a:lnSpc>
                <a:spcPct val="107000"/>
              </a:lnSpc>
              <a:spcBef>
                <a:spcPts val="500"/>
              </a:spcBef>
              <a:buSzPct val="100000"/>
              <a:buFont typeface="Wingdings 3" panose="05040102010807070707" pitchFamily="18" charset="2"/>
              <a:buChar char=""/>
            </a:pPr>
            <a:r>
              <a:rPr lang="en-US" dirty="0">
                <a:solidFill>
                  <a:schemeClr val="bg1"/>
                </a:solidFill>
              </a:rPr>
              <a:t>Perimeter protection</a:t>
            </a:r>
          </a:p>
          <a:p>
            <a:pPr marL="251460" indent="-251460" defTabSz="822716">
              <a:lnSpc>
                <a:spcPct val="107000"/>
              </a:lnSpc>
              <a:spcBef>
                <a:spcPts val="500"/>
              </a:spcBef>
              <a:buSzPct val="100000"/>
              <a:buFont typeface="Wingdings 3" panose="05040102010807070707" pitchFamily="18" charset="2"/>
              <a:buChar char=""/>
            </a:pPr>
            <a:r>
              <a:rPr lang="en-US" dirty="0">
                <a:solidFill>
                  <a:schemeClr val="bg1"/>
                </a:solidFill>
              </a:rPr>
              <a:t>Deter </a:t>
            </a:r>
            <a:r>
              <a:rPr lang="en-US" dirty="0" smtClean="0">
                <a:solidFill>
                  <a:schemeClr val="bg1"/>
                </a:solidFill>
              </a:rPr>
              <a:t>intruders</a:t>
            </a:r>
            <a:endParaRPr lang="tr-TR" dirty="0" smtClean="0">
              <a:solidFill>
                <a:schemeClr val="bg1"/>
              </a:solidFill>
            </a:endParaRPr>
          </a:p>
          <a:p>
            <a:pPr marL="251460" indent="-251460" defTabSz="822716">
              <a:lnSpc>
                <a:spcPct val="107000"/>
              </a:lnSpc>
              <a:spcBef>
                <a:spcPts val="500"/>
              </a:spcBef>
              <a:buSzPct val="100000"/>
              <a:buFont typeface="Wingdings 3" panose="05040102010807070707" pitchFamily="18" charset="2"/>
              <a:buChar char=""/>
            </a:pPr>
            <a:r>
              <a:rPr lang="tr-TR" dirty="0" smtClean="0">
                <a:solidFill>
                  <a:schemeClr val="bg1"/>
                </a:solidFill>
              </a:rPr>
              <a:t>Integration </a:t>
            </a:r>
            <a:r>
              <a:rPr lang="tr-TR" dirty="0" err="1" smtClean="0">
                <a:solidFill>
                  <a:schemeClr val="bg1"/>
                </a:solidFill>
              </a:rPr>
              <a:t>with</a:t>
            </a:r>
            <a:r>
              <a:rPr lang="tr-TR" dirty="0" smtClean="0">
                <a:solidFill>
                  <a:schemeClr val="bg1"/>
                </a:solidFill>
              </a:rPr>
              <a:t> alarm </a:t>
            </a:r>
            <a:r>
              <a:rPr lang="tr-TR" dirty="0" err="1" smtClean="0">
                <a:solidFill>
                  <a:schemeClr val="bg1"/>
                </a:solidFill>
              </a:rPr>
              <a:t>management</a:t>
            </a:r>
            <a:r>
              <a:rPr lang="tr-TR" dirty="0" smtClean="0">
                <a:solidFill>
                  <a:schemeClr val="bg1"/>
                </a:solidFill>
              </a:rPr>
              <a:t> </a:t>
            </a:r>
            <a:r>
              <a:rPr lang="tr-TR" dirty="0" err="1" smtClean="0">
                <a:solidFill>
                  <a:schemeClr val="bg1"/>
                </a:solidFill>
              </a:rPr>
              <a:t>platforms</a:t>
            </a:r>
            <a:endParaRPr lang="en-US" dirty="0">
              <a:solidFill>
                <a:schemeClr val="bg1"/>
              </a:solidFill>
            </a:endParaRPr>
          </a:p>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grpSp>
        <p:nvGrpSpPr>
          <p:cNvPr id="2" name="Group 1"/>
          <p:cNvGrpSpPr/>
          <p:nvPr/>
        </p:nvGrpSpPr>
        <p:grpSpPr>
          <a:xfrm>
            <a:off x="4878723" y="4005650"/>
            <a:ext cx="6065880" cy="1471670"/>
            <a:chOff x="4878723" y="2432076"/>
            <a:chExt cx="6065880" cy="1471670"/>
          </a:xfrm>
        </p:grpSpPr>
        <p:grpSp>
          <p:nvGrpSpPr>
            <p:cNvPr id="57" name="Group 56"/>
            <p:cNvGrpSpPr/>
            <p:nvPr/>
          </p:nvGrpSpPr>
          <p:grpSpPr>
            <a:xfrm>
              <a:off x="4899867" y="2742364"/>
              <a:ext cx="935124" cy="1109833"/>
              <a:chOff x="4852631" y="3150978"/>
              <a:chExt cx="935124" cy="1109833"/>
            </a:xfrm>
          </p:grpSpPr>
          <p:pic>
            <p:nvPicPr>
              <p:cNvPr id="26" name="Afbeelding 66" descr="ICON-ALERTS.png"/>
              <p:cNvPicPr>
                <a:picLocks noChangeAspect="1"/>
              </p:cNvPicPr>
              <p:nvPr>
                <p:custDataLst>
                  <p:tags r:id="rId46"/>
                </p:custDataLst>
              </p:nvPr>
            </p:nvPicPr>
            <p:blipFill>
              <a:blip r:embed="rId54" cstate="print">
                <a:extLst>
                  <a:ext uri="{28A0092B-C50C-407E-A947-70E740481C1C}">
                    <a14:useLocalDpi xmlns:a14="http://schemas.microsoft.com/office/drawing/2010/main" val="0"/>
                  </a:ext>
                </a:extLst>
              </a:blip>
              <a:stretch>
                <a:fillRect/>
              </a:stretch>
            </p:blipFill>
            <p:spPr>
              <a:xfrm>
                <a:off x="4996193" y="3150978"/>
                <a:ext cx="648000" cy="648000"/>
              </a:xfrm>
              <a:prstGeom prst="rect">
                <a:avLst/>
              </a:prstGeom>
            </p:spPr>
          </p:pic>
          <p:sp>
            <p:nvSpPr>
              <p:cNvPr id="32" name="Rectangle 31"/>
              <p:cNvSpPr/>
              <p:nvPr>
                <p:custDataLst>
                  <p:tags r:id="rId47"/>
                </p:custDataLst>
              </p:nvPr>
            </p:nvSpPr>
            <p:spPr>
              <a:xfrm>
                <a:off x="4852631" y="3875403"/>
                <a:ext cx="935124" cy="385408"/>
              </a:xfrm>
              <a:prstGeom prst="rect">
                <a:avLst/>
              </a:prstGeom>
              <a:noFill/>
              <a:ln w="9525" cap="flat" cmpd="sng" algn="ctr">
                <a:noFill/>
                <a:prstDash val="solid"/>
              </a:ln>
              <a:effectLst/>
            </p:spPr>
            <p:txBody>
              <a:bodyPr rtlCol="0" anchor="ctr"/>
              <a:lstStyle/>
              <a:p>
                <a:pPr algn="ctr">
                  <a:spcBef>
                    <a:spcPts val="500"/>
                  </a:spcBef>
                </a:pPr>
                <a:r>
                  <a:rPr lang="tr-TR" sz="900" b="1" kern="0" dirty="0" smtClean="0">
                    <a:solidFill>
                      <a:srgbClr val="FFFFFF"/>
                    </a:solidFill>
                    <a:latin typeface="Bosch Office SansLight"/>
                    <a:cs typeface="Bosch Office SansLight"/>
                  </a:rPr>
                  <a:t>Alerts</a:t>
                </a:r>
                <a:r>
                  <a:rPr lang="en-US" sz="900" b="1" kern="0" dirty="0" smtClean="0">
                    <a:solidFill>
                      <a:srgbClr val="FFFFFF"/>
                    </a:solidFill>
                    <a:latin typeface="Bosch Office SansLight"/>
                    <a:cs typeface="Bosch Office SansLight"/>
                  </a:rPr>
                  <a:t> </a:t>
                </a:r>
                <a:r>
                  <a:rPr lang="en-US" sz="900" b="1" kern="0" dirty="0">
                    <a:solidFill>
                      <a:srgbClr val="FFFFFF"/>
                    </a:solidFill>
                    <a:latin typeface="Bosch Office SansLight"/>
                    <a:cs typeface="Bosch Office SansLight"/>
                  </a:rPr>
                  <a:t>only</a:t>
                </a:r>
                <a:br>
                  <a:rPr lang="en-US" sz="900" b="1" kern="0" dirty="0">
                    <a:solidFill>
                      <a:srgbClr val="FFFFFF"/>
                    </a:solidFill>
                    <a:latin typeface="Bosch Office SansLight"/>
                    <a:cs typeface="Bosch Office SansLight"/>
                  </a:rPr>
                </a:br>
                <a:r>
                  <a:rPr lang="en-US" sz="900" b="1" kern="0" dirty="0">
                    <a:solidFill>
                      <a:srgbClr val="FFFFFF"/>
                    </a:solidFill>
                    <a:latin typeface="Bosch Office SansLight"/>
                    <a:cs typeface="Bosch Office SansLight"/>
                  </a:rPr>
                  <a:t>when needed</a:t>
                </a:r>
              </a:p>
            </p:txBody>
          </p:sp>
        </p:grpSp>
        <p:grpSp>
          <p:nvGrpSpPr>
            <p:cNvPr id="58" name="Group 57"/>
            <p:cNvGrpSpPr/>
            <p:nvPr/>
          </p:nvGrpSpPr>
          <p:grpSpPr>
            <a:xfrm>
              <a:off x="6071746" y="2762783"/>
              <a:ext cx="935124" cy="1116498"/>
              <a:chOff x="6025635" y="3088874"/>
              <a:chExt cx="935124" cy="1116498"/>
            </a:xfrm>
          </p:grpSpPr>
          <p:pic>
            <p:nvPicPr>
              <p:cNvPr id="24" name="Afbeelding 65" descr="ICON-DATA.png"/>
              <p:cNvPicPr>
                <a:picLocks noChangeAspect="1"/>
              </p:cNvPicPr>
              <p:nvPr>
                <p:custDataLst>
                  <p:tags r:id="rId44"/>
                </p:custDataLst>
              </p:nvPr>
            </p:nvPicPr>
            <p:blipFill>
              <a:blip r:embed="rId55" cstate="print">
                <a:extLst>
                  <a:ext uri="{28A0092B-C50C-407E-A947-70E740481C1C}">
                    <a14:useLocalDpi xmlns:a14="http://schemas.microsoft.com/office/drawing/2010/main" val="0"/>
                  </a:ext>
                </a:extLst>
              </a:blip>
              <a:stretch>
                <a:fillRect/>
              </a:stretch>
            </p:blipFill>
            <p:spPr>
              <a:xfrm>
                <a:off x="6168902" y="3088874"/>
                <a:ext cx="648000" cy="648000"/>
              </a:xfrm>
              <a:prstGeom prst="rect">
                <a:avLst/>
              </a:prstGeom>
            </p:spPr>
          </p:pic>
          <p:sp>
            <p:nvSpPr>
              <p:cNvPr id="37" name="Rectangle 36"/>
              <p:cNvSpPr/>
              <p:nvPr>
                <p:custDataLst>
                  <p:tags r:id="rId45"/>
                </p:custDataLst>
              </p:nvPr>
            </p:nvSpPr>
            <p:spPr>
              <a:xfrm>
                <a:off x="6025635" y="3731935"/>
                <a:ext cx="935124" cy="473437"/>
              </a:xfrm>
              <a:prstGeom prst="rect">
                <a:avLst/>
              </a:prstGeom>
              <a:noFill/>
              <a:ln w="9525" cap="flat" cmpd="sng" algn="ctr">
                <a:noFill/>
                <a:prstDash val="solid"/>
              </a:ln>
              <a:effectLst/>
            </p:spPr>
            <p:txBody>
              <a:bodyPr rtlCol="0" anchor="ctr"/>
              <a:lstStyle/>
              <a:p>
                <a:pPr algn="ctr">
                  <a:spcBef>
                    <a:spcPts val="500"/>
                  </a:spcBef>
                </a:pPr>
                <a:r>
                  <a:rPr lang="en-US" sz="900" b="1" kern="0" dirty="0">
                    <a:solidFill>
                      <a:srgbClr val="FFFFFF"/>
                    </a:solidFill>
                    <a:latin typeface="Bosch Office SansLight"/>
                    <a:cs typeface="Bosch Office SansLight"/>
                  </a:rPr>
                  <a:t>Quickly retrieve</a:t>
                </a:r>
                <a:br>
                  <a:rPr lang="en-US" sz="900" b="1" kern="0" dirty="0">
                    <a:solidFill>
                      <a:srgbClr val="FFFFFF"/>
                    </a:solidFill>
                    <a:latin typeface="Bosch Office SansLight"/>
                    <a:cs typeface="Bosch Office SansLight"/>
                  </a:rPr>
                </a:br>
                <a:r>
                  <a:rPr lang="en-US" sz="900" b="1" kern="0" dirty="0">
                    <a:solidFill>
                      <a:srgbClr val="FFFFFF"/>
                    </a:solidFill>
                    <a:latin typeface="Bosch Office SansLight"/>
                    <a:cs typeface="Bosch Office SansLight"/>
                  </a:rPr>
                  <a:t>correct data</a:t>
                </a:r>
              </a:p>
            </p:txBody>
          </p:sp>
        </p:grpSp>
        <p:grpSp>
          <p:nvGrpSpPr>
            <p:cNvPr id="60" name="Group 59"/>
            <p:cNvGrpSpPr/>
            <p:nvPr/>
          </p:nvGrpSpPr>
          <p:grpSpPr>
            <a:xfrm>
              <a:off x="8322641" y="2735943"/>
              <a:ext cx="1204563" cy="1119118"/>
              <a:chOff x="8416330" y="3150978"/>
              <a:chExt cx="1204563" cy="1119118"/>
            </a:xfrm>
          </p:grpSpPr>
          <p:pic>
            <p:nvPicPr>
              <p:cNvPr id="38" name="Afbeelding 28" descr="Icon-Analysis.png"/>
              <p:cNvPicPr>
                <a:picLocks noChangeAspect="1"/>
              </p:cNvPicPr>
              <p:nvPr>
                <p:custDataLst>
                  <p:tags r:id="rId42"/>
                </p:custDataLst>
              </p:nvPr>
            </p:nvPicPr>
            <p:blipFill>
              <a:blip r:embed="rId56" cstate="print">
                <a:extLst>
                  <a:ext uri="{28A0092B-C50C-407E-A947-70E740481C1C}">
                    <a14:useLocalDpi xmlns:a14="http://schemas.microsoft.com/office/drawing/2010/main" val="0"/>
                  </a:ext>
                </a:extLst>
              </a:blip>
              <a:stretch>
                <a:fillRect/>
              </a:stretch>
            </p:blipFill>
            <p:spPr>
              <a:xfrm>
                <a:off x="8693487" y="3150978"/>
                <a:ext cx="650250" cy="648000"/>
              </a:xfrm>
              <a:prstGeom prst="rect">
                <a:avLst/>
              </a:prstGeom>
            </p:spPr>
          </p:pic>
          <p:sp>
            <p:nvSpPr>
              <p:cNvPr id="39" name="Tekstvak 173"/>
              <p:cNvSpPr txBox="1"/>
              <p:nvPr>
                <p:custDataLst>
                  <p:tags r:id="rId43"/>
                </p:custDataLst>
              </p:nvPr>
            </p:nvSpPr>
            <p:spPr>
              <a:xfrm>
                <a:off x="8416330" y="3854598"/>
                <a:ext cx="1204563" cy="415498"/>
              </a:xfrm>
              <a:prstGeom prst="rect">
                <a:avLst/>
              </a:prstGeom>
              <a:noFill/>
            </p:spPr>
            <p:txBody>
              <a:bodyPr wrap="square" lIns="0" tIns="0" rIns="0" bIns="0" rtlCol="0">
                <a:spAutoFit/>
              </a:bodyPr>
              <a:lstStyle/>
              <a:p>
                <a:pPr algn="ctr">
                  <a:spcBef>
                    <a:spcPts val="500"/>
                  </a:spcBef>
                </a:pPr>
                <a:r>
                  <a:rPr lang="en-US" sz="900" b="1" kern="0" dirty="0" smtClean="0">
                    <a:solidFill>
                      <a:srgbClr val="FFFFFF"/>
                    </a:solidFill>
                    <a:latin typeface="Bosch Office SansLight"/>
                    <a:cs typeface="Bosch Office SansLight"/>
                  </a:rPr>
                  <a:t>Video content</a:t>
                </a:r>
                <a:br>
                  <a:rPr lang="en-US" sz="900" b="1" kern="0" dirty="0" smtClean="0">
                    <a:solidFill>
                      <a:srgbClr val="FFFFFF"/>
                    </a:solidFill>
                    <a:latin typeface="Bosch Office SansLight"/>
                    <a:cs typeface="Bosch Office SansLight"/>
                  </a:rPr>
                </a:br>
                <a:r>
                  <a:rPr lang="en-US" sz="900" b="1" kern="0" dirty="0" smtClean="0">
                    <a:solidFill>
                      <a:srgbClr val="FFFFFF"/>
                    </a:solidFill>
                    <a:latin typeface="Bosch Office SansLight"/>
                    <a:cs typeface="Bosch Office SansLight"/>
                  </a:rPr>
                  <a:t>analysis over</a:t>
                </a:r>
                <a:br>
                  <a:rPr lang="en-US" sz="900" b="1" kern="0" dirty="0" smtClean="0">
                    <a:solidFill>
                      <a:srgbClr val="FFFFFF"/>
                    </a:solidFill>
                    <a:latin typeface="Bosch Office SansLight"/>
                    <a:cs typeface="Bosch Office SansLight"/>
                  </a:rPr>
                </a:br>
                <a:r>
                  <a:rPr lang="en-US" sz="900" b="1" kern="0" dirty="0" smtClean="0">
                    <a:solidFill>
                      <a:srgbClr val="FFFFFF"/>
                    </a:solidFill>
                    <a:latin typeface="Bosch Office SansLight"/>
                    <a:cs typeface="Bosch Office SansLight"/>
                  </a:rPr>
                  <a:t>large distances</a:t>
                </a:r>
                <a:endParaRPr lang="en-US" sz="900" b="1" kern="0" dirty="0">
                  <a:solidFill>
                    <a:srgbClr val="FFFFFF"/>
                  </a:solidFill>
                  <a:latin typeface="Bosch Office SansLight"/>
                  <a:cs typeface="Bosch Office SansLight"/>
                </a:endParaRPr>
              </a:p>
            </p:txBody>
          </p:sp>
        </p:grpSp>
        <p:grpSp>
          <p:nvGrpSpPr>
            <p:cNvPr id="59" name="Group 58"/>
            <p:cNvGrpSpPr/>
            <p:nvPr/>
          </p:nvGrpSpPr>
          <p:grpSpPr>
            <a:xfrm>
              <a:off x="7011794" y="2742364"/>
              <a:ext cx="1438608" cy="1099475"/>
              <a:chOff x="6946145" y="3088874"/>
              <a:chExt cx="1438608" cy="1099475"/>
            </a:xfrm>
          </p:grpSpPr>
          <p:pic>
            <p:nvPicPr>
              <p:cNvPr id="40" name="Afbeelding 26" descr="Icon-Video-Shaking.png"/>
              <p:cNvPicPr>
                <a:picLocks noChangeAspect="1"/>
              </p:cNvPicPr>
              <p:nvPr>
                <p:custDataLst>
                  <p:tags r:id="rId40"/>
                </p:custDataLst>
              </p:nvPr>
            </p:nvPicPr>
            <p:blipFill>
              <a:blip r:embed="rId57" cstate="print">
                <a:extLst>
                  <a:ext uri="{28A0092B-C50C-407E-A947-70E740481C1C}">
                    <a14:useLocalDpi xmlns:a14="http://schemas.microsoft.com/office/drawing/2010/main" val="0"/>
                  </a:ext>
                </a:extLst>
              </a:blip>
              <a:stretch>
                <a:fillRect/>
              </a:stretch>
            </p:blipFill>
            <p:spPr>
              <a:xfrm>
                <a:off x="7337580" y="3088874"/>
                <a:ext cx="650250" cy="648000"/>
              </a:xfrm>
              <a:prstGeom prst="rect">
                <a:avLst/>
              </a:prstGeom>
            </p:spPr>
          </p:pic>
          <p:sp>
            <p:nvSpPr>
              <p:cNvPr id="41" name="Tekstvak 171"/>
              <p:cNvSpPr txBox="1"/>
              <p:nvPr>
                <p:custDataLst>
                  <p:tags r:id="rId41"/>
                </p:custDataLst>
              </p:nvPr>
            </p:nvSpPr>
            <p:spPr>
              <a:xfrm>
                <a:off x="6946145" y="3772851"/>
                <a:ext cx="1438608" cy="415498"/>
              </a:xfrm>
              <a:prstGeom prst="rect">
                <a:avLst/>
              </a:prstGeom>
              <a:noFill/>
            </p:spPr>
            <p:txBody>
              <a:bodyPr wrap="square" lIns="0" tIns="0" rIns="0" bIns="0" rtlCol="0">
                <a:spAutoFit/>
              </a:bodyPr>
              <a:lstStyle/>
              <a:p>
                <a:pPr algn="ctr">
                  <a:spcBef>
                    <a:spcPts val="500"/>
                  </a:spcBef>
                </a:pPr>
                <a:r>
                  <a:rPr lang="en-US" sz="900" b="1" kern="0" dirty="0" smtClean="0">
                    <a:solidFill>
                      <a:srgbClr val="FFFFFF"/>
                    </a:solidFill>
                    <a:latin typeface="Bosch Office SansLight"/>
                    <a:cs typeface="Bosch Office SansLight"/>
                  </a:rPr>
                  <a:t>Video Analytics</a:t>
                </a:r>
                <a:br>
                  <a:rPr lang="en-US" sz="900" b="1" kern="0" dirty="0" smtClean="0">
                    <a:solidFill>
                      <a:srgbClr val="FFFFFF"/>
                    </a:solidFill>
                    <a:latin typeface="Bosch Office SansLight"/>
                    <a:cs typeface="Bosch Office SansLight"/>
                  </a:rPr>
                </a:br>
                <a:r>
                  <a:rPr lang="en-US" sz="900" b="1" kern="0" dirty="0" smtClean="0">
                    <a:solidFill>
                      <a:srgbClr val="FFFFFF"/>
                    </a:solidFill>
                    <a:latin typeface="Bosch Office SansLight"/>
                    <a:cs typeface="Bosch Office SansLight"/>
                  </a:rPr>
                  <a:t>extremely resistant</a:t>
                </a:r>
                <a:br>
                  <a:rPr lang="en-US" sz="900" b="1" kern="0" dirty="0" smtClean="0">
                    <a:solidFill>
                      <a:srgbClr val="FFFFFF"/>
                    </a:solidFill>
                    <a:latin typeface="Bosch Office SansLight"/>
                    <a:cs typeface="Bosch Office SansLight"/>
                  </a:rPr>
                </a:br>
                <a:r>
                  <a:rPr lang="en-US" sz="900" b="1" kern="0" dirty="0" smtClean="0">
                    <a:solidFill>
                      <a:srgbClr val="FFFFFF"/>
                    </a:solidFill>
                    <a:latin typeface="Bosch Office SansLight"/>
                    <a:cs typeface="Bosch Office SansLight"/>
                  </a:rPr>
                  <a:t>against shaking</a:t>
                </a:r>
                <a:endParaRPr lang="en-US" sz="900" b="1" kern="0" dirty="0">
                  <a:solidFill>
                    <a:srgbClr val="FFFFFF"/>
                  </a:solidFill>
                  <a:latin typeface="Bosch Office SansLight"/>
                  <a:cs typeface="Bosch Office SansLight"/>
                </a:endParaRPr>
              </a:p>
            </p:txBody>
          </p:sp>
        </p:grpSp>
        <p:grpSp>
          <p:nvGrpSpPr>
            <p:cNvPr id="61" name="Group 60"/>
            <p:cNvGrpSpPr/>
            <p:nvPr/>
          </p:nvGrpSpPr>
          <p:grpSpPr>
            <a:xfrm>
              <a:off x="9477770" y="2727360"/>
              <a:ext cx="1349007" cy="1176386"/>
              <a:chOff x="9623350" y="3193643"/>
              <a:chExt cx="1349007" cy="1176386"/>
            </a:xfrm>
          </p:grpSpPr>
          <p:pic>
            <p:nvPicPr>
              <p:cNvPr id="55" name="Afbeelding 67" descr="ICON-WEATHER.png"/>
              <p:cNvPicPr>
                <a:picLocks noChangeAspect="1"/>
              </p:cNvPicPr>
              <p:nvPr>
                <p:custDataLst>
                  <p:tags r:id="rId38"/>
                </p:custDataLst>
              </p:nvPr>
            </p:nvPicPr>
            <p:blipFill>
              <a:blip r:embed="rId58" cstate="print">
                <a:extLst>
                  <a:ext uri="{28A0092B-C50C-407E-A947-70E740481C1C}">
                    <a14:useLocalDpi xmlns:a14="http://schemas.microsoft.com/office/drawing/2010/main" val="0"/>
                  </a:ext>
                </a:extLst>
              </a:blip>
              <a:stretch>
                <a:fillRect/>
              </a:stretch>
            </p:blipFill>
            <p:spPr>
              <a:xfrm>
                <a:off x="9730599" y="3193643"/>
                <a:ext cx="1005258" cy="539999"/>
              </a:xfrm>
              <a:prstGeom prst="rect">
                <a:avLst/>
              </a:prstGeom>
            </p:spPr>
          </p:pic>
          <p:sp>
            <p:nvSpPr>
              <p:cNvPr id="13" name="Rectangle 12"/>
              <p:cNvSpPr/>
              <p:nvPr>
                <p:custDataLst>
                  <p:tags r:id="rId39"/>
                </p:custDataLst>
              </p:nvPr>
            </p:nvSpPr>
            <p:spPr>
              <a:xfrm>
                <a:off x="9623350" y="3862198"/>
                <a:ext cx="1349007" cy="507831"/>
              </a:xfrm>
              <a:prstGeom prst="rect">
                <a:avLst/>
              </a:prstGeom>
            </p:spPr>
            <p:txBody>
              <a:bodyPr wrap="square">
                <a:spAutoFit/>
              </a:bodyPr>
              <a:lstStyle/>
              <a:p>
                <a:pPr algn="ctr">
                  <a:spcBef>
                    <a:spcPts val="500"/>
                  </a:spcBef>
                </a:pPr>
                <a:r>
                  <a:rPr lang="en-US" sz="900" b="1" kern="0" dirty="0">
                    <a:solidFill>
                      <a:srgbClr val="FFFFFF"/>
                    </a:solidFill>
                    <a:latin typeface="Bosch Office SansLight"/>
                    <a:cs typeface="Bosch Office SansLight"/>
                  </a:rPr>
                  <a:t>Reliable alerts, </a:t>
                </a:r>
                <a:br>
                  <a:rPr lang="en-US" sz="900" b="1" kern="0" dirty="0">
                    <a:solidFill>
                      <a:srgbClr val="FFFFFF"/>
                    </a:solidFill>
                    <a:latin typeface="Bosch Office SansLight"/>
                    <a:cs typeface="Bosch Office SansLight"/>
                  </a:rPr>
                </a:br>
                <a:r>
                  <a:rPr lang="en-US" sz="900" b="1" kern="0" dirty="0">
                    <a:solidFill>
                      <a:srgbClr val="FFFFFF"/>
                    </a:solidFill>
                    <a:latin typeface="Bosch Office SansLight"/>
                    <a:cs typeface="Bosch Office SansLight"/>
                  </a:rPr>
                  <a:t>even in extreme </a:t>
                </a:r>
                <a:br>
                  <a:rPr lang="en-US" sz="900" b="1" kern="0" dirty="0">
                    <a:solidFill>
                      <a:srgbClr val="FFFFFF"/>
                    </a:solidFill>
                    <a:latin typeface="Bosch Office SansLight"/>
                    <a:cs typeface="Bosch Office SansLight"/>
                  </a:rPr>
                </a:br>
                <a:r>
                  <a:rPr lang="en-US" sz="900" b="1" kern="0" dirty="0">
                    <a:solidFill>
                      <a:srgbClr val="FFFFFF"/>
                    </a:solidFill>
                    <a:latin typeface="Bosch Office SansLight"/>
                    <a:cs typeface="Bosch Office SansLight"/>
                  </a:rPr>
                  <a:t>weather conditions</a:t>
                </a:r>
              </a:p>
            </p:txBody>
          </p:sp>
        </p:grpSp>
        <p:sp>
          <p:nvSpPr>
            <p:cNvPr id="62" name="Rectangle 61"/>
            <p:cNvSpPr/>
            <p:nvPr>
              <p:custDataLst>
                <p:tags r:id="rId37"/>
              </p:custDataLst>
            </p:nvPr>
          </p:nvSpPr>
          <p:spPr>
            <a:xfrm>
              <a:off x="4878723" y="2432076"/>
              <a:ext cx="6065880" cy="297517"/>
            </a:xfrm>
            <a:prstGeom prst="rect">
              <a:avLst/>
            </a:prstGeom>
          </p:spPr>
          <p:txBody>
            <a:bodyPr wrap="square">
              <a:spAutoFit/>
            </a:bodyPr>
            <a:lstStyle/>
            <a:p>
              <a:pPr marL="285750" indent="-285750">
                <a:lnSpc>
                  <a:spcPts val="1600"/>
                </a:lnSpc>
                <a:buFont typeface="Wingdings 3" charset="2"/>
                <a:buChar char=""/>
              </a:pPr>
              <a:r>
                <a:rPr lang="tr-TR" b="1" kern="0" dirty="0" err="1" smtClean="0">
                  <a:solidFill>
                    <a:schemeClr val="bg1"/>
                  </a:solidFill>
                  <a:latin typeface="Bosch Office Sans" charset="0"/>
                  <a:cs typeface="Arial" charset="0"/>
                </a:rPr>
                <a:t>In</a:t>
              </a:r>
              <a:r>
                <a:rPr lang="tr-TR" b="1" kern="0" dirty="0" smtClean="0">
                  <a:solidFill>
                    <a:schemeClr val="bg1"/>
                  </a:solidFill>
                  <a:latin typeface="Bosch Office Sans" charset="0"/>
                  <a:cs typeface="Arial" charset="0"/>
                </a:rPr>
                <a:t> Alarm </a:t>
              </a:r>
              <a:r>
                <a:rPr lang="tr-TR" b="1" kern="0" dirty="0" err="1" smtClean="0">
                  <a:solidFill>
                    <a:schemeClr val="bg1"/>
                  </a:solidFill>
                  <a:latin typeface="Bosch Office Sans" charset="0"/>
                  <a:cs typeface="Arial" charset="0"/>
                </a:rPr>
                <a:t>condition</a:t>
              </a:r>
              <a:endParaRPr lang="tr-TR" kern="0" dirty="0">
                <a:solidFill>
                  <a:schemeClr val="bg1"/>
                </a:solidFill>
                <a:latin typeface="Bosch Office Sans" charset="0"/>
                <a:cs typeface="Arial" charset="0"/>
              </a:endParaRPr>
            </a:p>
          </p:txBody>
        </p:sp>
      </p:grpSp>
      <p:sp>
        <p:nvSpPr>
          <p:cNvPr id="63" name="Rectangle 62"/>
          <p:cNvSpPr/>
          <p:nvPr>
            <p:custDataLst>
              <p:tags r:id="rId14"/>
            </p:custDataLst>
          </p:nvPr>
        </p:nvSpPr>
        <p:spPr>
          <a:xfrm>
            <a:off x="4832648" y="1267721"/>
            <a:ext cx="6065880" cy="297517"/>
          </a:xfrm>
          <a:prstGeom prst="rect">
            <a:avLst/>
          </a:prstGeom>
        </p:spPr>
        <p:txBody>
          <a:bodyPr wrap="square">
            <a:spAutoFit/>
          </a:bodyPr>
          <a:lstStyle/>
          <a:p>
            <a:pPr marL="285750" indent="-285750">
              <a:lnSpc>
                <a:spcPts val="1600"/>
              </a:lnSpc>
              <a:buFont typeface="Wingdings 3" charset="2"/>
              <a:buChar char=""/>
            </a:pPr>
            <a:r>
              <a:rPr lang="tr-TR" b="1" kern="0" dirty="0" smtClean="0">
                <a:solidFill>
                  <a:schemeClr val="bg1"/>
                </a:solidFill>
                <a:latin typeface="Bosch Office Sans" charset="0"/>
                <a:cs typeface="Arial" charset="0"/>
              </a:rPr>
              <a:t>Right </a:t>
            </a:r>
            <a:r>
              <a:rPr lang="tr-TR" b="1" kern="0" dirty="0" err="1" smtClean="0">
                <a:solidFill>
                  <a:schemeClr val="bg1"/>
                </a:solidFill>
                <a:latin typeface="Bosch Office Sans" charset="0"/>
                <a:cs typeface="Arial" charset="0"/>
              </a:rPr>
              <a:t>camera</a:t>
            </a:r>
            <a:r>
              <a:rPr lang="tr-TR" b="1" kern="0" dirty="0" smtClean="0">
                <a:solidFill>
                  <a:schemeClr val="bg1"/>
                </a:solidFill>
                <a:latin typeface="Bosch Office Sans" charset="0"/>
                <a:cs typeface="Arial" charset="0"/>
              </a:rPr>
              <a:t> </a:t>
            </a:r>
            <a:r>
              <a:rPr lang="tr-TR" b="1" kern="0" dirty="0" err="1" smtClean="0">
                <a:solidFill>
                  <a:schemeClr val="bg1"/>
                </a:solidFill>
                <a:latin typeface="Bosch Office Sans" charset="0"/>
                <a:cs typeface="Arial" charset="0"/>
              </a:rPr>
              <a:t>for</a:t>
            </a:r>
            <a:r>
              <a:rPr lang="tr-TR" b="1" kern="0" dirty="0" smtClean="0">
                <a:solidFill>
                  <a:schemeClr val="bg1"/>
                </a:solidFill>
                <a:latin typeface="Bosch Office Sans" charset="0"/>
                <a:cs typeface="Arial" charset="0"/>
              </a:rPr>
              <a:t> </a:t>
            </a:r>
            <a:r>
              <a:rPr lang="tr-TR" b="1" kern="0" dirty="0" err="1" smtClean="0">
                <a:solidFill>
                  <a:schemeClr val="bg1"/>
                </a:solidFill>
                <a:latin typeface="Bosch Office Sans" charset="0"/>
                <a:cs typeface="Arial" charset="0"/>
              </a:rPr>
              <a:t>right</a:t>
            </a:r>
            <a:r>
              <a:rPr lang="tr-TR" b="1" kern="0" dirty="0" smtClean="0">
                <a:solidFill>
                  <a:schemeClr val="bg1"/>
                </a:solidFill>
                <a:latin typeface="Bosch Office Sans" charset="0"/>
                <a:cs typeface="Arial" charset="0"/>
              </a:rPr>
              <a:t> </a:t>
            </a:r>
            <a:r>
              <a:rPr lang="tr-TR" b="1" kern="0" dirty="0" err="1" smtClean="0">
                <a:solidFill>
                  <a:schemeClr val="bg1"/>
                </a:solidFill>
                <a:latin typeface="Bosch Office Sans" charset="0"/>
                <a:cs typeface="Arial" charset="0"/>
              </a:rPr>
              <a:t>task</a:t>
            </a:r>
            <a:endParaRPr lang="tr-TR" kern="0" dirty="0">
              <a:solidFill>
                <a:schemeClr val="bg1"/>
              </a:solidFill>
              <a:latin typeface="Bosch Office Sans" charset="0"/>
              <a:cs typeface="Arial" charset="0"/>
            </a:endParaRPr>
          </a:p>
        </p:txBody>
      </p:sp>
      <p:sp>
        <p:nvSpPr>
          <p:cNvPr id="68" name="Rectangle 67"/>
          <p:cNvSpPr/>
          <p:nvPr>
            <p:custDataLst>
              <p:tags r:id="rId15"/>
            </p:custDataLst>
          </p:nvPr>
        </p:nvSpPr>
        <p:spPr>
          <a:xfrm>
            <a:off x="9745980" y="1656864"/>
            <a:ext cx="1100682" cy="507831"/>
          </a:xfrm>
          <a:prstGeom prst="rect">
            <a:avLst/>
          </a:prstGeom>
        </p:spPr>
        <p:txBody>
          <a:bodyPr wrap="square">
            <a:spAutoFit/>
          </a:bodyPr>
          <a:lstStyle/>
          <a:p>
            <a:pPr algn="ctr">
              <a:spcBef>
                <a:spcPts val="500"/>
              </a:spcBef>
            </a:pPr>
            <a:r>
              <a:rPr lang="tr-TR" sz="900" b="1" kern="0" dirty="0" err="1" smtClean="0">
                <a:solidFill>
                  <a:srgbClr val="FFFFFF"/>
                </a:solidFill>
                <a:latin typeface="Bosch Office SansLight"/>
                <a:cs typeface="Bosch Office SansLight"/>
              </a:rPr>
              <a:t>Imaging</a:t>
            </a:r>
            <a:r>
              <a:rPr lang="tr-TR" sz="900" b="1" kern="0" dirty="0" smtClean="0">
                <a:solidFill>
                  <a:srgbClr val="FFFFFF"/>
                </a:solidFill>
                <a:latin typeface="Bosch Office SansLight"/>
                <a:cs typeface="Bosch Office SansLight"/>
              </a:rPr>
              <a:t> </a:t>
            </a:r>
            <a:r>
              <a:rPr lang="tr-TR" sz="900" b="1" kern="0" dirty="0" err="1" smtClean="0">
                <a:solidFill>
                  <a:srgbClr val="FFFFFF"/>
                </a:solidFill>
                <a:latin typeface="Bosch Office SansLight"/>
                <a:cs typeface="Bosch Office SansLight"/>
              </a:rPr>
              <a:t>features</a:t>
            </a:r>
            <a:r>
              <a:rPr lang="tr-TR" sz="900" b="1" kern="0" dirty="0" smtClean="0">
                <a:solidFill>
                  <a:srgbClr val="FFFFFF"/>
                </a:solidFill>
                <a:latin typeface="Bosch Office SansLight"/>
                <a:cs typeface="Bosch Office SansLight"/>
              </a:rPr>
              <a:t> </a:t>
            </a:r>
            <a:r>
              <a:rPr lang="tr-TR" sz="900" b="1" kern="0" dirty="0" err="1" smtClean="0">
                <a:solidFill>
                  <a:srgbClr val="FFFFFF"/>
                </a:solidFill>
                <a:latin typeface="Bosch Office SansLight"/>
                <a:cs typeface="Bosch Office SansLight"/>
              </a:rPr>
              <a:t>compliant</a:t>
            </a:r>
            <a:r>
              <a:rPr lang="tr-TR" sz="900" b="1" kern="0" dirty="0" smtClean="0">
                <a:solidFill>
                  <a:srgbClr val="FFFFFF"/>
                </a:solidFill>
                <a:latin typeface="Bosch Office SansLight"/>
                <a:cs typeface="Bosch Office SansLight"/>
              </a:rPr>
              <a:t> </a:t>
            </a:r>
            <a:r>
              <a:rPr lang="tr-TR" sz="900" b="1" kern="0" dirty="0" err="1" smtClean="0">
                <a:solidFill>
                  <a:srgbClr val="FFFFFF"/>
                </a:solidFill>
                <a:latin typeface="Bosch Office SansLight"/>
                <a:cs typeface="Bosch Office SansLight"/>
              </a:rPr>
              <a:t>with</a:t>
            </a:r>
            <a:r>
              <a:rPr lang="tr-TR" sz="900" b="1" kern="0" dirty="0" smtClean="0">
                <a:solidFill>
                  <a:srgbClr val="FFFFFF"/>
                </a:solidFill>
                <a:latin typeface="Bosch Office SansLight"/>
                <a:cs typeface="Bosch Office SansLight"/>
              </a:rPr>
              <a:t> </a:t>
            </a:r>
            <a:r>
              <a:rPr lang="tr-TR" sz="900" b="1" kern="0" dirty="0" err="1" smtClean="0">
                <a:solidFill>
                  <a:srgbClr val="FFFFFF"/>
                </a:solidFill>
                <a:latin typeface="Bosch Office SansLight"/>
                <a:cs typeface="Bosch Office SansLight"/>
              </a:rPr>
              <a:t>standards</a:t>
            </a:r>
            <a:r>
              <a:rPr lang="tr-TR" sz="900" b="1" kern="0" dirty="0" smtClean="0">
                <a:solidFill>
                  <a:srgbClr val="FFFFFF"/>
                </a:solidFill>
                <a:latin typeface="Bosch Office SansLight"/>
                <a:cs typeface="Bosch Office SansLight"/>
              </a:rPr>
              <a:t> </a:t>
            </a:r>
            <a:endParaRPr lang="en-US" sz="900" b="1" kern="0" dirty="0">
              <a:solidFill>
                <a:srgbClr val="FFFFFF"/>
              </a:solidFill>
              <a:latin typeface="Bosch Office SansLight"/>
              <a:cs typeface="Bosch Office SansLight"/>
            </a:endParaRPr>
          </a:p>
        </p:txBody>
      </p:sp>
      <p:pic>
        <p:nvPicPr>
          <p:cNvPr id="66" name="Content Placeholder 8"/>
          <p:cNvPicPr>
            <a:picLocks noGrp="1"/>
          </p:cNvPicPr>
          <p:nvPr>
            <p:ph idx="1"/>
            <p:custDataLst>
              <p:tags r:id="rId16"/>
            </p:custDataLst>
          </p:nvPr>
        </p:nvPicPr>
        <p:blipFill>
          <a:blip r:embed="rId59">
            <a:lum/>
            <a:extLst>
              <a:ext uri="{28A0092B-C50C-407E-A947-70E740481C1C}">
                <a14:useLocalDpi xmlns:a14="http://schemas.microsoft.com/office/drawing/2010/main" val="0"/>
              </a:ext>
            </a:extLst>
          </a:blip>
          <a:stretch>
            <a:fillRect/>
          </a:stretch>
        </p:blipFill>
        <p:spPr>
          <a:xfrm>
            <a:off x="6204" y="1170941"/>
            <a:ext cx="2013752" cy="2766125"/>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grpSp>
        <p:nvGrpSpPr>
          <p:cNvPr id="3" name="Group 2"/>
          <p:cNvGrpSpPr/>
          <p:nvPr/>
        </p:nvGrpSpPr>
        <p:grpSpPr>
          <a:xfrm>
            <a:off x="7434489" y="1636922"/>
            <a:ext cx="656355" cy="572167"/>
            <a:chOff x="8693487" y="1573738"/>
            <a:chExt cx="777703" cy="851838"/>
          </a:xfrm>
        </p:grpSpPr>
        <p:grpSp>
          <p:nvGrpSpPr>
            <p:cNvPr id="69" name="Group 68"/>
            <p:cNvGrpSpPr/>
            <p:nvPr/>
          </p:nvGrpSpPr>
          <p:grpSpPr>
            <a:xfrm>
              <a:off x="8693487" y="1573738"/>
              <a:ext cx="777703" cy="594100"/>
              <a:chOff x="5844852" y="1472154"/>
              <a:chExt cx="4369478" cy="4104456"/>
            </a:xfrm>
          </p:grpSpPr>
          <p:pic>
            <p:nvPicPr>
              <p:cNvPr id="71" name="Picture 3"/>
              <p:cNvPicPr>
                <a:picLocks noChangeAspect="1" noChangeArrowheads="1"/>
              </p:cNvPicPr>
              <p:nvPr>
                <p:custDataLst>
                  <p:tags r:id="rId31"/>
                </p:custDataLst>
              </p:nvPr>
            </p:nvPicPr>
            <p:blipFill>
              <a:blip r:embed="rId60" cstate="print"/>
              <a:srcRect/>
              <a:stretch>
                <a:fillRect/>
              </a:stretch>
            </p:blipFill>
            <p:spPr bwMode="auto">
              <a:xfrm>
                <a:off x="5844852" y="1472154"/>
                <a:ext cx="4369478" cy="4104456"/>
              </a:xfrm>
              <a:prstGeom prst="rect">
                <a:avLst/>
              </a:prstGeom>
              <a:noFill/>
              <a:ln w="9525">
                <a:noFill/>
                <a:miter lim="800000"/>
                <a:headEnd/>
                <a:tailEnd/>
              </a:ln>
            </p:spPr>
          </p:pic>
          <p:sp>
            <p:nvSpPr>
              <p:cNvPr id="72" name="Rectangle 71"/>
              <p:cNvSpPr/>
              <p:nvPr>
                <p:custDataLst>
                  <p:tags r:id="rId32"/>
                </p:custDataLst>
              </p:nvPr>
            </p:nvSpPr>
            <p:spPr>
              <a:xfrm>
                <a:off x="9733284" y="2182206"/>
                <a:ext cx="481046" cy="3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custDataLst>
                  <p:tags r:id="rId33"/>
                </p:custDataLst>
              </p:nvPr>
            </p:nvSpPr>
            <p:spPr>
              <a:xfrm>
                <a:off x="9733284" y="3024970"/>
                <a:ext cx="481046" cy="3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34"/>
                </p:custDataLst>
              </p:nvPr>
            </p:nvSpPr>
            <p:spPr>
              <a:xfrm>
                <a:off x="9733284" y="3877001"/>
                <a:ext cx="481046" cy="3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custDataLst>
                  <p:tags r:id="rId35"/>
                </p:custDataLst>
              </p:nvPr>
            </p:nvSpPr>
            <p:spPr>
              <a:xfrm>
                <a:off x="9733284" y="4565117"/>
                <a:ext cx="481046" cy="3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36"/>
                </p:custDataLst>
              </p:nvPr>
            </p:nvSpPr>
            <p:spPr>
              <a:xfrm>
                <a:off x="7789068" y="5228810"/>
                <a:ext cx="481046" cy="3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custDataLst>
                <p:tags r:id="rId30"/>
              </p:custDataLst>
            </p:nvPr>
          </p:nvSpPr>
          <p:spPr>
            <a:xfrm>
              <a:off x="8699254" y="1573738"/>
              <a:ext cx="766169" cy="851838"/>
            </a:xfrm>
            <a:prstGeom prst="rect">
              <a:avLst/>
            </a:prstGeom>
            <a:noFill/>
            <a:ln w="19050" cap="flat" cmpd="sng" algn="ctr">
              <a:solidFill>
                <a:schemeClr val="bg1"/>
              </a:solidFill>
              <a:prstDash val="solid"/>
            </a:ln>
            <a:effectLst/>
          </p:spPr>
          <p:txBody>
            <a:bodyPr rtlCol="0" anchor="b"/>
            <a:lstStyle/>
            <a:p>
              <a:pPr marL="0" marR="0" indent="0" algn="ctr" defTabSz="914400" eaLnBrk="1" fontAlgn="auto" latinLnBrk="0" hangingPunct="1">
                <a:lnSpc>
                  <a:spcPct val="100000"/>
                </a:lnSpc>
                <a:spcBef>
                  <a:spcPts val="1200"/>
                </a:spcBef>
                <a:spcAft>
                  <a:spcPts val="0"/>
                </a:spcAft>
                <a:buClrTx/>
                <a:buSzTx/>
                <a:buFontTx/>
                <a:buNone/>
                <a:tabLst/>
              </a:pPr>
              <a:r>
                <a:rPr kumimoji="0" lang="tr-TR" sz="900" b="1" i="0" u="none" strike="noStrike" kern="0" cap="none" spc="0" normalizeH="0" baseline="0" noProof="0" dirty="0" smtClean="0">
                  <a:ln>
                    <a:noFill/>
                  </a:ln>
                  <a:solidFill>
                    <a:schemeClr val="bg1"/>
                  </a:solidFill>
                  <a:effectLst/>
                  <a:uLnTx/>
                  <a:uFillTx/>
                  <a:latin typeface="Bosch Office Sans"/>
                  <a:ea typeface="+mn-ea"/>
                  <a:cs typeface="+mn-cs"/>
                </a:rPr>
                <a:t> </a:t>
              </a:r>
            </a:p>
            <a:p>
              <a:pPr marL="0" marR="0" indent="0" algn="ctr" defTabSz="914400" eaLnBrk="1" fontAlgn="auto" latinLnBrk="0" hangingPunct="1">
                <a:lnSpc>
                  <a:spcPct val="100000"/>
                </a:lnSpc>
                <a:spcBef>
                  <a:spcPts val="1200"/>
                </a:spcBef>
                <a:spcAft>
                  <a:spcPts val="0"/>
                </a:spcAft>
                <a:buClrTx/>
                <a:buSzTx/>
                <a:buFontTx/>
                <a:buNone/>
                <a:tabLst/>
              </a:pPr>
              <a:r>
                <a:rPr lang="tr-TR" sz="900" b="1" kern="0" dirty="0">
                  <a:solidFill>
                    <a:schemeClr val="bg1"/>
                  </a:solidFill>
                  <a:latin typeface="Bosch Office Sans"/>
                </a:rPr>
                <a:t> </a:t>
              </a:r>
              <a:r>
                <a:rPr lang="tr-TR" sz="900" b="1" kern="0" dirty="0" smtClean="0">
                  <a:solidFill>
                    <a:schemeClr val="bg1"/>
                  </a:solidFill>
                  <a:latin typeface="Bosch Office Sans"/>
                </a:rPr>
                <a:t> </a:t>
              </a:r>
            </a:p>
            <a:p>
              <a:pPr marL="0" marR="0" indent="0" algn="ctr" defTabSz="914400" eaLnBrk="1" fontAlgn="auto" latinLnBrk="0" hangingPunct="1">
                <a:lnSpc>
                  <a:spcPct val="100000"/>
                </a:lnSpc>
                <a:spcBef>
                  <a:spcPts val="1200"/>
                </a:spcBef>
                <a:spcAft>
                  <a:spcPts val="0"/>
                </a:spcAft>
                <a:buClrTx/>
                <a:buSzTx/>
                <a:buFontTx/>
                <a:buNone/>
                <a:tabLst/>
              </a:pPr>
              <a:endParaRPr kumimoji="0" lang="tr-TR" sz="900" b="1" i="0" u="none" strike="noStrike" kern="0" cap="none" spc="0" normalizeH="0" baseline="0" noProof="0" dirty="0" smtClean="0">
                <a:ln>
                  <a:noFill/>
                </a:ln>
                <a:solidFill>
                  <a:schemeClr val="bg1"/>
                </a:solidFill>
                <a:effectLst/>
                <a:uLnTx/>
                <a:uFillTx/>
                <a:latin typeface="Bosch Office Sans"/>
                <a:ea typeface="+mn-ea"/>
                <a:cs typeface="+mn-cs"/>
              </a:endParaRPr>
            </a:p>
            <a:p>
              <a:pPr marL="0" marR="0" indent="0" algn="ctr" defTabSz="914400" eaLnBrk="1" fontAlgn="auto" latinLnBrk="0" hangingPunct="1">
                <a:lnSpc>
                  <a:spcPct val="100000"/>
                </a:lnSpc>
                <a:spcBef>
                  <a:spcPts val="1200"/>
                </a:spcBef>
                <a:spcAft>
                  <a:spcPts val="0"/>
                </a:spcAft>
                <a:buClrTx/>
                <a:buSzTx/>
                <a:buFontTx/>
                <a:buNone/>
                <a:tabLst/>
              </a:pPr>
              <a:r>
                <a:rPr kumimoji="0" lang="tr-TR" sz="900" b="1" i="0" u="none" strike="noStrike" kern="0" cap="none" spc="0" normalizeH="0" baseline="0" noProof="0" dirty="0" smtClean="0">
                  <a:ln>
                    <a:noFill/>
                  </a:ln>
                  <a:solidFill>
                    <a:schemeClr val="bg1"/>
                  </a:solidFill>
                  <a:effectLst/>
                  <a:uLnTx/>
                  <a:uFillTx/>
                  <a:latin typeface="Bosch Office Sans"/>
                  <a:ea typeface="+mn-ea"/>
                  <a:cs typeface="+mn-cs"/>
                </a:rPr>
                <a:t>DORI</a:t>
              </a:r>
              <a:endParaRPr kumimoji="0" lang="en-US" sz="1400" b="1" i="0" u="none" strike="noStrike" kern="0" cap="none" spc="0" normalizeH="0" baseline="0" noProof="0" dirty="0" smtClean="0">
                <a:ln>
                  <a:noFill/>
                </a:ln>
                <a:solidFill>
                  <a:schemeClr val="bg1"/>
                </a:solidFill>
                <a:effectLst/>
                <a:uLnTx/>
                <a:uFillTx/>
                <a:latin typeface="Bosch Office Sans"/>
                <a:ea typeface="+mn-ea"/>
                <a:cs typeface="+mn-cs"/>
              </a:endParaRPr>
            </a:p>
          </p:txBody>
        </p:sp>
      </p:grpSp>
      <p:sp>
        <p:nvSpPr>
          <p:cNvPr id="78" name="Rectangle 77"/>
          <p:cNvSpPr/>
          <p:nvPr>
            <p:custDataLst>
              <p:tags r:id="rId17"/>
            </p:custDataLst>
          </p:nvPr>
        </p:nvSpPr>
        <p:spPr>
          <a:xfrm>
            <a:off x="8279661" y="1637119"/>
            <a:ext cx="1290522" cy="242704"/>
          </a:xfrm>
          <a:prstGeom prst="rect">
            <a:avLst/>
          </a:prstGeom>
          <a:noFill/>
          <a:ln w="9525" cap="flat" cmpd="sng" algn="ctr">
            <a:solidFill>
              <a:schemeClr val="bg1"/>
            </a:solidFill>
            <a:prstDash val="solid"/>
          </a:ln>
          <a:effectLst/>
        </p:spPr>
        <p:txBody>
          <a:bodyPr rtlCol="0" anchor="ctr"/>
          <a:lstStyle/>
          <a:p>
            <a:pPr algn="ctr"/>
            <a:r>
              <a:rPr lang="tr-TR" sz="1500" b="1" kern="0" dirty="0" smtClean="0">
                <a:solidFill>
                  <a:schemeClr val="bg1"/>
                </a:solidFill>
                <a:latin typeface="Bosch Office Sans"/>
              </a:rPr>
              <a:t>IEC 62676</a:t>
            </a:r>
            <a:endParaRPr kumimoji="0" lang="en-US" sz="1500" b="1" i="0" u="none" strike="noStrike" kern="0" cap="none" spc="0" normalizeH="0" baseline="0" noProof="0" dirty="0" smtClean="0">
              <a:ln>
                <a:noFill/>
              </a:ln>
              <a:solidFill>
                <a:schemeClr val="bg1"/>
              </a:solidFill>
              <a:effectLst/>
              <a:uLnTx/>
              <a:uFillTx/>
              <a:latin typeface="Bosch Office Sans"/>
            </a:endParaRPr>
          </a:p>
        </p:txBody>
      </p:sp>
      <p:grpSp>
        <p:nvGrpSpPr>
          <p:cNvPr id="20" name="Group 19"/>
          <p:cNvGrpSpPr/>
          <p:nvPr/>
        </p:nvGrpSpPr>
        <p:grpSpPr>
          <a:xfrm>
            <a:off x="4915377" y="1588430"/>
            <a:ext cx="1192388" cy="626174"/>
            <a:chOff x="4915377" y="1588430"/>
            <a:chExt cx="1192388" cy="626174"/>
          </a:xfrm>
        </p:grpSpPr>
        <p:sp>
          <p:nvSpPr>
            <p:cNvPr id="86" name="TextBox 85"/>
            <p:cNvSpPr txBox="1"/>
            <p:nvPr>
              <p:custDataLst>
                <p:tags r:id="rId28"/>
              </p:custDataLst>
            </p:nvPr>
          </p:nvSpPr>
          <p:spPr>
            <a:xfrm>
              <a:off x="5424264" y="1718586"/>
              <a:ext cx="683501" cy="388046"/>
            </a:xfrm>
            <a:prstGeom prst="rect">
              <a:avLst/>
            </a:prstGeom>
            <a:noFill/>
          </p:spPr>
          <p:txBody>
            <a:bodyPr wrap="square" lIns="0" tIns="0" rIns="0" bIns="0" rtlCol="0">
              <a:noAutofit/>
            </a:bodyPr>
            <a:lstStyle/>
            <a:p>
              <a:pPr algn="ctr">
                <a:buFontTx/>
                <a:buNone/>
              </a:pPr>
              <a:r>
                <a:rPr lang="en-US" sz="900" b="1" dirty="0" smtClean="0">
                  <a:solidFill>
                    <a:schemeClr val="bg1"/>
                  </a:solidFill>
                </a:rPr>
                <a:t>Highest</a:t>
              </a:r>
              <a:r>
                <a:rPr lang="tr-TR" sz="900" b="1" dirty="0" smtClean="0">
                  <a:solidFill>
                    <a:schemeClr val="bg1"/>
                  </a:solidFill>
                </a:rPr>
                <a:t> </a:t>
              </a:r>
              <a:r>
                <a:rPr lang="en-US" sz="900" b="1" dirty="0" smtClean="0">
                  <a:solidFill>
                    <a:schemeClr val="bg1"/>
                  </a:solidFill>
                </a:rPr>
                <a:t>image</a:t>
              </a:r>
            </a:p>
            <a:p>
              <a:pPr marL="252000" indent="-252000" algn="ctr">
                <a:buFontTx/>
                <a:buNone/>
              </a:pPr>
              <a:r>
                <a:rPr lang="en-US" sz="900" b="1" dirty="0" smtClean="0">
                  <a:solidFill>
                    <a:schemeClr val="bg1"/>
                  </a:solidFill>
                </a:rPr>
                <a:t>quality</a:t>
              </a:r>
            </a:p>
          </p:txBody>
        </p:sp>
        <p:pic>
          <p:nvPicPr>
            <p:cNvPr id="87" name="Picture 86"/>
            <p:cNvPicPr>
              <a:picLocks noChangeAspect="1"/>
            </p:cNvPicPr>
            <p:nvPr>
              <p:custDataLst>
                <p:tags r:id="rId29"/>
              </p:custDataLst>
            </p:nvPr>
          </p:nvPicPr>
          <p:blipFill>
            <a:blip r:embed="rId61" cstate="print">
              <a:extLst>
                <a:ext uri="{28A0092B-C50C-407E-A947-70E740481C1C}">
                  <a14:useLocalDpi xmlns:a14="http://schemas.microsoft.com/office/drawing/2010/main" val="0"/>
                </a:ext>
              </a:extLst>
            </a:blip>
            <a:stretch>
              <a:fillRect/>
            </a:stretch>
          </p:blipFill>
          <p:spPr>
            <a:xfrm>
              <a:off x="4915377" y="1588430"/>
              <a:ext cx="626174" cy="626174"/>
            </a:xfrm>
            <a:prstGeom prst="rect">
              <a:avLst/>
            </a:prstGeom>
          </p:spPr>
        </p:pic>
      </p:grpSp>
      <p:grpSp>
        <p:nvGrpSpPr>
          <p:cNvPr id="10" name="Group 9"/>
          <p:cNvGrpSpPr/>
          <p:nvPr/>
        </p:nvGrpSpPr>
        <p:grpSpPr>
          <a:xfrm>
            <a:off x="4878723" y="2343709"/>
            <a:ext cx="6065880" cy="1516184"/>
            <a:chOff x="4878723" y="4043721"/>
            <a:chExt cx="6065880" cy="1516184"/>
          </a:xfrm>
        </p:grpSpPr>
        <p:sp>
          <p:nvSpPr>
            <p:cNvPr id="79" name="Rectangle 78"/>
            <p:cNvSpPr/>
            <p:nvPr>
              <p:custDataLst>
                <p:tags r:id="rId19"/>
              </p:custDataLst>
            </p:nvPr>
          </p:nvSpPr>
          <p:spPr>
            <a:xfrm>
              <a:off x="4878723" y="4043721"/>
              <a:ext cx="6065880" cy="297517"/>
            </a:xfrm>
            <a:prstGeom prst="rect">
              <a:avLst/>
            </a:prstGeom>
          </p:spPr>
          <p:txBody>
            <a:bodyPr wrap="square">
              <a:spAutoFit/>
            </a:bodyPr>
            <a:lstStyle/>
            <a:p>
              <a:pPr marL="285750" indent="-285750">
                <a:lnSpc>
                  <a:spcPts val="1600"/>
                </a:lnSpc>
                <a:buFont typeface="Wingdings 3" charset="2"/>
                <a:buChar char=""/>
              </a:pPr>
              <a:r>
                <a:rPr lang="tr-TR" b="1" kern="0" dirty="0" err="1" smtClean="0">
                  <a:solidFill>
                    <a:schemeClr val="bg1"/>
                  </a:solidFill>
                  <a:latin typeface="Bosch Office Sans" charset="0"/>
                  <a:cs typeface="Arial" charset="0"/>
                </a:rPr>
                <a:t>During</a:t>
              </a:r>
              <a:r>
                <a:rPr lang="tr-TR" b="1" kern="0" dirty="0" smtClean="0">
                  <a:solidFill>
                    <a:schemeClr val="bg1"/>
                  </a:solidFill>
                  <a:latin typeface="Bosch Office Sans" charset="0"/>
                  <a:cs typeface="Arial" charset="0"/>
                </a:rPr>
                <a:t> </a:t>
              </a:r>
              <a:r>
                <a:rPr lang="tr-TR" b="1" kern="0" dirty="0" err="1" smtClean="0">
                  <a:solidFill>
                    <a:schemeClr val="bg1"/>
                  </a:solidFill>
                  <a:latin typeface="Bosch Office Sans" charset="0"/>
                  <a:cs typeface="Arial" charset="0"/>
                </a:rPr>
                <a:t>Operation</a:t>
              </a:r>
              <a:endParaRPr lang="tr-TR" kern="0" dirty="0">
                <a:solidFill>
                  <a:schemeClr val="bg1"/>
                </a:solidFill>
                <a:latin typeface="Bosch Office Sans" charset="0"/>
                <a:cs typeface="Arial" charset="0"/>
              </a:endParaRPr>
            </a:p>
          </p:txBody>
        </p:sp>
        <p:grpSp>
          <p:nvGrpSpPr>
            <p:cNvPr id="15" name="Group 14"/>
            <p:cNvGrpSpPr/>
            <p:nvPr/>
          </p:nvGrpSpPr>
          <p:grpSpPr>
            <a:xfrm>
              <a:off x="8300881" y="4402521"/>
              <a:ext cx="1145746" cy="1039069"/>
              <a:chOff x="8577169" y="4423952"/>
              <a:chExt cx="1145746" cy="1039069"/>
            </a:xfrm>
          </p:grpSpPr>
          <p:pic>
            <p:nvPicPr>
              <p:cNvPr id="82" name="Picture 81"/>
              <p:cNvPicPr>
                <a:picLocks noChangeAspect="1"/>
              </p:cNvPicPr>
              <p:nvPr>
                <p:custDataLst>
                  <p:tags r:id="rId26"/>
                </p:custDataLst>
              </p:nvPr>
            </p:nvPicPr>
            <p:blipFill>
              <a:blip r:embed="rId62" cstate="print">
                <a:extLst>
                  <a:ext uri="{28A0092B-C50C-407E-A947-70E740481C1C}">
                    <a14:useLocalDpi xmlns:a14="http://schemas.microsoft.com/office/drawing/2010/main" val="0"/>
                  </a:ext>
                </a:extLst>
              </a:blip>
              <a:stretch>
                <a:fillRect/>
              </a:stretch>
            </p:blipFill>
            <p:spPr>
              <a:xfrm>
                <a:off x="8844712" y="4423952"/>
                <a:ext cx="634776" cy="633984"/>
              </a:xfrm>
              <a:prstGeom prst="rect">
                <a:avLst/>
              </a:prstGeom>
            </p:spPr>
          </p:pic>
          <p:sp>
            <p:nvSpPr>
              <p:cNvPr id="84" name="TextBox 83"/>
              <p:cNvSpPr txBox="1"/>
              <p:nvPr>
                <p:custDataLst>
                  <p:tags r:id="rId27"/>
                </p:custDataLst>
              </p:nvPr>
            </p:nvSpPr>
            <p:spPr>
              <a:xfrm>
                <a:off x="8577169" y="5145211"/>
                <a:ext cx="1145746" cy="317810"/>
              </a:xfrm>
              <a:prstGeom prst="rect">
                <a:avLst/>
              </a:prstGeom>
              <a:noFill/>
            </p:spPr>
            <p:txBody>
              <a:bodyPr wrap="square" lIns="0" tIns="0" rIns="0" bIns="0" rtlCol="0">
                <a:noAutofit/>
              </a:bodyPr>
              <a:lstStyle/>
              <a:p>
                <a:pPr marL="252000" indent="-252000" algn="ctr">
                  <a:buFontTx/>
                  <a:buNone/>
                </a:pPr>
                <a:r>
                  <a:rPr lang="en-US" sz="900" b="1" dirty="0" smtClean="0">
                    <a:solidFill>
                      <a:schemeClr val="bg1"/>
                    </a:solidFill>
                  </a:rPr>
                  <a:t>Latest data</a:t>
                </a:r>
              </a:p>
              <a:p>
                <a:pPr marL="252000" indent="-252000" algn="ctr">
                  <a:buFontTx/>
                  <a:buNone/>
                </a:pPr>
                <a:r>
                  <a:rPr lang="en-US" sz="900" b="1" dirty="0">
                    <a:solidFill>
                      <a:schemeClr val="bg1"/>
                    </a:solidFill>
                  </a:rPr>
                  <a:t>s</a:t>
                </a:r>
                <a:r>
                  <a:rPr lang="en-US" sz="900" b="1" dirty="0" smtClean="0">
                    <a:solidFill>
                      <a:schemeClr val="bg1"/>
                    </a:solidFill>
                  </a:rPr>
                  <a:t>ecurity measures</a:t>
                </a:r>
              </a:p>
            </p:txBody>
          </p:sp>
        </p:grpSp>
        <p:grpSp>
          <p:nvGrpSpPr>
            <p:cNvPr id="12" name="Group 11"/>
            <p:cNvGrpSpPr/>
            <p:nvPr/>
          </p:nvGrpSpPr>
          <p:grpSpPr>
            <a:xfrm>
              <a:off x="9604324" y="4379185"/>
              <a:ext cx="1145746" cy="1043420"/>
              <a:chOff x="9765777" y="4419601"/>
              <a:chExt cx="1145746" cy="1043420"/>
            </a:xfrm>
          </p:grpSpPr>
          <p:pic>
            <p:nvPicPr>
              <p:cNvPr id="83" name="Picture 82"/>
              <p:cNvPicPr>
                <a:picLocks noChangeAspect="1"/>
              </p:cNvPicPr>
              <p:nvPr>
                <p:custDataLst>
                  <p:tags r:id="rId24"/>
                </p:custDataLst>
              </p:nvPr>
            </p:nvPicPr>
            <p:blipFill>
              <a:blip r:embed="rId63" cstate="print">
                <a:extLst>
                  <a:ext uri="{28A0092B-C50C-407E-A947-70E740481C1C}">
                    <a14:useLocalDpi xmlns:a14="http://schemas.microsoft.com/office/drawing/2010/main" val="0"/>
                  </a:ext>
                </a:extLst>
              </a:blip>
              <a:stretch>
                <a:fillRect/>
              </a:stretch>
            </p:blipFill>
            <p:spPr>
              <a:xfrm>
                <a:off x="10007554" y="4419601"/>
                <a:ext cx="634776" cy="633984"/>
              </a:xfrm>
              <a:prstGeom prst="rect">
                <a:avLst/>
              </a:prstGeom>
            </p:spPr>
          </p:pic>
          <p:sp>
            <p:nvSpPr>
              <p:cNvPr id="85" name="TextBox 84"/>
              <p:cNvSpPr txBox="1"/>
              <p:nvPr>
                <p:custDataLst>
                  <p:tags r:id="rId25"/>
                </p:custDataLst>
              </p:nvPr>
            </p:nvSpPr>
            <p:spPr>
              <a:xfrm>
                <a:off x="9765777" y="5145211"/>
                <a:ext cx="1145746" cy="317810"/>
              </a:xfrm>
              <a:prstGeom prst="rect">
                <a:avLst/>
              </a:prstGeom>
              <a:noFill/>
            </p:spPr>
            <p:txBody>
              <a:bodyPr wrap="square" lIns="0" tIns="0" rIns="0" bIns="0" rtlCol="0">
                <a:noAutofit/>
              </a:bodyPr>
              <a:lstStyle/>
              <a:p>
                <a:pPr marL="252000" indent="-252000" algn="ctr">
                  <a:buFontTx/>
                  <a:buNone/>
                </a:pPr>
                <a:r>
                  <a:rPr lang="en-US" sz="900" b="1" dirty="0" smtClean="0">
                    <a:solidFill>
                      <a:schemeClr val="bg1"/>
                    </a:solidFill>
                  </a:rPr>
                  <a:t>Bitrate </a:t>
                </a:r>
              </a:p>
              <a:p>
                <a:pPr marL="252000" indent="-252000" algn="ctr">
                  <a:buFontTx/>
                  <a:buNone/>
                </a:pPr>
                <a:r>
                  <a:rPr lang="en-US" sz="900" b="1" dirty="0" smtClean="0">
                    <a:solidFill>
                      <a:schemeClr val="bg1"/>
                    </a:solidFill>
                  </a:rPr>
                  <a:t>reduction ≤80%</a:t>
                </a:r>
                <a:endParaRPr lang="en-US" sz="900" b="1" dirty="0">
                  <a:solidFill>
                    <a:schemeClr val="bg1"/>
                  </a:solidFill>
                </a:endParaRPr>
              </a:p>
            </p:txBody>
          </p:sp>
        </p:grpSp>
        <p:grpSp>
          <p:nvGrpSpPr>
            <p:cNvPr id="16" name="Group 15"/>
            <p:cNvGrpSpPr/>
            <p:nvPr/>
          </p:nvGrpSpPr>
          <p:grpSpPr>
            <a:xfrm>
              <a:off x="5372921" y="4427346"/>
              <a:ext cx="1119861" cy="1132559"/>
              <a:chOff x="5424089" y="4450360"/>
              <a:chExt cx="1119861" cy="1132559"/>
            </a:xfrm>
          </p:grpSpPr>
          <p:pic>
            <p:nvPicPr>
              <p:cNvPr id="81" name="Picture 80"/>
              <p:cNvPicPr>
                <a:picLocks noChangeAspect="1"/>
              </p:cNvPicPr>
              <p:nvPr>
                <p:custDataLst>
                  <p:tags r:id="rId22"/>
                </p:custDataLst>
              </p:nvPr>
            </p:nvPicPr>
            <p:blipFill rotWithShape="1">
              <a:blip r:embed="rId64" cstate="print">
                <a:biLevel thresh="25000"/>
                <a:extLst>
                  <a:ext uri="{28A0092B-C50C-407E-A947-70E740481C1C}">
                    <a14:useLocalDpi xmlns:a14="http://schemas.microsoft.com/office/drawing/2010/main" val="0"/>
                  </a:ext>
                </a:extLst>
              </a:blip>
              <a:srcRect l="17113" t="11690" r="11874" b="10430"/>
              <a:stretch/>
            </p:blipFill>
            <p:spPr>
              <a:xfrm>
                <a:off x="5482192" y="4450360"/>
                <a:ext cx="1061758" cy="823297"/>
              </a:xfrm>
              <a:prstGeom prst="rect">
                <a:avLst/>
              </a:prstGeom>
            </p:spPr>
          </p:pic>
          <p:sp>
            <p:nvSpPr>
              <p:cNvPr id="88" name="TextBox 87"/>
              <p:cNvSpPr txBox="1"/>
              <p:nvPr>
                <p:custDataLst>
                  <p:tags r:id="rId23"/>
                </p:custDataLst>
              </p:nvPr>
            </p:nvSpPr>
            <p:spPr>
              <a:xfrm>
                <a:off x="5424089" y="5265109"/>
                <a:ext cx="1061759" cy="317810"/>
              </a:xfrm>
              <a:prstGeom prst="rect">
                <a:avLst/>
              </a:prstGeom>
              <a:noFill/>
            </p:spPr>
            <p:txBody>
              <a:bodyPr wrap="square" lIns="0" tIns="0" rIns="0" bIns="0" rtlCol="0">
                <a:noAutofit/>
              </a:bodyPr>
              <a:lstStyle/>
              <a:p>
                <a:pPr marL="252000" indent="-252000" algn="ctr">
                  <a:buFontTx/>
                  <a:buNone/>
                </a:pPr>
                <a:r>
                  <a:rPr lang="tr-TR" sz="900" b="1" dirty="0" err="1" smtClean="0">
                    <a:solidFill>
                      <a:schemeClr val="bg1"/>
                    </a:solidFill>
                  </a:rPr>
                  <a:t>Camera</a:t>
                </a:r>
                <a:r>
                  <a:rPr lang="tr-TR" sz="900" b="1" dirty="0" smtClean="0">
                    <a:solidFill>
                      <a:schemeClr val="bg1"/>
                    </a:solidFill>
                  </a:rPr>
                  <a:t> </a:t>
                </a:r>
              </a:p>
              <a:p>
                <a:pPr marL="252000" indent="-252000" algn="ctr">
                  <a:buFontTx/>
                  <a:buNone/>
                </a:pPr>
                <a:r>
                  <a:rPr lang="tr-TR" sz="900" b="1" dirty="0">
                    <a:solidFill>
                      <a:schemeClr val="bg1"/>
                    </a:solidFill>
                  </a:rPr>
                  <a:t>a</a:t>
                </a:r>
                <a:r>
                  <a:rPr lang="tr-TR" sz="900" b="1" dirty="0" smtClean="0">
                    <a:solidFill>
                      <a:schemeClr val="bg1"/>
                    </a:solidFill>
                  </a:rPr>
                  <a:t>s a sensor</a:t>
                </a:r>
                <a:endParaRPr lang="en-US" sz="900" b="1" dirty="0" smtClean="0">
                  <a:solidFill>
                    <a:schemeClr val="bg1"/>
                  </a:solidFill>
                </a:endParaRPr>
              </a:p>
            </p:txBody>
          </p:sp>
        </p:grpSp>
        <p:grpSp>
          <p:nvGrpSpPr>
            <p:cNvPr id="5" name="Group 4"/>
            <p:cNvGrpSpPr/>
            <p:nvPr/>
          </p:nvGrpSpPr>
          <p:grpSpPr>
            <a:xfrm>
              <a:off x="6894642" y="4385535"/>
              <a:ext cx="1061759" cy="1140495"/>
              <a:chOff x="7041731" y="4412541"/>
              <a:chExt cx="1061759" cy="1140495"/>
            </a:xfrm>
          </p:grpSpPr>
          <p:pic>
            <p:nvPicPr>
              <p:cNvPr id="90" name="Picture 89"/>
              <p:cNvPicPr>
                <a:picLocks noChangeAspect="1"/>
              </p:cNvPicPr>
              <p:nvPr>
                <p:custDataLst>
                  <p:tags r:id="rId20"/>
                </p:custDataLst>
              </p:nvPr>
            </p:nvPicPr>
            <p:blipFill>
              <a:blip r:embed="rId65">
                <a:clrChange>
                  <a:clrFrom>
                    <a:srgbClr val="FFFFFF"/>
                  </a:clrFrom>
                  <a:clrTo>
                    <a:srgbClr val="FFFFFF">
                      <a:alpha val="0"/>
                    </a:srgbClr>
                  </a:clrTo>
                </a:clrChange>
                <a:biLevel thresh="25000"/>
              </a:blip>
              <a:stretch>
                <a:fillRect/>
              </a:stretch>
            </p:blipFill>
            <p:spPr>
              <a:xfrm>
                <a:off x="7160279" y="4412541"/>
                <a:ext cx="824664" cy="732670"/>
              </a:xfrm>
              <a:prstGeom prst="rect">
                <a:avLst/>
              </a:prstGeom>
            </p:spPr>
          </p:pic>
          <p:sp>
            <p:nvSpPr>
              <p:cNvPr id="91" name="TextBox 90"/>
              <p:cNvSpPr txBox="1"/>
              <p:nvPr>
                <p:custDataLst>
                  <p:tags r:id="rId21"/>
                </p:custDataLst>
              </p:nvPr>
            </p:nvSpPr>
            <p:spPr>
              <a:xfrm>
                <a:off x="7041731" y="5235226"/>
                <a:ext cx="1061759" cy="317810"/>
              </a:xfrm>
              <a:prstGeom prst="rect">
                <a:avLst/>
              </a:prstGeom>
              <a:noFill/>
            </p:spPr>
            <p:txBody>
              <a:bodyPr wrap="square" lIns="0" tIns="0" rIns="0" bIns="0" rtlCol="0">
                <a:noAutofit/>
              </a:bodyPr>
              <a:lstStyle/>
              <a:p>
                <a:pPr marL="252000" indent="-252000" algn="ctr">
                  <a:buFontTx/>
                  <a:buNone/>
                </a:pPr>
                <a:r>
                  <a:rPr lang="tr-TR" sz="900" b="1" dirty="0" err="1" smtClean="0">
                    <a:solidFill>
                      <a:schemeClr val="bg1"/>
                    </a:solidFill>
                  </a:rPr>
                  <a:t>End-to-end</a:t>
                </a:r>
                <a:endParaRPr lang="tr-TR" sz="900" b="1" dirty="0" smtClean="0">
                  <a:solidFill>
                    <a:schemeClr val="bg1"/>
                  </a:solidFill>
                </a:endParaRPr>
              </a:p>
              <a:p>
                <a:pPr marL="252000" indent="-252000" algn="ctr">
                  <a:buFontTx/>
                  <a:buNone/>
                </a:pPr>
                <a:r>
                  <a:rPr lang="tr-TR" sz="900" b="1" dirty="0" err="1" smtClean="0">
                    <a:solidFill>
                      <a:schemeClr val="bg1"/>
                    </a:solidFill>
                  </a:rPr>
                  <a:t>surveillance</a:t>
                </a:r>
                <a:endParaRPr lang="en-US" sz="900" b="1" dirty="0" smtClean="0">
                  <a:solidFill>
                    <a:schemeClr val="bg1"/>
                  </a:solidFill>
                </a:endParaRPr>
              </a:p>
            </p:txBody>
          </p:sp>
        </p:grpSp>
      </p:grpSp>
      <p:pic>
        <p:nvPicPr>
          <p:cNvPr id="64" name="Picture 63"/>
          <p:cNvPicPr>
            <a:picLocks noChangeAspect="1"/>
          </p:cNvPicPr>
          <p:nvPr>
            <p:custDataLst>
              <p:tags r:id="rId18"/>
            </p:custDataLst>
          </p:nvPr>
        </p:nvPicPr>
        <p:blipFill>
          <a:blip r:embed="rId6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90741" y="1951664"/>
            <a:ext cx="987747" cy="259007"/>
          </a:xfrm>
          <a:prstGeom prst="rect">
            <a:avLst/>
          </a:prstGeom>
        </p:spPr>
      </p:pic>
    </p:spTree>
    <p:custDataLst>
      <p:tags r:id="rId1"/>
    </p:custDataLst>
    <p:extLst>
      <p:ext uri="{BB962C8B-B14F-4D97-AF65-F5344CB8AC3E}">
        <p14:creationId xmlns:p14="http://schemas.microsoft.com/office/powerpoint/2010/main" val="345618778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pPr>
            <a:r>
              <a:rPr lang="en-US" sz="2800" dirty="0">
                <a:solidFill>
                  <a:schemeClr val="accent4"/>
                </a:solidFill>
              </a:rPr>
              <a:t>Provide uninterrupted 24/7 operations</a:t>
            </a:r>
            <a:endParaRPr lang="en-US" sz="2800" kern="0" dirty="0">
              <a:solidFill>
                <a:schemeClr val="accent4"/>
              </a:solidFill>
            </a:endParaRPr>
          </a:p>
        </p:txBody>
      </p:sp>
      <p:pic>
        <p:nvPicPr>
          <p:cNvPr id="36" name="Content Placeholder 9"/>
          <p:cNvPicPr>
            <a:picLocks noGrp="1"/>
          </p:cNvPicPr>
          <p:nvPr>
            <p:ph sz="half" idx="1"/>
            <p:custDataLst>
              <p:tags r:id="rId3"/>
            </p:custDataLst>
          </p:nvPr>
        </p:nvPicPr>
        <p:blipFill>
          <a:blip r:embed="rId28">
            <a:lum/>
            <a:extLst>
              <a:ext uri="{28A0092B-C50C-407E-A947-70E740481C1C}">
                <a14:useLocalDpi xmlns:a14="http://schemas.microsoft.com/office/drawing/2010/main" val="0"/>
              </a:ext>
            </a:extLst>
          </a:blip>
          <a:stretch>
            <a:fillRect/>
          </a:stretch>
        </p:blipFill>
        <p:spPr>
          <a:xfrm>
            <a:off x="0" y="1194798"/>
            <a:ext cx="10969625" cy="4269377"/>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7" name="Content Placeholder 24"/>
          <p:cNvPicPr>
            <a:picLocks noGrp="1" noChangeAspect="1"/>
          </p:cNvPicPr>
          <p:nvPr>
            <p:ph sz="half" idx="2"/>
            <p:custDataLst>
              <p:tags r:id="rId4"/>
            </p:custDataLst>
          </p:nvPr>
        </p:nvPicPr>
        <p:blipFill>
          <a:blip r:embed="rId29" cstate="print">
            <a:extLst>
              <a:ext uri="{28A0092B-C50C-407E-A947-70E740481C1C}">
                <a14:useLocalDpi xmlns:a14="http://schemas.microsoft.com/office/drawing/2010/main" val="0"/>
              </a:ext>
            </a:extLst>
          </a:blip>
          <a:stretch>
            <a:fillRect/>
          </a:stretch>
        </p:blipFill>
        <p:spPr>
          <a:xfrm>
            <a:off x="5929360" y="1213509"/>
            <a:ext cx="3634622" cy="1933171"/>
          </a:xfrm>
          <a:prstGeom prst="rect">
            <a:avLst/>
          </a:prstGeom>
        </p:spPr>
      </p:pic>
      <p:pic>
        <p:nvPicPr>
          <p:cNvPr id="18" name="Picture 17"/>
          <p:cNvPicPr>
            <a:picLocks/>
          </p:cNvPicPr>
          <p:nvPr>
            <p:custDataLst>
              <p:tags r:id="rId5"/>
            </p:custDataLst>
          </p:nvPr>
        </p:nvPicPr>
        <p:blipFill>
          <a:blip r:embed="rId30"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6"/>
            </p:custDataLst>
          </p:nvPr>
        </p:nvPicPr>
        <p:blipFill>
          <a:blip r:embed="rId31">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Box 9"/>
          <p:cNvSpPr txBox="1">
            <a:spLocks/>
          </p:cNvSpPr>
          <p:nvPr>
            <p:custDataLst>
              <p:tags r:id="rId7"/>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kern="0" dirty="0"/>
              <a:t>Improve the level of security</a:t>
            </a:r>
          </a:p>
        </p:txBody>
      </p:sp>
      <p:sp>
        <p:nvSpPr>
          <p:cNvPr id="9" name="Rectangle 8"/>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8" name="Rectangle 7"/>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7" name="Rectangle 6"/>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5</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11"/>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5" name="TextBox 4" hidden="1"/>
          <p:cNvSpPr txBox="1"/>
          <p:nvPr>
            <p:custDataLst>
              <p:tags r:id="rId12"/>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smtClean="0">
              <a:ln>
                <a:noFill/>
              </a:ln>
              <a:effectLst/>
              <a:uLnTx/>
              <a:uFillTx/>
            </a:endParaRPr>
          </a:p>
        </p:txBody>
      </p:sp>
      <p:pic>
        <p:nvPicPr>
          <p:cNvPr id="21" name="Picture 20"/>
          <p:cNvPicPr>
            <a:picLocks noChangeAspect="1"/>
          </p:cNvPicPr>
          <p:nvPr>
            <p:custDataLst>
              <p:tags r:id="rId13"/>
            </p:custDataLst>
          </p:nvPr>
        </p:nvPicPr>
        <p:blipFill>
          <a:blip r:embed="rId32" cstate="print">
            <a:extLst>
              <a:ext uri="{28A0092B-C50C-407E-A947-70E740481C1C}">
                <a14:useLocalDpi xmlns:a14="http://schemas.microsoft.com/office/drawing/2010/main" val="0"/>
              </a:ext>
            </a:extLst>
          </a:blip>
          <a:stretch>
            <a:fillRect/>
          </a:stretch>
        </p:blipFill>
        <p:spPr>
          <a:xfrm>
            <a:off x="168490" y="1194115"/>
            <a:ext cx="4319533" cy="1951883"/>
          </a:xfrm>
          <a:prstGeom prst="rect">
            <a:avLst/>
          </a:prstGeom>
        </p:spPr>
      </p:pic>
      <p:sp>
        <p:nvSpPr>
          <p:cNvPr id="31" name="Rechteck 2"/>
          <p:cNvSpPr/>
          <p:nvPr>
            <p:custDataLst>
              <p:tags r:id="rId14"/>
            </p:custDataLst>
          </p:nvPr>
        </p:nvSpPr>
        <p:spPr>
          <a:xfrm>
            <a:off x="4488023" y="1194798"/>
            <a:ext cx="1199511" cy="1951200"/>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dirty="0">
                <a:solidFill>
                  <a:schemeClr val="bg1"/>
                </a:solidFill>
                <a:latin typeface="Bosch Office Sans" pitchFamily="2" charset="0"/>
              </a:rPr>
              <a:t>Video </a:t>
            </a:r>
            <a:r>
              <a:rPr lang="tr-TR" sz="1400" b="1" dirty="0" err="1">
                <a:solidFill>
                  <a:schemeClr val="bg1"/>
                </a:solidFill>
                <a:latin typeface="Bosch Office Sans" pitchFamily="2" charset="0"/>
              </a:rPr>
              <a:t>anaytics</a:t>
            </a:r>
            <a:r>
              <a:rPr lang="tr-TR" sz="1400" b="1" dirty="0">
                <a:solidFill>
                  <a:schemeClr val="bg1"/>
                </a:solidFill>
                <a:latin typeface="Bosch Office Sans" pitchFamily="2" charset="0"/>
              </a:rPr>
              <a:t> </a:t>
            </a:r>
            <a:r>
              <a:rPr lang="tr-TR" sz="1400" b="1" dirty="0" err="1">
                <a:solidFill>
                  <a:schemeClr val="bg1"/>
                </a:solidFill>
                <a:latin typeface="Bosch Office Sans" pitchFamily="2" charset="0"/>
              </a:rPr>
              <a:t>while</a:t>
            </a:r>
            <a:r>
              <a:rPr lang="tr-TR" sz="1400" b="1" dirty="0">
                <a:solidFill>
                  <a:schemeClr val="bg1"/>
                </a:solidFill>
                <a:latin typeface="Bosch Office Sans" pitchFamily="2" charset="0"/>
              </a:rPr>
              <a:t> </a:t>
            </a:r>
            <a:r>
              <a:rPr lang="tr-TR" sz="1400" b="1" dirty="0" err="1">
                <a:solidFill>
                  <a:schemeClr val="bg1"/>
                </a:solidFill>
                <a:latin typeface="Bosch Office Sans" pitchFamily="2" charset="0"/>
              </a:rPr>
              <a:t>moving</a:t>
            </a:r>
            <a:r>
              <a:rPr lang="tr-TR" sz="1400" b="1" dirty="0">
                <a:solidFill>
                  <a:schemeClr val="bg1"/>
                </a:solidFill>
                <a:latin typeface="Bosch Office Sans" pitchFamily="2" charset="0"/>
              </a:rPr>
              <a:t> </a:t>
            </a:r>
            <a:r>
              <a:rPr lang="tr-TR" sz="1400" dirty="0" err="1">
                <a:solidFill>
                  <a:schemeClr val="bg1"/>
                </a:solidFill>
                <a:latin typeface="Bosch Office Sans" pitchFamily="2" charset="0"/>
              </a:rPr>
              <a:t>cameras</a:t>
            </a:r>
            <a:r>
              <a:rPr lang="en-US" sz="1400" dirty="0">
                <a:solidFill>
                  <a:schemeClr val="bg1"/>
                </a:solidFill>
                <a:latin typeface="Bosch Office Sans" pitchFamily="2" charset="0"/>
              </a:rPr>
              <a:t> </a:t>
            </a:r>
          </a:p>
        </p:txBody>
      </p:sp>
      <p:sp>
        <p:nvSpPr>
          <p:cNvPr id="33" name="Rechteck 2__"/>
          <p:cNvSpPr/>
          <p:nvPr>
            <p:custDataLst>
              <p:tags r:id="rId15"/>
            </p:custDataLst>
          </p:nvPr>
        </p:nvSpPr>
        <p:spPr>
          <a:xfrm>
            <a:off x="4488023" y="3435558"/>
            <a:ext cx="1199511" cy="2008242"/>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dirty="0" smtClean="0"/>
              <a:t>F</a:t>
            </a:r>
            <a:r>
              <a:rPr lang="en-US" sz="1400" dirty="0" err="1" smtClean="0"/>
              <a:t>ull</a:t>
            </a:r>
            <a:r>
              <a:rPr lang="en-US" sz="1400" dirty="0" smtClean="0"/>
              <a:t> </a:t>
            </a:r>
            <a:r>
              <a:rPr lang="en-US" sz="1400" dirty="0"/>
              <a:t>situational awareness is provided</a:t>
            </a:r>
          </a:p>
          <a:p>
            <a:pPr defTabSz="822716">
              <a:lnSpc>
                <a:spcPct val="107000"/>
              </a:lnSpc>
              <a:spcBef>
                <a:spcPts val="500"/>
              </a:spcBef>
              <a:buSzPct val="100000"/>
            </a:pPr>
            <a:r>
              <a:rPr lang="tr-TR" sz="1400" dirty="0" smtClean="0"/>
              <a:t>b</a:t>
            </a:r>
            <a:r>
              <a:rPr lang="en-US" sz="1400" dirty="0" smtClean="0"/>
              <a:t>y </a:t>
            </a:r>
            <a:r>
              <a:rPr lang="en-US" sz="1400" b="1" dirty="0"/>
              <a:t>combining </a:t>
            </a:r>
            <a:r>
              <a:rPr lang="en-US" sz="1400" b="1" dirty="0" smtClean="0"/>
              <a:t>metadata</a:t>
            </a:r>
            <a:endParaRPr lang="en-US" sz="1400" b="1" dirty="0"/>
          </a:p>
        </p:txBody>
      </p:sp>
      <p:sp>
        <p:nvSpPr>
          <p:cNvPr id="16" name="Rechteck 2_"/>
          <p:cNvSpPr/>
          <p:nvPr>
            <p:custDataLst>
              <p:tags r:id="rId16"/>
            </p:custDataLst>
          </p:nvPr>
        </p:nvSpPr>
        <p:spPr>
          <a:xfrm>
            <a:off x="9563982" y="1194798"/>
            <a:ext cx="1238041" cy="1951200"/>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b="1" dirty="0" smtClean="0">
                <a:solidFill>
                  <a:schemeClr val="bg1"/>
                </a:solidFill>
                <a:latin typeface="Bosch Office Sans" pitchFamily="2" charset="0"/>
              </a:rPr>
              <a:t>Virtual</a:t>
            </a:r>
            <a:r>
              <a:rPr lang="tr-TR" sz="1400" dirty="0" smtClean="0">
                <a:solidFill>
                  <a:schemeClr val="bg1"/>
                </a:solidFill>
                <a:latin typeface="Bosch Office Sans" pitchFamily="2" charset="0"/>
              </a:rPr>
              <a:t> </a:t>
            </a:r>
            <a:r>
              <a:rPr lang="tr-TR" sz="1400" dirty="0" err="1" smtClean="0">
                <a:solidFill>
                  <a:schemeClr val="bg1"/>
                </a:solidFill>
                <a:latin typeface="Bosch Office Sans" pitchFamily="2" charset="0"/>
              </a:rPr>
              <a:t>wayside</a:t>
            </a:r>
            <a:r>
              <a:rPr lang="tr-TR" sz="1400" dirty="0" smtClean="0">
                <a:solidFill>
                  <a:schemeClr val="bg1"/>
                </a:solidFill>
                <a:latin typeface="Bosch Office Sans" pitchFamily="2" charset="0"/>
              </a:rPr>
              <a:t> fence</a:t>
            </a:r>
            <a:endParaRPr lang="en-US" sz="1400" dirty="0">
              <a:solidFill>
                <a:schemeClr val="bg1"/>
              </a:solidFill>
              <a:latin typeface="Bosch Office Sans" pitchFamily="2" charset="0"/>
            </a:endParaRPr>
          </a:p>
        </p:txBody>
      </p:sp>
      <p:sp>
        <p:nvSpPr>
          <p:cNvPr id="19" name="Rechteck 2___"/>
          <p:cNvSpPr/>
          <p:nvPr>
            <p:custDataLst>
              <p:tags r:id="rId17"/>
            </p:custDataLst>
          </p:nvPr>
        </p:nvSpPr>
        <p:spPr>
          <a:xfrm>
            <a:off x="9563983" y="3435559"/>
            <a:ext cx="1235107" cy="2008241"/>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en-US" sz="1400" b="1" dirty="0"/>
              <a:t>Covering long distances </a:t>
            </a:r>
            <a:r>
              <a:rPr lang="en-US" sz="1400" dirty="0"/>
              <a:t>of </a:t>
            </a:r>
            <a:r>
              <a:rPr lang="tr-TR" sz="1400" dirty="0" err="1"/>
              <a:t>wayside</a:t>
            </a:r>
            <a:r>
              <a:rPr lang="tr-TR" sz="1400" dirty="0"/>
              <a:t> on </a:t>
            </a:r>
            <a:r>
              <a:rPr lang="tr-TR" sz="1400" dirty="0" err="1"/>
              <a:t>single</a:t>
            </a:r>
            <a:r>
              <a:rPr lang="tr-TR" sz="1400" dirty="0"/>
              <a:t> </a:t>
            </a:r>
            <a:r>
              <a:rPr lang="tr-TR" sz="1400" dirty="0" err="1"/>
              <a:t>cameo</a:t>
            </a:r>
            <a:endParaRPr lang="tr-TR" sz="1400" dirty="0"/>
          </a:p>
        </p:txBody>
      </p:sp>
      <p:grpSp>
        <p:nvGrpSpPr>
          <p:cNvPr id="26" name="Group 25"/>
          <p:cNvGrpSpPr/>
          <p:nvPr/>
        </p:nvGrpSpPr>
        <p:grpSpPr>
          <a:xfrm>
            <a:off x="168490" y="3435558"/>
            <a:ext cx="4319533" cy="1977925"/>
            <a:chOff x="751962" y="2843864"/>
            <a:chExt cx="4345470" cy="1952460"/>
          </a:xfrm>
        </p:grpSpPr>
        <p:pic>
          <p:nvPicPr>
            <p:cNvPr id="27" name="Picture 26"/>
            <p:cNvPicPr>
              <a:picLocks noChangeAspect="1"/>
            </p:cNvPicPr>
            <p:nvPr>
              <p:custDataLst>
                <p:tags r:id="rId24"/>
              </p:custDataLst>
            </p:nvPr>
          </p:nvPicPr>
          <p:blipFill>
            <a:blip r:embed="rId33" cstate="print">
              <a:extLst>
                <a:ext uri="{28A0092B-C50C-407E-A947-70E740481C1C}">
                  <a14:useLocalDpi xmlns:a14="http://schemas.microsoft.com/office/drawing/2010/main" val="0"/>
                </a:ext>
              </a:extLst>
            </a:blip>
            <a:stretch>
              <a:fillRect/>
            </a:stretch>
          </p:blipFill>
          <p:spPr>
            <a:xfrm>
              <a:off x="751962" y="2843864"/>
              <a:ext cx="2173519" cy="1952460"/>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2925481" y="2843864"/>
              <a:ext cx="2171951" cy="1952460"/>
            </a:xfrm>
            <a:prstGeom prst="rect">
              <a:avLst/>
            </a:prstGeom>
            <a:effectLst>
              <a:outerShdw blurRad="50800" dist="38100" dir="2700000" algn="tl" rotWithShape="0">
                <a:prstClr val="black">
                  <a:alpha val="40000"/>
                </a:prstClr>
              </a:outerShdw>
            </a:effectLst>
          </p:spPr>
        </p:pic>
      </p:grpSp>
      <p:grpSp>
        <p:nvGrpSpPr>
          <p:cNvPr id="29" name="Group 28"/>
          <p:cNvGrpSpPr/>
          <p:nvPr/>
        </p:nvGrpSpPr>
        <p:grpSpPr>
          <a:xfrm>
            <a:off x="5929359" y="3435559"/>
            <a:ext cx="3634623" cy="2008242"/>
            <a:chOff x="189892" y="1368671"/>
            <a:chExt cx="10590476" cy="3942857"/>
          </a:xfrm>
        </p:grpSpPr>
        <p:pic>
          <p:nvPicPr>
            <p:cNvPr id="30" name="Picture 29"/>
            <p:cNvPicPr>
              <a:picLocks noChangeAspect="1"/>
            </p:cNvPicPr>
            <p:nvPr>
              <p:custDataLst>
                <p:tags r:id="rId18"/>
              </p:custDataLst>
            </p:nvPr>
          </p:nvPicPr>
          <p:blipFill>
            <a:blip r:embed="rId35"/>
            <a:stretch>
              <a:fillRect/>
            </a:stretch>
          </p:blipFill>
          <p:spPr>
            <a:xfrm>
              <a:off x="189892" y="1368671"/>
              <a:ext cx="10590476" cy="3942857"/>
            </a:xfrm>
            <a:prstGeom prst="rect">
              <a:avLst/>
            </a:prstGeom>
          </p:spPr>
        </p:pic>
        <p:grpSp>
          <p:nvGrpSpPr>
            <p:cNvPr id="32" name="Group 31"/>
            <p:cNvGrpSpPr/>
            <p:nvPr/>
          </p:nvGrpSpPr>
          <p:grpSpPr>
            <a:xfrm>
              <a:off x="3370431" y="3060595"/>
              <a:ext cx="1631187" cy="1596048"/>
              <a:chOff x="3370431" y="3060595"/>
              <a:chExt cx="1631187" cy="1596048"/>
            </a:xfrm>
          </p:grpSpPr>
          <p:sp>
            <p:nvSpPr>
              <p:cNvPr id="39" name="TextBox 38"/>
              <p:cNvSpPr txBox="1"/>
              <p:nvPr>
                <p:custDataLst>
                  <p:tags r:id="rId21"/>
                </p:custDataLst>
              </p:nvPr>
            </p:nvSpPr>
            <p:spPr>
              <a:xfrm>
                <a:off x="3370431" y="3997663"/>
                <a:ext cx="1631187" cy="658980"/>
              </a:xfrm>
              <a:prstGeom prst="rect">
                <a:avLst/>
              </a:prstGeom>
              <a:noFill/>
            </p:spPr>
            <p:txBody>
              <a:bodyPr wrap="non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pl-PL" sz="800" b="0" i="0" u="none" strike="noStrike" kern="0" cap="none" spc="0" normalizeH="0" baseline="0" noProof="0" dirty="0" smtClean="0">
                    <a:ln>
                      <a:noFill/>
                    </a:ln>
                    <a:solidFill>
                      <a:schemeClr val="bg1"/>
                    </a:solidFill>
                    <a:effectLst/>
                    <a:uLnTx/>
                    <a:uFillTx/>
                  </a:rPr>
                  <a:t>overlay</a:t>
                </a:r>
                <a:endParaRPr kumimoji="0" lang="en-US" sz="800" b="0" i="0" u="none" strike="noStrike" kern="0" cap="none" spc="0" normalizeH="0" baseline="0" noProof="0" dirty="0" err="1" smtClean="0">
                  <a:ln>
                    <a:noFill/>
                  </a:ln>
                  <a:solidFill>
                    <a:schemeClr val="bg1"/>
                  </a:solidFill>
                  <a:effectLst/>
                  <a:uLnTx/>
                  <a:uFillTx/>
                </a:endParaRPr>
              </a:p>
            </p:txBody>
          </p:sp>
          <p:cxnSp>
            <p:nvCxnSpPr>
              <p:cNvPr id="40" name="Straight Connector 39"/>
              <p:cNvCxnSpPr/>
              <p:nvPr>
                <p:custDataLst>
                  <p:tags r:id="rId22"/>
                </p:custDataLst>
              </p:nvPr>
            </p:nvCxnSpPr>
            <p:spPr>
              <a:xfrm flipH="1">
                <a:off x="3506460" y="3060595"/>
                <a:ext cx="105798" cy="9370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23"/>
                </p:custDataLst>
              </p:nvPr>
            </p:nvCxnSpPr>
            <p:spPr>
              <a:xfrm>
                <a:off x="3787959" y="3112383"/>
                <a:ext cx="94462" cy="8772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774194" y="2572563"/>
              <a:ext cx="2970794" cy="2666984"/>
              <a:chOff x="4774194" y="2572563"/>
              <a:chExt cx="2970794" cy="2666984"/>
            </a:xfrm>
          </p:grpSpPr>
          <p:cxnSp>
            <p:nvCxnSpPr>
              <p:cNvPr id="35" name="Straight Connector 34"/>
              <p:cNvCxnSpPr/>
              <p:nvPr>
                <p:custDataLst>
                  <p:tags r:id="rId19"/>
                </p:custDataLst>
              </p:nvPr>
            </p:nvCxnSpPr>
            <p:spPr>
              <a:xfrm flipH="1">
                <a:off x="6355627" y="2572563"/>
                <a:ext cx="652707" cy="219492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custDataLst>
                  <p:tags r:id="rId20"/>
                </p:custDataLst>
              </p:nvPr>
            </p:nvSpPr>
            <p:spPr>
              <a:xfrm>
                <a:off x="4774194" y="4839473"/>
                <a:ext cx="2970794" cy="400074"/>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kumimoji="0" lang="pl-PL" sz="800" b="0" i="0" u="none" strike="noStrike" kern="0" cap="none" spc="0" normalizeH="0" baseline="0" noProof="0" dirty="0" smtClean="0">
                    <a:ln>
                      <a:noFill/>
                    </a:ln>
                    <a:solidFill>
                      <a:schemeClr val="bg1"/>
                    </a:solidFill>
                    <a:effectLst/>
                    <a:uLnTx/>
                    <a:uFillTx/>
                  </a:rPr>
                  <a:t>Picture</a:t>
                </a:r>
                <a:r>
                  <a:rPr kumimoji="0" lang="tr-TR" sz="800" b="0" i="0" u="none" strike="noStrike" kern="0" cap="none" spc="0" normalizeH="0" baseline="0" noProof="0" dirty="0" smtClean="0">
                    <a:ln>
                      <a:noFill/>
                    </a:ln>
                    <a:solidFill>
                      <a:schemeClr val="bg1"/>
                    </a:solidFill>
                    <a:effectLst/>
                    <a:uLnTx/>
                    <a:uFillTx/>
                  </a:rPr>
                  <a:t>-</a:t>
                </a:r>
                <a:r>
                  <a:rPr kumimoji="0" lang="pl-PL" sz="800" b="0" i="0" u="none" strike="noStrike" kern="0" cap="none" spc="0" normalizeH="0" baseline="0" noProof="0" dirty="0" smtClean="0">
                    <a:ln>
                      <a:noFill/>
                    </a:ln>
                    <a:solidFill>
                      <a:schemeClr val="bg1"/>
                    </a:solidFill>
                    <a:effectLst/>
                    <a:uLnTx/>
                    <a:uFillTx/>
                  </a:rPr>
                  <a:t>in</a:t>
                </a:r>
                <a:r>
                  <a:rPr kumimoji="0" lang="tr-TR" sz="800" b="0" i="0" u="none" strike="noStrike" kern="0" cap="none" spc="0" normalizeH="0" baseline="0" noProof="0" dirty="0" smtClean="0">
                    <a:ln>
                      <a:noFill/>
                    </a:ln>
                    <a:solidFill>
                      <a:schemeClr val="bg1"/>
                    </a:solidFill>
                    <a:effectLst/>
                    <a:uLnTx/>
                    <a:uFillTx/>
                  </a:rPr>
                  <a:t>-</a:t>
                </a:r>
                <a:r>
                  <a:rPr lang="pl-PL" sz="800" kern="0" dirty="0" smtClean="0">
                    <a:solidFill>
                      <a:schemeClr val="bg1"/>
                    </a:solidFill>
                  </a:rPr>
                  <a:t>picture</a:t>
                </a:r>
                <a:endParaRPr kumimoji="0" lang="en-US" sz="800" b="0" i="0" u="none" strike="noStrike" kern="0" cap="none" spc="0" normalizeH="0" baseline="0" noProof="0" dirty="0" err="1" smtClean="0">
                  <a:ln>
                    <a:noFill/>
                  </a:ln>
                  <a:solidFill>
                    <a:schemeClr val="bg1"/>
                  </a:solidFill>
                  <a:effectLst/>
                  <a:uLnTx/>
                  <a:uFillTx/>
                </a:endParaRPr>
              </a:p>
            </p:txBody>
          </p:sp>
        </p:grpSp>
      </p:grpSp>
    </p:spTree>
    <p:custDataLst>
      <p:tags r:id="rId1"/>
    </p:custDataLst>
    <p:extLst>
      <p:ext uri="{BB962C8B-B14F-4D97-AF65-F5344CB8AC3E}">
        <p14:creationId xmlns:p14="http://schemas.microsoft.com/office/powerpoint/2010/main" val="31396941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0"/>
                                        <p:tgtEl>
                                          <p:spTgt spid="31"/>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0"/>
                                        <p:tgtEl>
                                          <p:spTgt spid="33"/>
                                        </p:tgtEl>
                                      </p:cBhvr>
                                    </p:animEffect>
                                  </p:childTnLst>
                                </p:cTn>
                              </p:par>
                            </p:childTnLst>
                          </p:cTn>
                        </p:par>
                        <p:par>
                          <p:cTn id="18" fill="hold">
                            <p:stCondLst>
                              <p:cond delay="5000"/>
                            </p:stCondLst>
                            <p:childTnLst>
                              <p:par>
                                <p:cTn id="19" presetID="10" presetClass="entr" presetSubtype="0" fill="hold"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0"/>
                                        <p:tgtEl>
                                          <p:spTgt spid="17"/>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0"/>
                                        <p:tgtEl>
                                          <p:spTgt spid="16"/>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Content Placeholder 9"/>
          <p:cNvPicPr>
            <a:picLocks noGrp="1"/>
          </p:cNvPicPr>
          <p:nvPr>
            <p:ph idx="1"/>
            <p:custDataLst>
              <p:tags r:id="rId2"/>
            </p:custDataLst>
          </p:nvPr>
        </p:nvPicPr>
        <p:blipFill>
          <a:blip r:embed="rId63">
            <a:lum/>
            <a:extLst>
              <a:ext uri="{28A0092B-C50C-407E-A947-70E740481C1C}">
                <a14:useLocalDpi xmlns:a14="http://schemas.microsoft.com/office/drawing/2010/main" val="0"/>
              </a:ext>
            </a:extLst>
          </a:blip>
          <a:stretch>
            <a:fillRect/>
          </a:stretch>
        </p:blipFill>
        <p:spPr>
          <a:xfrm>
            <a:off x="0" y="1194798"/>
            <a:ext cx="10969625" cy="4339103"/>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Rectangle 16"/>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100"/>
              </a:spcAft>
            </a:pPr>
            <a:r>
              <a:rPr lang="en-US" sz="600" smtClean="0">
                <a:solidFill>
                  <a:srgbClr val="000000"/>
                </a:solidFill>
                <a:latin typeface="Bosch Office Sans" pitchFamily="2" charset="0"/>
              </a:rPr>
              <a:t>Bosch Security &amp; Safety Systems | 2018-05-23</a:t>
            </a:r>
            <a:endParaRPr lang="en-US" sz="600">
              <a:solidFill>
                <a:srgbClr val="000000"/>
              </a:solidFill>
              <a:latin typeface="Bosch Office Sans" pitchFamily="2" charset="0"/>
            </a:endParaRPr>
          </a:p>
        </p:txBody>
      </p:sp>
      <p:sp>
        <p:nvSpPr>
          <p:cNvPr id="14" name="Rectangle 13"/>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100"/>
              </a:spcAft>
            </a:pPr>
            <a:r>
              <a:rPr lang="en-US" sz="600" smtClean="0">
                <a:solidFill>
                  <a:srgbClr val="B2B3B5"/>
                </a:solidFill>
                <a:latin typeface="Bosch Office Sans" panose="020B0604020202020204" pitchFamily="34" charset="0"/>
              </a:rPr>
              <a:t>© Robert Bosch GmbH 2018. All rights reserved, also regarding any disposal, exploitation, reproduction, editing, distribution, as well as in the event of applications for industrial property rights.</a:t>
            </a:r>
            <a:endParaRPr lang="en-US" sz="600">
              <a:solidFill>
                <a:srgbClr val="B2B3B5"/>
              </a:solidFill>
              <a:latin typeface="Bosch Office Sans" panose="020B0604020202020204" pitchFamily="34" charset="0"/>
            </a:endParaRPr>
          </a:p>
        </p:txBody>
      </p:sp>
      <p:sp>
        <p:nvSpPr>
          <p:cNvPr id="11" name="Rectangle 10"/>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r>
              <a:rPr lang="en-US" sz="1200" smtClean="0">
                <a:solidFill>
                  <a:srgbClr val="999FA6"/>
                </a:solidFill>
              </a:rPr>
              <a:t>6</a:t>
            </a:r>
            <a:endParaRPr lang="en-US" sz="1200">
              <a:solidFill>
                <a:srgbClr val="999FA6"/>
              </a:solidFill>
            </a:endParaRPr>
          </a:p>
        </p:txBody>
      </p:sp>
      <p:sp>
        <p:nvSpPr>
          <p:cNvPr id="3" name="Rectangle 2"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rmAutofit/>
          </a:bodyPr>
          <a:lstStyle/>
          <a:p>
            <a:pPr>
              <a:lnSpc>
                <a:spcPts val="900"/>
              </a:lnSpc>
            </a:pPr>
            <a:endParaRPr lang="en-US" sz="600">
              <a:solidFill>
                <a:srgbClr val="000000"/>
              </a:solidFill>
            </a:endParaRPr>
          </a:p>
        </p:txBody>
      </p:sp>
      <p:sp>
        <p:nvSpPr>
          <p:cNvPr id="2" name="Title 1"/>
          <p:cNvSpPr>
            <a:spLocks noGrp="1"/>
          </p:cNvSpPr>
          <p:nvPr>
            <p:ph type="title"/>
            <p:custDataLst>
              <p:tags r:id="rId7"/>
            </p:custDataLst>
          </p:nvPr>
        </p:nvSpPr>
        <p:spPr>
          <a:xfrm>
            <a:off x="259200" y="259133"/>
            <a:ext cx="8981458" cy="777400"/>
          </a:xfrm>
          <a:solidFill>
            <a:scrgbClr r="0" g="0" b="0">
              <a:alpha val="0"/>
            </a:scrgbClr>
          </a:solidFill>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pPr>
            <a:r>
              <a:rPr lang="en-US" altLang="en-US" sz="2800" kern="0" dirty="0">
                <a:solidFill>
                  <a:srgbClr val="000000"/>
                </a:solidFill>
                <a:latin typeface="Bosch Office Sans" charset="0"/>
                <a:cs typeface="Arial" charset="0"/>
              </a:rPr>
              <a:t>Irrefutable </a:t>
            </a:r>
            <a:r>
              <a:rPr lang="tr-TR" altLang="en-US" sz="2800" kern="0" dirty="0" smtClean="0">
                <a:solidFill>
                  <a:srgbClr val="000000"/>
                </a:solidFill>
                <a:latin typeface="Bosch Office Sans" charset="0"/>
                <a:cs typeface="Arial" charset="0"/>
              </a:rPr>
              <a:t>F</a:t>
            </a:r>
            <a:r>
              <a:rPr lang="en-US" altLang="en-US" sz="2800" kern="0" dirty="0" err="1" smtClean="0">
                <a:solidFill>
                  <a:srgbClr val="000000"/>
                </a:solidFill>
                <a:latin typeface="Bosch Office Sans" charset="0"/>
                <a:cs typeface="Arial" charset="0"/>
              </a:rPr>
              <a:t>orensic</a:t>
            </a:r>
            <a:r>
              <a:rPr lang="en-US" altLang="en-US" sz="2800" kern="0" dirty="0" smtClean="0">
                <a:solidFill>
                  <a:srgbClr val="000000"/>
                </a:solidFill>
                <a:latin typeface="Bosch Office Sans" charset="0"/>
                <a:cs typeface="Arial" charset="0"/>
              </a:rPr>
              <a:t> </a:t>
            </a:r>
            <a:r>
              <a:rPr lang="tr-TR" altLang="en-US" sz="2800" kern="0" dirty="0" smtClean="0">
                <a:solidFill>
                  <a:srgbClr val="000000"/>
                </a:solidFill>
                <a:latin typeface="Bosch Office Sans" charset="0"/>
                <a:cs typeface="Arial" charset="0"/>
              </a:rPr>
              <a:t>E</a:t>
            </a:r>
            <a:r>
              <a:rPr lang="en-US" altLang="en-US" sz="2800" kern="0" dirty="0" err="1" smtClean="0">
                <a:solidFill>
                  <a:srgbClr val="000000"/>
                </a:solidFill>
                <a:latin typeface="Bosch Office Sans" charset="0"/>
                <a:cs typeface="Arial" charset="0"/>
              </a:rPr>
              <a:t>vidence</a:t>
            </a:r>
            <a:r>
              <a:rPr lang="en-US" altLang="en-US" sz="2800" kern="0" dirty="0">
                <a:solidFill>
                  <a:srgbClr val="000000"/>
                </a:solidFill>
                <a:latin typeface="Bosch Office Sans" charset="0"/>
                <a:cs typeface="Arial" charset="0"/>
              </a:rPr>
              <a:t/>
            </a:r>
            <a:br>
              <a:rPr lang="en-US" altLang="en-US" sz="2800" kern="0" dirty="0">
                <a:solidFill>
                  <a:srgbClr val="000000"/>
                </a:solidFill>
                <a:latin typeface="Bosch Office Sans" charset="0"/>
                <a:cs typeface="Arial" charset="0"/>
              </a:rPr>
            </a:br>
            <a:r>
              <a:rPr lang="en-GB" sz="2800" dirty="0" smtClean="0">
                <a:solidFill>
                  <a:srgbClr val="0E78C5"/>
                </a:solidFill>
              </a:rPr>
              <a:t>Full flexibility when searching </a:t>
            </a:r>
            <a:r>
              <a:rPr lang="tr-TR" sz="2800" dirty="0" smtClean="0">
                <a:solidFill>
                  <a:srgbClr val="0E78C5"/>
                </a:solidFill>
              </a:rPr>
              <a:t>video </a:t>
            </a:r>
            <a:r>
              <a:rPr lang="en-GB" sz="2800" dirty="0" smtClean="0">
                <a:solidFill>
                  <a:srgbClr val="0E78C5"/>
                </a:solidFill>
              </a:rPr>
              <a:t>for evidence </a:t>
            </a:r>
            <a:endParaRPr lang="en-GB" sz="2800" dirty="0">
              <a:solidFill>
                <a:srgbClr val="0E78C5"/>
              </a:solidFill>
            </a:endParaRPr>
          </a:p>
        </p:txBody>
      </p:sp>
      <p:sp>
        <p:nvSpPr>
          <p:cNvPr id="12" name="Rectangle 100_"/>
          <p:cNvSpPr>
            <a:spLocks noChangeArrowheads="1"/>
          </p:cNvSpPr>
          <p:nvPr>
            <p:custDataLst>
              <p:tags r:id="rId8"/>
            </p:custDataLst>
          </p:nvPr>
        </p:nvSpPr>
        <p:spPr bwMode="auto">
          <a:xfrm>
            <a:off x="517538" y="1338829"/>
            <a:ext cx="2159684" cy="4103400"/>
          </a:xfrm>
          <a:prstGeom prst="rect">
            <a:avLst/>
          </a:prstGeom>
          <a:noFill/>
          <a:ln w="28575">
            <a:solidFill>
              <a:srgbClr val="0E78C5"/>
            </a:solidFill>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de-DE" sz="1799"/>
          </a:p>
        </p:txBody>
      </p:sp>
      <p:sp>
        <p:nvSpPr>
          <p:cNvPr id="13" name="Rectangle 100__"/>
          <p:cNvSpPr>
            <a:spLocks noChangeArrowheads="1"/>
          </p:cNvSpPr>
          <p:nvPr>
            <p:custDataLst>
              <p:tags r:id="rId9"/>
            </p:custDataLst>
          </p:nvPr>
        </p:nvSpPr>
        <p:spPr bwMode="auto">
          <a:xfrm>
            <a:off x="2893191" y="1344205"/>
            <a:ext cx="3743453" cy="4103400"/>
          </a:xfrm>
          <a:prstGeom prst="rect">
            <a:avLst/>
          </a:prstGeom>
          <a:noFill/>
          <a:ln w="28575">
            <a:solidFill>
              <a:srgbClr val="0E78C5"/>
            </a:solidFill>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de-DE" sz="1799"/>
          </a:p>
        </p:txBody>
      </p:sp>
      <p:sp>
        <p:nvSpPr>
          <p:cNvPr id="15" name="Rectangle 100___"/>
          <p:cNvSpPr>
            <a:spLocks noChangeArrowheads="1"/>
          </p:cNvSpPr>
          <p:nvPr>
            <p:custDataLst>
              <p:tags r:id="rId10"/>
            </p:custDataLst>
          </p:nvPr>
        </p:nvSpPr>
        <p:spPr bwMode="auto">
          <a:xfrm>
            <a:off x="6863787" y="1341036"/>
            <a:ext cx="3743453" cy="4103400"/>
          </a:xfrm>
          <a:prstGeom prst="rect">
            <a:avLst/>
          </a:prstGeom>
          <a:noFill/>
          <a:ln w="28575">
            <a:solidFill>
              <a:srgbClr val="0E78C5"/>
            </a:solidFill>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de-DE" sz="1799"/>
          </a:p>
        </p:txBody>
      </p:sp>
      <p:sp>
        <p:nvSpPr>
          <p:cNvPr id="16" name="Text Box 40"/>
          <p:cNvSpPr txBox="1">
            <a:spLocks noChangeArrowheads="1"/>
          </p:cNvSpPr>
          <p:nvPr>
            <p:custDataLst>
              <p:tags r:id="rId11"/>
            </p:custDataLst>
          </p:nvPr>
        </p:nvSpPr>
        <p:spPr bwMode="auto">
          <a:xfrm>
            <a:off x="2893191" y="1356080"/>
            <a:ext cx="3743453" cy="1076941"/>
          </a:xfrm>
          <a:prstGeom prst="rect">
            <a:avLst/>
          </a:prstGeom>
          <a:solidFill>
            <a:scrgbClr r="0" g="0" b="0">
              <a:alpha val="0"/>
            </a:scrgbClr>
          </a:solidFill>
          <a:ln w="9525">
            <a:noFill/>
            <a:miter lim="800000"/>
            <a:headEnd/>
            <a:tailEnd/>
          </a:ln>
        </p:spPr>
        <p:txBody>
          <a:bodyPr wrap="square">
            <a:spAutoFit/>
          </a:bodyPr>
          <a:lstStyle/>
          <a:p>
            <a:pPr algn="ctr">
              <a:spcBef>
                <a:spcPct val="50000"/>
              </a:spcBef>
            </a:pPr>
            <a:r>
              <a:rPr lang="en-US" sz="1600" b="1" dirty="0"/>
              <a:t>Alarm Search</a:t>
            </a:r>
          </a:p>
          <a:p>
            <a:pPr algn="ctr">
              <a:spcBef>
                <a:spcPct val="50000"/>
              </a:spcBef>
            </a:pPr>
            <a:r>
              <a:rPr lang="en-US" sz="1600" dirty="0"/>
              <a:t>Record alarms</a:t>
            </a:r>
          </a:p>
          <a:p>
            <a:pPr algn="ctr">
              <a:spcBef>
                <a:spcPct val="50000"/>
              </a:spcBef>
            </a:pPr>
            <a:r>
              <a:rPr lang="en-US" sz="1600" dirty="0"/>
              <a:t>Search through recorded alarms</a:t>
            </a:r>
          </a:p>
        </p:txBody>
      </p:sp>
      <p:grpSp>
        <p:nvGrpSpPr>
          <p:cNvPr id="18" name="Gruppieren 17"/>
          <p:cNvGrpSpPr/>
          <p:nvPr/>
        </p:nvGrpSpPr>
        <p:grpSpPr>
          <a:xfrm>
            <a:off x="661517" y="3083828"/>
            <a:ext cx="1799737" cy="1223822"/>
            <a:chOff x="660276" y="2149996"/>
            <a:chExt cx="2160240" cy="1584177"/>
          </a:xfrm>
        </p:grpSpPr>
        <p:sp>
          <p:nvSpPr>
            <p:cNvPr id="19" name="Rectangle 64_"/>
            <p:cNvSpPr>
              <a:spLocks noChangeArrowheads="1"/>
            </p:cNvSpPr>
            <p:nvPr>
              <p:custDataLst>
                <p:tags r:id="rId55"/>
              </p:custDataLst>
            </p:nvPr>
          </p:nvSpPr>
          <p:spPr bwMode="auto">
            <a:xfrm>
              <a:off x="660276" y="2149996"/>
              <a:ext cx="2160240" cy="1584176"/>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20" name="Freeform 65_"/>
            <p:cNvSpPr>
              <a:spLocks/>
            </p:cNvSpPr>
            <p:nvPr>
              <p:custDataLst>
                <p:tags r:id="rId56"/>
              </p:custDataLst>
            </p:nvPr>
          </p:nvSpPr>
          <p:spPr bwMode="auto">
            <a:xfrm>
              <a:off x="979879" y="2694557"/>
              <a:ext cx="196975" cy="47812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21" name="Rectangle 67_"/>
            <p:cNvSpPr>
              <a:spLocks noChangeArrowheads="1"/>
            </p:cNvSpPr>
            <p:nvPr>
              <p:custDataLst>
                <p:tags r:id="rId57"/>
              </p:custDataLst>
            </p:nvPr>
          </p:nvSpPr>
          <p:spPr bwMode="auto">
            <a:xfrm>
              <a:off x="982044" y="2694557"/>
              <a:ext cx="194811" cy="49505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22" name="Freeform 78_"/>
            <p:cNvSpPr>
              <a:spLocks/>
            </p:cNvSpPr>
            <p:nvPr>
              <p:custDataLst>
                <p:tags r:id="rId58"/>
              </p:custDataLst>
            </p:nvPr>
          </p:nvSpPr>
          <p:spPr bwMode="auto">
            <a:xfrm>
              <a:off x="1129893" y="3090601"/>
              <a:ext cx="1267967" cy="643572"/>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23" name="Rechteck 22"/>
            <p:cNvSpPr/>
            <p:nvPr>
              <p:custDataLst>
                <p:tags r:id="rId59"/>
              </p:custDataLst>
            </p:nvPr>
          </p:nvSpPr>
          <p:spPr>
            <a:xfrm>
              <a:off x="707238" y="2199502"/>
              <a:ext cx="704426" cy="1485164"/>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4" name="Textfeld 23"/>
            <p:cNvSpPr txBox="1"/>
            <p:nvPr>
              <p:custDataLst>
                <p:tags r:id="rId60"/>
              </p:custDataLst>
            </p:nvPr>
          </p:nvSpPr>
          <p:spPr>
            <a:xfrm>
              <a:off x="707238" y="2199502"/>
              <a:ext cx="657464" cy="278810"/>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grpSp>
      <p:sp>
        <p:nvSpPr>
          <p:cNvPr id="25" name="Rectangle 64_0"/>
          <p:cNvSpPr>
            <a:spLocks noChangeArrowheads="1"/>
          </p:cNvSpPr>
          <p:nvPr>
            <p:custDataLst>
              <p:tags r:id="rId12"/>
            </p:custDataLst>
          </p:nvPr>
        </p:nvSpPr>
        <p:spPr bwMode="auto">
          <a:xfrm>
            <a:off x="2965180" y="3083828"/>
            <a:ext cx="1799737" cy="1223821"/>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26" name="Freeform 65_0"/>
          <p:cNvSpPr>
            <a:spLocks/>
          </p:cNvSpPr>
          <p:nvPr>
            <p:custDataLst>
              <p:tags r:id="rId13"/>
            </p:custDataLst>
          </p:nvPr>
        </p:nvSpPr>
        <p:spPr bwMode="auto">
          <a:xfrm>
            <a:off x="3231448" y="3362017"/>
            <a:ext cx="164105" cy="36936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27" name="Rectangle 67_0"/>
          <p:cNvSpPr>
            <a:spLocks noChangeArrowheads="1"/>
          </p:cNvSpPr>
          <p:nvPr>
            <p:custDataLst>
              <p:tags r:id="rId14"/>
            </p:custDataLst>
          </p:nvPr>
        </p:nvSpPr>
        <p:spPr bwMode="auto">
          <a:xfrm>
            <a:off x="3233252" y="3362017"/>
            <a:ext cx="162301" cy="38244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28" name="Freeform 78_0"/>
          <p:cNvSpPr>
            <a:spLocks/>
          </p:cNvSpPr>
          <p:nvPr>
            <p:custDataLst>
              <p:tags r:id="rId15"/>
            </p:custDataLst>
          </p:nvPr>
        </p:nvSpPr>
        <p:spPr bwMode="auto">
          <a:xfrm>
            <a:off x="3356428" y="3667972"/>
            <a:ext cx="1056367" cy="497178"/>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29" name="Rechteck 28"/>
          <p:cNvSpPr/>
          <p:nvPr>
            <p:custDataLst>
              <p:tags r:id="rId16"/>
            </p:custDataLst>
          </p:nvPr>
        </p:nvSpPr>
        <p:spPr>
          <a:xfrm>
            <a:off x="2980049" y="3122071"/>
            <a:ext cx="586871" cy="1147333"/>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0" name="Textfeld 29"/>
          <p:cNvSpPr txBox="1"/>
          <p:nvPr>
            <p:custDataLst>
              <p:tags r:id="rId17"/>
            </p:custDataLst>
          </p:nvPr>
        </p:nvSpPr>
        <p:spPr>
          <a:xfrm>
            <a:off x="3003294" y="3122071"/>
            <a:ext cx="547746" cy="215389"/>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sp>
        <p:nvSpPr>
          <p:cNvPr id="31" name="Text Box 40__"/>
          <p:cNvSpPr txBox="1">
            <a:spLocks noChangeArrowheads="1"/>
          </p:cNvSpPr>
          <p:nvPr>
            <p:custDataLst>
              <p:tags r:id="rId18"/>
            </p:custDataLst>
          </p:nvPr>
        </p:nvSpPr>
        <p:spPr bwMode="auto">
          <a:xfrm>
            <a:off x="517538" y="1356080"/>
            <a:ext cx="2159684" cy="584625"/>
          </a:xfrm>
          <a:prstGeom prst="rect">
            <a:avLst/>
          </a:prstGeom>
          <a:solidFill>
            <a:scrgbClr r="0" g="0" b="0">
              <a:alpha val="0"/>
            </a:scrgbClr>
          </a:solidFill>
          <a:ln w="9525">
            <a:noFill/>
            <a:miter lim="800000"/>
            <a:headEnd/>
            <a:tailEnd/>
          </a:ln>
        </p:spPr>
        <p:txBody>
          <a:bodyPr wrap="square">
            <a:spAutoFit/>
          </a:bodyPr>
          <a:lstStyle/>
          <a:p>
            <a:pPr algn="ctr">
              <a:spcBef>
                <a:spcPct val="50000"/>
              </a:spcBef>
            </a:pPr>
            <a:r>
              <a:rPr lang="en-US" sz="1600" b="1" dirty="0"/>
              <a:t>Live Alarm </a:t>
            </a:r>
            <a:br>
              <a:rPr lang="en-US" sz="1600" b="1" dirty="0"/>
            </a:br>
            <a:endParaRPr lang="en-US" sz="1600" dirty="0"/>
          </a:p>
        </p:txBody>
      </p:sp>
      <p:sp>
        <p:nvSpPr>
          <p:cNvPr id="32" name="Rectangle 64__"/>
          <p:cNvSpPr>
            <a:spLocks noChangeArrowheads="1"/>
          </p:cNvSpPr>
          <p:nvPr>
            <p:custDataLst>
              <p:tags r:id="rId19"/>
            </p:custDataLst>
          </p:nvPr>
        </p:nvSpPr>
        <p:spPr bwMode="auto">
          <a:xfrm>
            <a:off x="3829054" y="3515765"/>
            <a:ext cx="1799737" cy="1223821"/>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33" name="Freeform 65__"/>
          <p:cNvSpPr>
            <a:spLocks/>
          </p:cNvSpPr>
          <p:nvPr>
            <p:custDataLst>
              <p:tags r:id="rId20"/>
            </p:custDataLst>
          </p:nvPr>
        </p:nvSpPr>
        <p:spPr bwMode="auto">
          <a:xfrm>
            <a:off x="4117012" y="3877192"/>
            <a:ext cx="164105" cy="36936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34" name="Rectangle 67__"/>
          <p:cNvSpPr>
            <a:spLocks noChangeArrowheads="1"/>
          </p:cNvSpPr>
          <p:nvPr>
            <p:custDataLst>
              <p:tags r:id="rId21"/>
            </p:custDataLst>
          </p:nvPr>
        </p:nvSpPr>
        <p:spPr bwMode="auto">
          <a:xfrm>
            <a:off x="4117013" y="3877192"/>
            <a:ext cx="162301" cy="38244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35" name="Freeform 78__"/>
          <p:cNvSpPr>
            <a:spLocks/>
          </p:cNvSpPr>
          <p:nvPr>
            <p:custDataLst>
              <p:tags r:id="rId22"/>
            </p:custDataLst>
          </p:nvPr>
        </p:nvSpPr>
        <p:spPr bwMode="auto">
          <a:xfrm flipH="1">
            <a:off x="3854572" y="4021170"/>
            <a:ext cx="262439" cy="497178"/>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36" name="Rechteck 35"/>
          <p:cNvSpPr/>
          <p:nvPr>
            <p:custDataLst>
              <p:tags r:id="rId23"/>
            </p:custDataLst>
          </p:nvPr>
        </p:nvSpPr>
        <p:spPr>
          <a:xfrm>
            <a:off x="3856082" y="3563372"/>
            <a:ext cx="586871" cy="1147333"/>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7" name="Textfeld 36"/>
          <p:cNvSpPr txBox="1"/>
          <p:nvPr>
            <p:custDataLst>
              <p:tags r:id="rId24"/>
            </p:custDataLst>
          </p:nvPr>
        </p:nvSpPr>
        <p:spPr>
          <a:xfrm>
            <a:off x="3871921" y="3569276"/>
            <a:ext cx="547746" cy="215389"/>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sp>
        <p:nvSpPr>
          <p:cNvPr id="38" name="Rectangle 64___"/>
          <p:cNvSpPr>
            <a:spLocks noChangeArrowheads="1"/>
          </p:cNvSpPr>
          <p:nvPr>
            <p:custDataLst>
              <p:tags r:id="rId25"/>
            </p:custDataLst>
          </p:nvPr>
        </p:nvSpPr>
        <p:spPr bwMode="auto">
          <a:xfrm>
            <a:off x="4692928" y="4019691"/>
            <a:ext cx="1799737" cy="1223821"/>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39" name="Freeform 65___"/>
          <p:cNvSpPr>
            <a:spLocks/>
          </p:cNvSpPr>
          <p:nvPr>
            <p:custDataLst>
              <p:tags r:id="rId26"/>
            </p:custDataLst>
          </p:nvPr>
        </p:nvSpPr>
        <p:spPr bwMode="auto">
          <a:xfrm>
            <a:off x="4836907" y="4597087"/>
            <a:ext cx="164105" cy="36936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40" name="Rectangle 67___"/>
          <p:cNvSpPr>
            <a:spLocks noChangeArrowheads="1"/>
          </p:cNvSpPr>
          <p:nvPr>
            <p:custDataLst>
              <p:tags r:id="rId27"/>
            </p:custDataLst>
          </p:nvPr>
        </p:nvSpPr>
        <p:spPr bwMode="auto">
          <a:xfrm>
            <a:off x="4836907" y="4597086"/>
            <a:ext cx="162301" cy="38244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41" name="Freeform 78___"/>
          <p:cNvSpPr>
            <a:spLocks/>
          </p:cNvSpPr>
          <p:nvPr>
            <p:custDataLst>
              <p:tags r:id="rId28"/>
            </p:custDataLst>
          </p:nvPr>
        </p:nvSpPr>
        <p:spPr bwMode="auto">
          <a:xfrm>
            <a:off x="4980886" y="4957034"/>
            <a:ext cx="1056367" cy="143980"/>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42" name="Rechteck 41"/>
          <p:cNvSpPr/>
          <p:nvPr>
            <p:custDataLst>
              <p:tags r:id="rId29"/>
            </p:custDataLst>
          </p:nvPr>
        </p:nvSpPr>
        <p:spPr>
          <a:xfrm>
            <a:off x="4713595" y="4062679"/>
            <a:ext cx="586871" cy="1147333"/>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3" name="Textfeld 42"/>
          <p:cNvSpPr txBox="1"/>
          <p:nvPr>
            <p:custDataLst>
              <p:tags r:id="rId30"/>
            </p:custDataLst>
          </p:nvPr>
        </p:nvSpPr>
        <p:spPr>
          <a:xfrm>
            <a:off x="4733157" y="4086612"/>
            <a:ext cx="547746" cy="215389"/>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grpSp>
        <p:nvGrpSpPr>
          <p:cNvPr id="44" name="Gruppieren 43"/>
          <p:cNvGrpSpPr/>
          <p:nvPr/>
        </p:nvGrpSpPr>
        <p:grpSpPr>
          <a:xfrm>
            <a:off x="6996591" y="3083829"/>
            <a:ext cx="1799737" cy="1223822"/>
            <a:chOff x="660276" y="2149996"/>
            <a:chExt cx="2160240" cy="1584177"/>
          </a:xfrm>
        </p:grpSpPr>
        <p:sp>
          <p:nvSpPr>
            <p:cNvPr id="45" name="Rectangle 64_00"/>
            <p:cNvSpPr>
              <a:spLocks noChangeArrowheads="1"/>
            </p:cNvSpPr>
            <p:nvPr>
              <p:custDataLst>
                <p:tags r:id="rId49"/>
              </p:custDataLst>
            </p:nvPr>
          </p:nvSpPr>
          <p:spPr bwMode="auto">
            <a:xfrm>
              <a:off x="660276" y="2149996"/>
              <a:ext cx="2160240" cy="1584176"/>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46" name="Freeform 65_00"/>
            <p:cNvSpPr>
              <a:spLocks/>
            </p:cNvSpPr>
            <p:nvPr>
              <p:custDataLst>
                <p:tags r:id="rId50"/>
              </p:custDataLst>
            </p:nvPr>
          </p:nvSpPr>
          <p:spPr bwMode="auto">
            <a:xfrm>
              <a:off x="979879" y="2694557"/>
              <a:ext cx="196975" cy="47812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47" name="Rectangle 67_00"/>
            <p:cNvSpPr>
              <a:spLocks noChangeArrowheads="1"/>
            </p:cNvSpPr>
            <p:nvPr>
              <p:custDataLst>
                <p:tags r:id="rId51"/>
              </p:custDataLst>
            </p:nvPr>
          </p:nvSpPr>
          <p:spPr bwMode="auto">
            <a:xfrm>
              <a:off x="982044" y="2694557"/>
              <a:ext cx="194811" cy="49505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48" name="Freeform 78_00"/>
            <p:cNvSpPr>
              <a:spLocks/>
            </p:cNvSpPr>
            <p:nvPr>
              <p:custDataLst>
                <p:tags r:id="rId52"/>
              </p:custDataLst>
            </p:nvPr>
          </p:nvSpPr>
          <p:spPr bwMode="auto">
            <a:xfrm>
              <a:off x="1129893" y="3090601"/>
              <a:ext cx="1267967" cy="643572"/>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49" name="Rechteck 48"/>
            <p:cNvSpPr/>
            <p:nvPr>
              <p:custDataLst>
                <p:tags r:id="rId53"/>
              </p:custDataLst>
            </p:nvPr>
          </p:nvSpPr>
          <p:spPr>
            <a:xfrm>
              <a:off x="707238" y="2199502"/>
              <a:ext cx="704426" cy="1485164"/>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0" name="Textfeld 49"/>
            <p:cNvSpPr txBox="1"/>
            <p:nvPr>
              <p:custDataLst>
                <p:tags r:id="rId54"/>
              </p:custDataLst>
            </p:nvPr>
          </p:nvSpPr>
          <p:spPr>
            <a:xfrm>
              <a:off x="707238" y="2199502"/>
              <a:ext cx="657464" cy="278810"/>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grpSp>
      <p:sp>
        <p:nvSpPr>
          <p:cNvPr id="51" name="Rectangle 64_____"/>
          <p:cNvSpPr>
            <a:spLocks noChangeArrowheads="1"/>
          </p:cNvSpPr>
          <p:nvPr>
            <p:custDataLst>
              <p:tags r:id="rId31"/>
            </p:custDataLst>
          </p:nvPr>
        </p:nvSpPr>
        <p:spPr bwMode="auto">
          <a:xfrm>
            <a:off x="7788475" y="3373265"/>
            <a:ext cx="1799737" cy="1223821"/>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52" name="Freeform 65_____"/>
          <p:cNvSpPr>
            <a:spLocks/>
          </p:cNvSpPr>
          <p:nvPr>
            <p:custDataLst>
              <p:tags r:id="rId32"/>
            </p:custDataLst>
          </p:nvPr>
        </p:nvSpPr>
        <p:spPr bwMode="auto">
          <a:xfrm>
            <a:off x="8570938" y="3473133"/>
            <a:ext cx="164105" cy="36936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53" name="Rectangle 67_____"/>
          <p:cNvSpPr>
            <a:spLocks noChangeArrowheads="1"/>
          </p:cNvSpPr>
          <p:nvPr>
            <p:custDataLst>
              <p:tags r:id="rId33"/>
            </p:custDataLst>
          </p:nvPr>
        </p:nvSpPr>
        <p:spPr bwMode="auto">
          <a:xfrm>
            <a:off x="8576382" y="3456045"/>
            <a:ext cx="162301" cy="38244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54" name="Freeform 78_____"/>
          <p:cNvSpPr>
            <a:spLocks/>
          </p:cNvSpPr>
          <p:nvPr>
            <p:custDataLst>
              <p:tags r:id="rId34"/>
            </p:custDataLst>
          </p:nvPr>
        </p:nvSpPr>
        <p:spPr bwMode="auto">
          <a:xfrm flipH="1">
            <a:off x="8193234" y="3716174"/>
            <a:ext cx="383422" cy="880912"/>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55" name="Rechteck 54"/>
          <p:cNvSpPr/>
          <p:nvPr>
            <p:custDataLst>
              <p:tags r:id="rId35"/>
            </p:custDataLst>
          </p:nvPr>
        </p:nvSpPr>
        <p:spPr>
          <a:xfrm>
            <a:off x="7841795" y="3407748"/>
            <a:ext cx="1717007" cy="681650"/>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6" name="Textfeld 55"/>
          <p:cNvSpPr txBox="1"/>
          <p:nvPr>
            <p:custDataLst>
              <p:tags r:id="rId36"/>
            </p:custDataLst>
          </p:nvPr>
        </p:nvSpPr>
        <p:spPr>
          <a:xfrm>
            <a:off x="7827601" y="3554010"/>
            <a:ext cx="547746" cy="215389"/>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sp>
        <p:nvSpPr>
          <p:cNvPr id="57" name="Rectangle 64____"/>
          <p:cNvSpPr>
            <a:spLocks noChangeArrowheads="1"/>
          </p:cNvSpPr>
          <p:nvPr>
            <p:custDataLst>
              <p:tags r:id="rId37"/>
            </p:custDataLst>
          </p:nvPr>
        </p:nvSpPr>
        <p:spPr bwMode="auto">
          <a:xfrm>
            <a:off x="8580360" y="4019691"/>
            <a:ext cx="1799737" cy="1223821"/>
          </a:xfrm>
          <a:prstGeom prst="rect">
            <a:avLst/>
          </a:prstGeom>
          <a:solidFill>
            <a:schemeClr val="bg1"/>
          </a:solidFill>
          <a:ln w="25400">
            <a:solidFill>
              <a:schemeClr val="tx1"/>
            </a:solidFill>
            <a:miter lim="800000"/>
            <a:headEnd/>
            <a:tailEnd/>
          </a:ln>
        </p:spPr>
        <p:txBody>
          <a:bodyPr wrap="none" anchor="ctr"/>
          <a:lstStyle/>
          <a:p>
            <a:endParaRPr lang="de-DE" sz="1799"/>
          </a:p>
        </p:txBody>
      </p:sp>
      <p:sp>
        <p:nvSpPr>
          <p:cNvPr id="58" name="Freeform 65____"/>
          <p:cNvSpPr>
            <a:spLocks/>
          </p:cNvSpPr>
          <p:nvPr>
            <p:custDataLst>
              <p:tags r:id="rId38"/>
            </p:custDataLst>
          </p:nvPr>
        </p:nvSpPr>
        <p:spPr bwMode="auto">
          <a:xfrm>
            <a:off x="9948160" y="4309129"/>
            <a:ext cx="164105" cy="369366"/>
          </a:xfrm>
          <a:custGeom>
            <a:avLst/>
            <a:gdLst>
              <a:gd name="T0" fmla="*/ 2147483647 w 332"/>
              <a:gd name="T1" fmla="*/ 0 h 1120"/>
              <a:gd name="T2" fmla="*/ 2147483647 w 332"/>
              <a:gd name="T3" fmla="*/ 2147483647 h 1120"/>
              <a:gd name="T4" fmla="*/ 2147483647 w 332"/>
              <a:gd name="T5" fmla="*/ 2147483647 h 1120"/>
              <a:gd name="T6" fmla="*/ 2147483647 w 332"/>
              <a:gd name="T7" fmla="*/ 2147483647 h 1120"/>
              <a:gd name="T8" fmla="*/ 2147483647 w 332"/>
              <a:gd name="T9" fmla="*/ 2147483647 h 1120"/>
              <a:gd name="T10" fmla="*/ 2147483647 w 332"/>
              <a:gd name="T11" fmla="*/ 2147483647 h 1120"/>
              <a:gd name="T12" fmla="*/ 2147483647 w 332"/>
              <a:gd name="T13" fmla="*/ 2147483647 h 1120"/>
              <a:gd name="T14" fmla="*/ 2147483647 w 332"/>
              <a:gd name="T15" fmla="*/ 2147483647 h 1120"/>
              <a:gd name="T16" fmla="*/ 2147483647 w 332"/>
              <a:gd name="T17" fmla="*/ 2147483647 h 1120"/>
              <a:gd name="T18" fmla="*/ 0 w 332"/>
              <a:gd name="T19" fmla="*/ 2147483647 h 1120"/>
              <a:gd name="T20" fmla="*/ 2147483647 w 332"/>
              <a:gd name="T21" fmla="*/ 2147483647 h 1120"/>
              <a:gd name="T22" fmla="*/ 2147483647 w 332"/>
              <a:gd name="T23" fmla="*/ 2147483647 h 1120"/>
              <a:gd name="T24" fmla="*/ 2147483647 w 332"/>
              <a:gd name="T25" fmla="*/ 2147483647 h 1120"/>
              <a:gd name="T26" fmla="*/ 2147483647 w 332"/>
              <a:gd name="T27" fmla="*/ 2147483647 h 1120"/>
              <a:gd name="T28" fmla="*/ 2147483647 w 332"/>
              <a:gd name="T29" fmla="*/ 2147483647 h 1120"/>
              <a:gd name="T30" fmla="*/ 2147483647 w 332"/>
              <a:gd name="T31" fmla="*/ 2147483647 h 1120"/>
              <a:gd name="T32" fmla="*/ 2147483647 w 332"/>
              <a:gd name="T33" fmla="*/ 2147483647 h 1120"/>
              <a:gd name="T34" fmla="*/ 2147483647 w 332"/>
              <a:gd name="T35" fmla="*/ 2147483647 h 1120"/>
              <a:gd name="T36" fmla="*/ 2147483647 w 332"/>
              <a:gd name="T37" fmla="*/ 2147483647 h 1120"/>
              <a:gd name="T38" fmla="*/ 2147483647 w 332"/>
              <a:gd name="T39" fmla="*/ 2147483647 h 1120"/>
              <a:gd name="T40" fmla="*/ 2147483647 w 332"/>
              <a:gd name="T41" fmla="*/ 2147483647 h 1120"/>
              <a:gd name="T42" fmla="*/ 2147483647 w 332"/>
              <a:gd name="T43" fmla="*/ 2147483647 h 1120"/>
              <a:gd name="T44" fmla="*/ 2147483647 w 332"/>
              <a:gd name="T45" fmla="*/ 2147483647 h 1120"/>
              <a:gd name="T46" fmla="*/ 2147483647 w 332"/>
              <a:gd name="T47" fmla="*/ 2147483647 h 1120"/>
              <a:gd name="T48" fmla="*/ 2147483647 w 332"/>
              <a:gd name="T49" fmla="*/ 2147483647 h 1120"/>
              <a:gd name="T50" fmla="*/ 2147483647 w 332"/>
              <a:gd name="T51" fmla="*/ 2147483647 h 1120"/>
              <a:gd name="T52" fmla="*/ 2147483647 w 332"/>
              <a:gd name="T53" fmla="*/ 2147483647 h 1120"/>
              <a:gd name="T54" fmla="*/ 2147483647 w 332"/>
              <a:gd name="T55" fmla="*/ 2147483647 h 1120"/>
              <a:gd name="T56" fmla="*/ 2147483647 w 332"/>
              <a:gd name="T57" fmla="*/ 2147483647 h 1120"/>
              <a:gd name="T58" fmla="*/ 2147483647 w 332"/>
              <a:gd name="T59" fmla="*/ 2147483647 h 1120"/>
              <a:gd name="T60" fmla="*/ 2147483647 w 332"/>
              <a:gd name="T61" fmla="*/ 2147483647 h 1120"/>
              <a:gd name="T62" fmla="*/ 2147483647 w 332"/>
              <a:gd name="T63" fmla="*/ 0 h 1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20"/>
              <a:gd name="T98" fmla="*/ 332 w 332"/>
              <a:gd name="T99" fmla="*/ 1120 h 1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20">
                <a:moveTo>
                  <a:pt x="163" y="0"/>
                </a:moveTo>
                <a:lnTo>
                  <a:pt x="125" y="11"/>
                </a:lnTo>
                <a:lnTo>
                  <a:pt x="109" y="60"/>
                </a:lnTo>
                <a:lnTo>
                  <a:pt x="131" y="103"/>
                </a:lnTo>
                <a:lnTo>
                  <a:pt x="125" y="141"/>
                </a:lnTo>
                <a:lnTo>
                  <a:pt x="65" y="169"/>
                </a:lnTo>
                <a:lnTo>
                  <a:pt x="22" y="239"/>
                </a:lnTo>
                <a:lnTo>
                  <a:pt x="6" y="337"/>
                </a:lnTo>
                <a:lnTo>
                  <a:pt x="6" y="467"/>
                </a:lnTo>
                <a:lnTo>
                  <a:pt x="0" y="549"/>
                </a:lnTo>
                <a:lnTo>
                  <a:pt x="22" y="587"/>
                </a:lnTo>
                <a:lnTo>
                  <a:pt x="49" y="631"/>
                </a:lnTo>
                <a:lnTo>
                  <a:pt x="71" y="723"/>
                </a:lnTo>
                <a:lnTo>
                  <a:pt x="87" y="935"/>
                </a:lnTo>
                <a:lnTo>
                  <a:pt x="76" y="1065"/>
                </a:lnTo>
                <a:lnTo>
                  <a:pt x="71" y="1120"/>
                </a:lnTo>
                <a:lnTo>
                  <a:pt x="120" y="1120"/>
                </a:lnTo>
                <a:lnTo>
                  <a:pt x="261" y="1109"/>
                </a:lnTo>
                <a:lnTo>
                  <a:pt x="267" y="1076"/>
                </a:lnTo>
                <a:lnTo>
                  <a:pt x="245" y="978"/>
                </a:lnTo>
                <a:lnTo>
                  <a:pt x="250" y="679"/>
                </a:lnTo>
                <a:lnTo>
                  <a:pt x="277" y="625"/>
                </a:lnTo>
                <a:lnTo>
                  <a:pt x="321" y="598"/>
                </a:lnTo>
                <a:lnTo>
                  <a:pt x="332" y="533"/>
                </a:lnTo>
                <a:lnTo>
                  <a:pt x="315" y="337"/>
                </a:lnTo>
                <a:lnTo>
                  <a:pt x="299" y="212"/>
                </a:lnTo>
                <a:lnTo>
                  <a:pt x="272" y="179"/>
                </a:lnTo>
                <a:lnTo>
                  <a:pt x="223" y="147"/>
                </a:lnTo>
                <a:lnTo>
                  <a:pt x="196" y="125"/>
                </a:lnTo>
                <a:lnTo>
                  <a:pt x="212" y="98"/>
                </a:lnTo>
                <a:lnTo>
                  <a:pt x="212" y="38"/>
                </a:lnTo>
                <a:lnTo>
                  <a:pt x="163" y="0"/>
                </a:lnTo>
                <a:close/>
              </a:path>
            </a:pathLst>
          </a:custGeom>
          <a:solidFill>
            <a:schemeClr val="tx1"/>
          </a:solidFill>
          <a:ln w="28575" cmpd="sng">
            <a:solidFill>
              <a:schemeClr val="tx1"/>
            </a:solidFill>
            <a:round/>
            <a:headEnd/>
            <a:tailEnd/>
          </a:ln>
        </p:spPr>
        <p:txBody>
          <a:bodyPr/>
          <a:lstStyle/>
          <a:p>
            <a:endParaRPr lang="en-US" sz="1799"/>
          </a:p>
        </p:txBody>
      </p:sp>
      <p:sp>
        <p:nvSpPr>
          <p:cNvPr id="59" name="Rectangle 67____"/>
          <p:cNvSpPr>
            <a:spLocks noChangeArrowheads="1"/>
          </p:cNvSpPr>
          <p:nvPr>
            <p:custDataLst>
              <p:tags r:id="rId39"/>
            </p:custDataLst>
          </p:nvPr>
        </p:nvSpPr>
        <p:spPr bwMode="auto">
          <a:xfrm>
            <a:off x="9948160" y="4309128"/>
            <a:ext cx="162301" cy="382445"/>
          </a:xfrm>
          <a:prstGeom prst="rect">
            <a:avLst/>
          </a:prstGeom>
          <a:solidFill>
            <a:scrgbClr r="0" g="0" b="0">
              <a:alpha val="0"/>
            </a:scrgbClr>
          </a:solidFill>
          <a:ln w="19050">
            <a:solidFill>
              <a:srgbClr val="FF0000"/>
            </a:solidFill>
            <a:miter lim="800000"/>
            <a:headEnd/>
            <a:tailEnd/>
          </a:ln>
        </p:spPr>
        <p:txBody>
          <a:bodyPr wrap="none" anchor="ctr"/>
          <a:lstStyle/>
          <a:p>
            <a:endParaRPr lang="de-DE" sz="1799"/>
          </a:p>
        </p:txBody>
      </p:sp>
      <p:sp>
        <p:nvSpPr>
          <p:cNvPr id="60" name="Freeform 78____"/>
          <p:cNvSpPr>
            <a:spLocks/>
          </p:cNvSpPr>
          <p:nvPr>
            <p:custDataLst>
              <p:tags r:id="rId40"/>
            </p:custDataLst>
          </p:nvPr>
        </p:nvSpPr>
        <p:spPr bwMode="auto">
          <a:xfrm flipH="1">
            <a:off x="9444233" y="4630338"/>
            <a:ext cx="496101" cy="463926"/>
          </a:xfrm>
          <a:custGeom>
            <a:avLst/>
            <a:gdLst>
              <a:gd name="T0" fmla="*/ 0 w 454"/>
              <a:gd name="T1" fmla="*/ 2147483647 h 52"/>
              <a:gd name="T2" fmla="*/ 2147483647 w 454"/>
              <a:gd name="T3" fmla="*/ 2147483647 h 52"/>
              <a:gd name="T4" fmla="*/ 2147483647 w 454"/>
              <a:gd name="T5" fmla="*/ 2147483647 h 52"/>
              <a:gd name="T6" fmla="*/ 2147483647 w 454"/>
              <a:gd name="T7" fmla="*/ 2147483647 h 52"/>
              <a:gd name="T8" fmla="*/ 2147483647 w 454"/>
              <a:gd name="T9" fmla="*/ 2147483647 h 52"/>
              <a:gd name="T10" fmla="*/ 0 60000 65536"/>
              <a:gd name="T11" fmla="*/ 0 60000 65536"/>
              <a:gd name="T12" fmla="*/ 0 60000 65536"/>
              <a:gd name="T13" fmla="*/ 0 60000 65536"/>
              <a:gd name="T14" fmla="*/ 0 60000 65536"/>
              <a:gd name="T15" fmla="*/ 0 w 454"/>
              <a:gd name="T16" fmla="*/ 0 h 52"/>
              <a:gd name="T17" fmla="*/ 454 w 454"/>
              <a:gd name="T18" fmla="*/ 52 h 52"/>
            </a:gdLst>
            <a:ahLst/>
            <a:cxnLst>
              <a:cxn ang="T10">
                <a:pos x="T0" y="T1"/>
              </a:cxn>
              <a:cxn ang="T11">
                <a:pos x="T2" y="T3"/>
              </a:cxn>
              <a:cxn ang="T12">
                <a:pos x="T4" y="T5"/>
              </a:cxn>
              <a:cxn ang="T13">
                <a:pos x="T6" y="T7"/>
              </a:cxn>
              <a:cxn ang="T14">
                <a:pos x="T8" y="T9"/>
              </a:cxn>
            </a:cxnLst>
            <a:rect l="T15" t="T16" r="T17" b="T18"/>
            <a:pathLst>
              <a:path w="454" h="52">
                <a:moveTo>
                  <a:pt x="0" y="7"/>
                </a:moveTo>
                <a:cubicBezTo>
                  <a:pt x="30" y="7"/>
                  <a:pt x="61" y="7"/>
                  <a:pt x="91" y="7"/>
                </a:cubicBezTo>
                <a:cubicBezTo>
                  <a:pt x="121" y="7"/>
                  <a:pt x="144" y="7"/>
                  <a:pt x="182" y="7"/>
                </a:cubicBezTo>
                <a:cubicBezTo>
                  <a:pt x="220" y="7"/>
                  <a:pt x="273" y="0"/>
                  <a:pt x="318" y="7"/>
                </a:cubicBezTo>
                <a:cubicBezTo>
                  <a:pt x="363" y="14"/>
                  <a:pt x="431" y="45"/>
                  <a:pt x="454" y="52"/>
                </a:cubicBezTo>
              </a:path>
            </a:pathLst>
          </a:custGeom>
          <a:solidFill>
            <a:scrgbClr r="0" g="0" b="0">
              <a:alpha val="0"/>
            </a:scrgbClr>
          </a:solidFill>
          <a:ln w="19050">
            <a:solidFill>
              <a:srgbClr val="FF0000"/>
            </a:solidFill>
            <a:round/>
            <a:headEnd/>
            <a:tailEnd/>
          </a:ln>
        </p:spPr>
        <p:txBody>
          <a:bodyPr/>
          <a:lstStyle/>
          <a:p>
            <a:endParaRPr lang="en-US" sz="1799"/>
          </a:p>
        </p:txBody>
      </p:sp>
      <p:sp>
        <p:nvSpPr>
          <p:cNvPr id="61" name="Rechteck 60"/>
          <p:cNvSpPr/>
          <p:nvPr>
            <p:custDataLst>
              <p:tags r:id="rId41"/>
            </p:custDataLst>
          </p:nvPr>
        </p:nvSpPr>
        <p:spPr>
          <a:xfrm>
            <a:off x="9755855" y="4034414"/>
            <a:ext cx="586871" cy="1147333"/>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2" name="Textfeld 61"/>
          <p:cNvSpPr txBox="1"/>
          <p:nvPr>
            <p:custDataLst>
              <p:tags r:id="rId42"/>
            </p:custDataLst>
          </p:nvPr>
        </p:nvSpPr>
        <p:spPr>
          <a:xfrm>
            <a:off x="9775417" y="4029609"/>
            <a:ext cx="547746" cy="215389"/>
          </a:xfrm>
          <a:prstGeom prst="rect">
            <a:avLst/>
          </a:prstGeom>
          <a:solidFill>
            <a:scrgbClr r="0" g="0" b="0">
              <a:alpha val="0"/>
            </a:scrgbClr>
          </a:solidFill>
        </p:spPr>
        <p:txBody>
          <a:bodyPr wrap="square" rtlCol="0">
            <a:spAutoFit/>
          </a:bodyPr>
          <a:lstStyle/>
          <a:p>
            <a:r>
              <a:rPr lang="en-US" sz="800" b="1" dirty="0">
                <a:solidFill>
                  <a:schemeClr val="accent1"/>
                </a:solidFill>
              </a:rPr>
              <a:t>Alarm!</a:t>
            </a:r>
          </a:p>
        </p:txBody>
      </p:sp>
      <p:grpSp>
        <p:nvGrpSpPr>
          <p:cNvPr id="65" name="Gruppieren 64"/>
          <p:cNvGrpSpPr/>
          <p:nvPr/>
        </p:nvGrpSpPr>
        <p:grpSpPr>
          <a:xfrm>
            <a:off x="5628791" y="1573527"/>
            <a:ext cx="359947" cy="359947"/>
            <a:chOff x="5628828" y="1645940"/>
            <a:chExt cx="360040" cy="360040"/>
          </a:xfrm>
        </p:grpSpPr>
        <p:sp>
          <p:nvSpPr>
            <p:cNvPr id="63" name="Gleichschenkliges Dreieck 62"/>
            <p:cNvSpPr/>
            <p:nvPr>
              <p:custDataLst>
                <p:tags r:id="rId47"/>
              </p:custDataLst>
            </p:nvPr>
          </p:nvSpPr>
          <p:spPr bwMode="auto">
            <a:xfrm>
              <a:off x="5628828" y="1645940"/>
              <a:ext cx="360040" cy="288032"/>
            </a:xfrm>
            <a:prstGeom prst="triangle">
              <a:avLst/>
            </a:prstGeom>
            <a:ln>
              <a:solidFill>
                <a:srgbClr val="C00000"/>
              </a:solidFill>
              <a:headEnd/>
              <a:tailEn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400" b="1" dirty="0">
                <a:solidFill>
                  <a:srgbClr val="C00000"/>
                </a:solidFill>
              </a:endParaRPr>
            </a:p>
          </p:txBody>
        </p:sp>
        <p:sp>
          <p:nvSpPr>
            <p:cNvPr id="64" name="Textfeld 63"/>
            <p:cNvSpPr txBox="1"/>
            <p:nvPr>
              <p:custDataLst>
                <p:tags r:id="rId48"/>
              </p:custDataLst>
            </p:nvPr>
          </p:nvSpPr>
          <p:spPr>
            <a:xfrm>
              <a:off x="5628828" y="1698203"/>
              <a:ext cx="360040" cy="307777"/>
            </a:xfrm>
            <a:prstGeom prst="rect">
              <a:avLst/>
            </a:prstGeom>
            <a:solidFill>
              <a:scrgbClr r="0" g="0" b="0">
                <a:alpha val="0"/>
              </a:scrgbClr>
            </a:solidFill>
            <a:ln>
              <a:noFill/>
            </a:ln>
          </p:spPr>
          <p:txBody>
            <a:bodyPr wrap="square" rtlCol="0">
              <a:spAutoFit/>
            </a:bodyPr>
            <a:lstStyle/>
            <a:p>
              <a:pPr algn="ctr"/>
              <a:r>
                <a:rPr lang="en-GB" sz="1400" b="1" dirty="0">
                  <a:solidFill>
                    <a:srgbClr val="C00000"/>
                  </a:solidFill>
                </a:rPr>
                <a:t>!</a:t>
              </a:r>
            </a:p>
          </p:txBody>
        </p:sp>
      </p:grpSp>
      <p:grpSp>
        <p:nvGrpSpPr>
          <p:cNvPr id="70" name="Gruppieren 47"/>
          <p:cNvGrpSpPr/>
          <p:nvPr/>
        </p:nvGrpSpPr>
        <p:grpSpPr>
          <a:xfrm>
            <a:off x="9588212" y="1645516"/>
            <a:ext cx="440047" cy="287128"/>
            <a:chOff x="3081632" y="4238228"/>
            <a:chExt cx="712394" cy="561169"/>
          </a:xfrm>
        </p:grpSpPr>
        <p:sp>
          <p:nvSpPr>
            <p:cNvPr id="72" name="Rechteck 71"/>
            <p:cNvSpPr/>
            <p:nvPr>
              <p:custDataLst>
                <p:tags r:id="rId44"/>
              </p:custDataLst>
            </p:nvPr>
          </p:nvSpPr>
          <p:spPr bwMode="auto">
            <a:xfrm>
              <a:off x="3468587" y="4238228"/>
              <a:ext cx="288032" cy="43204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799"/>
            </a:p>
          </p:txBody>
        </p:sp>
        <p:pic>
          <p:nvPicPr>
            <p:cNvPr id="73" name="Picture 3" descr="C:\Users\ebj2hi\Desktop\IVA\UX\Icons\20140821_Classification_Icons\0836-140905-SVGs\Icon-Person-32x32.png"/>
            <p:cNvPicPr>
              <a:picLocks noChangeAspect="1" noChangeArrowheads="1"/>
            </p:cNvPicPr>
            <p:nvPr>
              <p:custDataLst>
                <p:tags r:id="rId45"/>
              </p:custDataLst>
            </p:nvPr>
          </p:nvPicPr>
          <p:blipFill>
            <a:blip r:embed="rId64" cstate="print"/>
            <a:srcRect/>
            <a:stretch>
              <a:fillRect/>
            </a:stretch>
          </p:blipFill>
          <p:spPr bwMode="auto">
            <a:xfrm>
              <a:off x="3468587" y="4310235"/>
              <a:ext cx="325439" cy="325438"/>
            </a:xfrm>
            <a:prstGeom prst="rect">
              <a:avLst/>
            </a:prstGeom>
            <a:noFill/>
          </p:spPr>
        </p:pic>
        <p:sp>
          <p:nvSpPr>
            <p:cNvPr id="74" name="Freihandform 73"/>
            <p:cNvSpPr/>
            <p:nvPr>
              <p:custDataLst>
                <p:tags r:id="rId46"/>
              </p:custDataLst>
            </p:nvPr>
          </p:nvSpPr>
          <p:spPr>
            <a:xfrm>
              <a:off x="3081632" y="4670276"/>
              <a:ext cx="386955" cy="129121"/>
            </a:xfrm>
            <a:custGeom>
              <a:avLst/>
              <a:gdLst>
                <a:gd name="connsiteX0" fmla="*/ 0 w 386956"/>
                <a:gd name="connsiteY0" fmla="*/ 104775 h 129121"/>
                <a:gd name="connsiteX1" fmla="*/ 133350 w 386956"/>
                <a:gd name="connsiteY1" fmla="*/ 104775 h 129121"/>
                <a:gd name="connsiteX2" fmla="*/ 142875 w 386956"/>
                <a:gd name="connsiteY2" fmla="*/ 76200 h 129121"/>
                <a:gd name="connsiteX3" fmla="*/ 200025 w 386956"/>
                <a:gd name="connsiteY3" fmla="*/ 28575 h 129121"/>
                <a:gd name="connsiteX4" fmla="*/ 381000 w 386956"/>
                <a:gd name="connsiteY4" fmla="*/ 0 h 12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6" h="129121">
                  <a:moveTo>
                    <a:pt x="0" y="104775"/>
                  </a:moveTo>
                  <a:cubicBezTo>
                    <a:pt x="49895" y="121407"/>
                    <a:pt x="60312" y="129121"/>
                    <a:pt x="133350" y="104775"/>
                  </a:cubicBezTo>
                  <a:cubicBezTo>
                    <a:pt x="142875" y="101600"/>
                    <a:pt x="137306" y="84554"/>
                    <a:pt x="142875" y="76200"/>
                  </a:cubicBezTo>
                  <a:cubicBezTo>
                    <a:pt x="147967" y="68562"/>
                    <a:pt x="187078" y="30425"/>
                    <a:pt x="200025" y="28575"/>
                  </a:cubicBezTo>
                  <a:cubicBezTo>
                    <a:pt x="386956" y="1871"/>
                    <a:pt x="344836" y="72327"/>
                    <a:pt x="381000" y="0"/>
                  </a:cubicBezTo>
                </a:path>
              </a:pathLst>
            </a:custGeom>
            <a:solidFill>
              <a:scrgbClr r="0" g="0" b="0">
                <a:alpha val="0"/>
              </a:scrgbClr>
            </a:solidFill>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9"/>
            </a:p>
          </p:txBody>
        </p:sp>
      </p:grpSp>
      <p:sp>
        <p:nvSpPr>
          <p:cNvPr id="79" name="Text Box 40_"/>
          <p:cNvSpPr txBox="1">
            <a:spLocks noChangeArrowheads="1"/>
          </p:cNvSpPr>
          <p:nvPr>
            <p:custDataLst>
              <p:tags r:id="rId43"/>
            </p:custDataLst>
          </p:nvPr>
        </p:nvSpPr>
        <p:spPr bwMode="auto">
          <a:xfrm>
            <a:off x="6852612" y="1356080"/>
            <a:ext cx="3743453" cy="1323099"/>
          </a:xfrm>
          <a:prstGeom prst="rect">
            <a:avLst/>
          </a:prstGeom>
          <a:solidFill>
            <a:scrgbClr r="0" g="0" b="0">
              <a:alpha val="0"/>
            </a:scrgbClr>
          </a:solidFill>
          <a:ln w="9525">
            <a:noFill/>
            <a:miter lim="800000"/>
            <a:headEnd/>
            <a:tailEnd/>
          </a:ln>
        </p:spPr>
        <p:txBody>
          <a:bodyPr wrap="square">
            <a:spAutoFit/>
          </a:bodyPr>
          <a:lstStyle/>
          <a:p>
            <a:pPr algn="ctr">
              <a:spcBef>
                <a:spcPct val="50000"/>
              </a:spcBef>
            </a:pPr>
            <a:r>
              <a:rPr lang="en-US" sz="1600" b="1" dirty="0"/>
              <a:t>Full Forensic Search</a:t>
            </a:r>
          </a:p>
          <a:p>
            <a:pPr algn="ctr">
              <a:spcBef>
                <a:spcPct val="50000"/>
              </a:spcBef>
            </a:pPr>
            <a:r>
              <a:rPr lang="en-US" sz="1600" dirty="0"/>
              <a:t>Record metadata</a:t>
            </a:r>
          </a:p>
          <a:p>
            <a:pPr algn="ctr">
              <a:spcBef>
                <a:spcPct val="50000"/>
              </a:spcBef>
            </a:pPr>
            <a:r>
              <a:rPr lang="en-US" sz="1600" dirty="0"/>
              <a:t>Search with new criteria </a:t>
            </a:r>
            <a:br>
              <a:rPr lang="en-US" sz="1600" dirty="0"/>
            </a:br>
            <a:r>
              <a:rPr lang="en-US" sz="1600" dirty="0"/>
              <a:t>by reevaluating </a:t>
            </a:r>
            <a:r>
              <a:rPr lang="en-US" sz="1600" dirty="0" smtClean="0"/>
              <a:t>metadata</a:t>
            </a:r>
            <a:endParaRPr lang="en-US" sz="1600" dirty="0"/>
          </a:p>
        </p:txBody>
      </p:sp>
    </p:spTree>
    <p:custDataLst>
      <p:tags r:id="rId1"/>
    </p:custDataLst>
    <p:extLst>
      <p:ext uri="{BB962C8B-B14F-4D97-AF65-F5344CB8AC3E}">
        <p14:creationId xmlns:p14="http://schemas.microsoft.com/office/powerpoint/2010/main" val="67181745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8"/>
          <p:cNvPicPr>
            <a:picLocks noGrp="1" noChangeAspect="1"/>
          </p:cNvPicPr>
          <p:nvPr>
            <p:ph sz="quarter" idx="4294967295"/>
            <p:custDataLst>
              <p:tags r:id="rId2"/>
            </p:custDataLst>
          </p:nvPr>
        </p:nvPicPr>
        <p:blipFill rotWithShape="1">
          <a:blip r:embed="rId24" cstate="print">
            <a:extLst>
              <a:ext uri="{28A0092B-C50C-407E-A947-70E740481C1C}">
                <a14:useLocalDpi xmlns:a14="http://schemas.microsoft.com/office/drawing/2010/main" val="0"/>
              </a:ext>
            </a:extLst>
          </a:blip>
          <a:srcRect l="849" r="6871"/>
          <a:stretch/>
        </p:blipFill>
        <p:spPr>
          <a:xfrm>
            <a:off x="-5800" y="1274310"/>
            <a:ext cx="3035301" cy="20869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27" name="Picture 26"/>
          <p:cNvPicPr>
            <a:picLocks/>
          </p:cNvPicPr>
          <p:nvPr>
            <p:custDataLst>
              <p:tags r:id="rId3"/>
            </p:custDataLst>
          </p:nvPr>
        </p:nvPicPr>
        <p:blipFill>
          <a:blip r:embed="rId25">
            <a:extLst>
              <a:ext uri="{28A0092B-C50C-407E-A947-70E740481C1C}">
                <a14:useLocalDpi xmlns:a14="http://schemas.microsoft.com/office/drawing/2010/main" val="0"/>
              </a:ext>
            </a:extLst>
          </a:blip>
          <a:stretch>
            <a:fillRect/>
          </a:stretch>
        </p:blipFill>
        <p:spPr>
          <a:xfrm>
            <a:off x="0" y="3349345"/>
            <a:ext cx="3164598" cy="2096704"/>
          </a:xfrm>
          <a:prstGeom prst="rect">
            <a:avLst/>
          </a:prstGeom>
        </p:spPr>
      </p:pic>
      <p:sp>
        <p:nvSpPr>
          <p:cNvPr id="16" name="Rectangle 15"/>
          <p:cNvSpPr/>
          <p:nvPr>
            <p:custDataLst>
              <p:tags r:id="rId4"/>
            </p:custDataLst>
          </p:nvPr>
        </p:nvSpPr>
        <p:spPr>
          <a:xfrm>
            <a:off x="2646116" y="1295401"/>
            <a:ext cx="3598954" cy="4160334"/>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pic>
        <p:nvPicPr>
          <p:cNvPr id="19" name="Picture 18"/>
          <p:cNvPicPr>
            <a:picLocks/>
          </p:cNvPicPr>
          <p:nvPr>
            <p:custDataLst>
              <p:tags r:id="rId5"/>
            </p:custDataLst>
          </p:nvPr>
        </p:nvPicPr>
        <p:blipFill>
          <a:blip r:embed="rId26"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8" name="Picture 17"/>
          <p:cNvPicPr>
            <a:picLocks/>
          </p:cNvPicPr>
          <p:nvPr>
            <p:custDataLst>
              <p:tags r:id="rId6"/>
            </p:custDataLst>
          </p:nvPr>
        </p:nvPicPr>
        <p:blipFill>
          <a:blip r:embed="rId27">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itle 16"/>
          <p:cNvSpPr>
            <a:spLocks noGrp="1"/>
          </p:cNvSpPr>
          <p:nvPr>
            <p:ph type="title"/>
            <p:custDataLst>
              <p:tags r:id="rId7"/>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tr-TR" sz="2800" dirty="0" err="1" smtClean="0">
                <a:solidFill>
                  <a:schemeClr val="accent4"/>
                </a:solidFill>
              </a:rPr>
              <a:t>Smarter</a:t>
            </a:r>
            <a:r>
              <a:rPr lang="tr-TR" sz="2800" dirty="0" smtClean="0">
                <a:solidFill>
                  <a:schemeClr val="accent4"/>
                </a:solidFill>
              </a:rPr>
              <a:t> </a:t>
            </a:r>
            <a:r>
              <a:rPr lang="tr-TR" sz="2800" dirty="0" err="1" smtClean="0">
                <a:solidFill>
                  <a:schemeClr val="accent4"/>
                </a:solidFill>
              </a:rPr>
              <a:t>decisions</a:t>
            </a:r>
            <a:r>
              <a:rPr lang="tr-TR" sz="2800" dirty="0" smtClean="0">
                <a:solidFill>
                  <a:schemeClr val="accent4"/>
                </a:solidFill>
              </a:rPr>
              <a:t> </a:t>
            </a:r>
            <a:r>
              <a:rPr lang="tr-TR" sz="2800" dirty="0" err="1" smtClean="0">
                <a:solidFill>
                  <a:schemeClr val="accent4"/>
                </a:solidFill>
              </a:rPr>
              <a:t>with</a:t>
            </a:r>
            <a:r>
              <a:rPr lang="tr-TR" sz="2800" dirty="0" smtClean="0">
                <a:solidFill>
                  <a:schemeClr val="accent4"/>
                </a:solidFill>
              </a:rPr>
              <a:t> </a:t>
            </a:r>
            <a:r>
              <a:rPr lang="tr-TR" sz="2800" dirty="0" err="1" smtClean="0">
                <a:solidFill>
                  <a:schemeClr val="accent4"/>
                </a:solidFill>
              </a:rPr>
              <a:t>surveillance</a:t>
            </a:r>
            <a:r>
              <a:rPr lang="tr-TR" sz="2800" dirty="0" smtClean="0">
                <a:solidFill>
                  <a:schemeClr val="accent4"/>
                </a:solidFill>
              </a:rPr>
              <a:t> </a:t>
            </a:r>
            <a:r>
              <a:rPr lang="tr-TR" sz="2800" dirty="0" err="1" smtClean="0">
                <a:solidFill>
                  <a:schemeClr val="accent4"/>
                </a:solidFill>
              </a:rPr>
              <a:t>cameras</a:t>
            </a:r>
            <a:endParaRPr lang="en-US" sz="2800" dirty="0">
              <a:solidFill>
                <a:schemeClr val="accent4"/>
              </a:solidFill>
            </a:endParaRPr>
          </a:p>
        </p:txBody>
      </p:sp>
      <p:sp>
        <p:nvSpPr>
          <p:cNvPr id="3" name="Content Placeholder 2"/>
          <p:cNvSpPr>
            <a:spLocks noGrp="1"/>
          </p:cNvSpPr>
          <p:nvPr>
            <p:ph sz="half" idx="1"/>
            <p:custDataLst>
              <p:tags r:id="rId8"/>
            </p:custDataLst>
          </p:nvPr>
        </p:nvSpPr>
        <p:spPr>
          <a:xfrm>
            <a:off x="2710865" y="1339013"/>
            <a:ext cx="3355403" cy="4082081"/>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marL="0" indent="0" algn="ctr">
              <a:lnSpc>
                <a:spcPct val="100000"/>
              </a:lnSpc>
              <a:buNone/>
            </a:pPr>
            <a:r>
              <a:rPr lang="tr-TR" sz="2000" b="1" dirty="0" err="1" smtClean="0">
                <a:solidFill>
                  <a:schemeClr val="bg1"/>
                </a:solidFill>
              </a:rPr>
              <a:t>Use</a:t>
            </a:r>
            <a:r>
              <a:rPr lang="tr-TR" sz="2000" b="1" dirty="0" smtClean="0">
                <a:solidFill>
                  <a:schemeClr val="bg1"/>
                </a:solidFill>
              </a:rPr>
              <a:t> </a:t>
            </a:r>
            <a:r>
              <a:rPr lang="tr-TR" sz="2000" b="1" dirty="0">
                <a:solidFill>
                  <a:schemeClr val="bg1"/>
                </a:solidFill>
              </a:rPr>
              <a:t>v</a:t>
            </a:r>
            <a:r>
              <a:rPr lang="tr-TR" sz="2000" b="1" dirty="0" smtClean="0">
                <a:solidFill>
                  <a:schemeClr val="bg1"/>
                </a:solidFill>
              </a:rPr>
              <a:t>ideo data </a:t>
            </a:r>
            <a:r>
              <a:rPr lang="tr-TR" sz="2000" b="1" dirty="0" err="1" smtClean="0">
                <a:solidFill>
                  <a:schemeClr val="bg1"/>
                </a:solidFill>
              </a:rPr>
              <a:t>for</a:t>
            </a:r>
            <a:r>
              <a:rPr lang="tr-TR" sz="2000" b="1" dirty="0" smtClean="0">
                <a:solidFill>
                  <a:schemeClr val="bg1"/>
                </a:solidFill>
              </a:rPr>
              <a:t> </a:t>
            </a:r>
            <a:r>
              <a:rPr lang="tr-TR" sz="2000" b="1" dirty="0" err="1">
                <a:solidFill>
                  <a:schemeClr val="bg1"/>
                </a:solidFill>
              </a:rPr>
              <a:t>Operational</a:t>
            </a:r>
            <a:r>
              <a:rPr lang="tr-TR" sz="2000" b="1" dirty="0">
                <a:solidFill>
                  <a:schemeClr val="bg1"/>
                </a:solidFill>
              </a:rPr>
              <a:t> </a:t>
            </a:r>
            <a:r>
              <a:rPr lang="tr-TR" sz="2000" b="1" dirty="0" err="1" smtClean="0">
                <a:solidFill>
                  <a:schemeClr val="bg1"/>
                </a:solidFill>
              </a:rPr>
              <a:t>Efficiency</a:t>
            </a:r>
            <a:endParaRPr lang="tr-TR" sz="2000" b="1" dirty="0" smtClean="0">
              <a:solidFill>
                <a:schemeClr val="bg1"/>
              </a:solidFill>
            </a:endParaRPr>
          </a:p>
          <a:p>
            <a:pPr marL="0" indent="0" algn="ctr">
              <a:lnSpc>
                <a:spcPct val="100000"/>
              </a:lnSpc>
              <a:buNone/>
            </a:pPr>
            <a:endParaRPr lang="en-US" sz="1400" b="1" i="1" dirty="0" smtClean="0">
              <a:solidFill>
                <a:schemeClr val="bg1"/>
              </a:solidFill>
            </a:endParaRPr>
          </a:p>
          <a:p>
            <a:r>
              <a:rPr lang="en-US" dirty="0" smtClean="0">
                <a:solidFill>
                  <a:schemeClr val="bg1"/>
                </a:solidFill>
              </a:rPr>
              <a:t>Identify </a:t>
            </a:r>
            <a:r>
              <a:rPr lang="en-US" dirty="0">
                <a:solidFill>
                  <a:schemeClr val="bg1"/>
                </a:solidFill>
              </a:rPr>
              <a:t>patterns </a:t>
            </a:r>
            <a:r>
              <a:rPr lang="en-US" dirty="0" smtClean="0">
                <a:solidFill>
                  <a:schemeClr val="bg1"/>
                </a:solidFill>
              </a:rPr>
              <a:t>in </a:t>
            </a:r>
            <a:r>
              <a:rPr lang="tr-TR" dirty="0" err="1" smtClean="0">
                <a:solidFill>
                  <a:schemeClr val="bg1"/>
                </a:solidFill>
              </a:rPr>
              <a:t>passenger</a:t>
            </a:r>
            <a:r>
              <a:rPr lang="en-US" dirty="0" smtClean="0">
                <a:solidFill>
                  <a:schemeClr val="bg1"/>
                </a:solidFill>
              </a:rPr>
              <a:t> </a:t>
            </a:r>
            <a:r>
              <a:rPr lang="en-US" dirty="0">
                <a:solidFill>
                  <a:schemeClr val="bg1"/>
                </a:solidFill>
              </a:rPr>
              <a:t>activity </a:t>
            </a:r>
            <a:endParaRPr lang="en-US" dirty="0" smtClean="0">
              <a:solidFill>
                <a:schemeClr val="bg1"/>
              </a:solidFill>
            </a:endParaRPr>
          </a:p>
          <a:p>
            <a:pPr lvl="0" fontAlgn="base">
              <a:spcAft>
                <a:spcPct val="0"/>
              </a:spcAft>
              <a:defRPr/>
            </a:pPr>
            <a:r>
              <a:rPr lang="tr-TR" dirty="0" err="1" smtClean="0">
                <a:solidFill>
                  <a:schemeClr val="bg1"/>
                </a:solidFill>
              </a:rPr>
              <a:t>Manage</a:t>
            </a:r>
            <a:r>
              <a:rPr lang="tr-TR" dirty="0" smtClean="0">
                <a:solidFill>
                  <a:schemeClr val="bg1"/>
                </a:solidFill>
              </a:rPr>
              <a:t> </a:t>
            </a:r>
            <a:r>
              <a:rPr lang="tr-TR" dirty="0" err="1">
                <a:solidFill>
                  <a:schemeClr val="bg1"/>
                </a:solidFill>
              </a:rPr>
              <a:t>queues</a:t>
            </a:r>
            <a:endParaRPr lang="tr-TR" dirty="0">
              <a:solidFill>
                <a:schemeClr val="bg1"/>
              </a:solidFill>
            </a:endParaRPr>
          </a:p>
          <a:p>
            <a:pPr lvl="0" fontAlgn="base">
              <a:spcAft>
                <a:spcPct val="0"/>
              </a:spcAft>
              <a:defRPr/>
            </a:pPr>
            <a:r>
              <a:rPr lang="en-US" dirty="0">
                <a:solidFill>
                  <a:schemeClr val="bg1"/>
                </a:solidFill>
              </a:rPr>
              <a:t>Improve service by </a:t>
            </a:r>
            <a:r>
              <a:rPr lang="tr-TR" dirty="0" err="1">
                <a:solidFill>
                  <a:schemeClr val="bg1"/>
                </a:solidFill>
              </a:rPr>
              <a:t>improved</a:t>
            </a:r>
            <a:r>
              <a:rPr lang="tr-TR" dirty="0">
                <a:solidFill>
                  <a:schemeClr val="bg1"/>
                </a:solidFill>
              </a:rPr>
              <a:t> </a:t>
            </a:r>
            <a:r>
              <a:rPr lang="en-US" dirty="0">
                <a:solidFill>
                  <a:schemeClr val="bg1"/>
                </a:solidFill>
              </a:rPr>
              <a:t>staff schedules</a:t>
            </a:r>
          </a:p>
          <a:p>
            <a:r>
              <a:rPr lang="tr-TR" dirty="0" err="1" smtClean="0">
                <a:solidFill>
                  <a:schemeClr val="bg1"/>
                </a:solidFill>
              </a:rPr>
              <a:t>Detect</a:t>
            </a:r>
            <a:r>
              <a:rPr lang="tr-TR" dirty="0" smtClean="0">
                <a:solidFill>
                  <a:schemeClr val="bg1"/>
                </a:solidFill>
              </a:rPr>
              <a:t> </a:t>
            </a:r>
            <a:r>
              <a:rPr lang="tr-TR" dirty="0" err="1" smtClean="0">
                <a:solidFill>
                  <a:schemeClr val="bg1"/>
                </a:solidFill>
              </a:rPr>
              <a:t>blocked</a:t>
            </a:r>
            <a:r>
              <a:rPr lang="tr-TR" dirty="0" smtClean="0">
                <a:solidFill>
                  <a:schemeClr val="bg1"/>
                </a:solidFill>
              </a:rPr>
              <a:t> </a:t>
            </a:r>
            <a:r>
              <a:rPr lang="tr-TR" dirty="0" err="1" smtClean="0">
                <a:solidFill>
                  <a:schemeClr val="bg1"/>
                </a:solidFill>
              </a:rPr>
              <a:t>emergency</a:t>
            </a:r>
            <a:r>
              <a:rPr lang="tr-TR" dirty="0" smtClean="0">
                <a:solidFill>
                  <a:schemeClr val="bg1"/>
                </a:solidFill>
              </a:rPr>
              <a:t> </a:t>
            </a:r>
            <a:r>
              <a:rPr lang="tr-TR" dirty="0" err="1" smtClean="0">
                <a:solidFill>
                  <a:schemeClr val="bg1"/>
                </a:solidFill>
              </a:rPr>
              <a:t>exits</a:t>
            </a:r>
            <a:endParaRPr lang="tr-TR" dirty="0" smtClean="0">
              <a:solidFill>
                <a:schemeClr val="bg1"/>
              </a:solidFill>
            </a:endParaRPr>
          </a:p>
          <a:p>
            <a:r>
              <a:rPr lang="tr-TR" dirty="0" err="1" smtClean="0">
                <a:solidFill>
                  <a:schemeClr val="bg1"/>
                </a:solidFill>
              </a:rPr>
              <a:t>Detect</a:t>
            </a:r>
            <a:r>
              <a:rPr lang="tr-TR" dirty="0" smtClean="0">
                <a:solidFill>
                  <a:schemeClr val="bg1"/>
                </a:solidFill>
              </a:rPr>
              <a:t> fire </a:t>
            </a:r>
            <a:r>
              <a:rPr lang="tr-TR" dirty="0" err="1" smtClean="0">
                <a:solidFill>
                  <a:schemeClr val="bg1"/>
                </a:solidFill>
              </a:rPr>
              <a:t>and</a:t>
            </a:r>
            <a:r>
              <a:rPr lang="tr-TR" dirty="0" smtClean="0">
                <a:solidFill>
                  <a:schemeClr val="bg1"/>
                </a:solidFill>
              </a:rPr>
              <a:t> </a:t>
            </a:r>
            <a:r>
              <a:rPr lang="tr-TR" dirty="0" err="1" smtClean="0">
                <a:solidFill>
                  <a:schemeClr val="bg1"/>
                </a:solidFill>
              </a:rPr>
              <a:t>smoke</a:t>
            </a:r>
            <a:endParaRPr lang="en-US" dirty="0" smtClean="0">
              <a:solidFill>
                <a:schemeClr val="bg1"/>
              </a:solidFill>
            </a:endParaRPr>
          </a:p>
        </p:txBody>
      </p:sp>
      <p:sp>
        <p:nvSpPr>
          <p:cNvPr id="11" name="Rectangle 10" hidden="1"/>
          <p:cNvSpPr>
            <a:spLocks/>
          </p:cNvSpPr>
          <p:nvPr>
            <p:custDataLst>
              <p:tags r:id="rId9"/>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9" name="TextBox 8"/>
          <p:cNvSpPr txBox="1">
            <a:spLocks/>
          </p:cNvSpPr>
          <p:nvPr>
            <p:custDataLst>
              <p:tags r:id="rId10"/>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tr-TR" sz="2800" dirty="0"/>
              <a:t>Beyond </a:t>
            </a:r>
            <a:r>
              <a:rPr lang="tr-TR" sz="2800" dirty="0" smtClean="0"/>
              <a:t>Security</a:t>
            </a:r>
            <a:endParaRPr lang="en-US" sz="2800" kern="0" dirty="0"/>
          </a:p>
        </p:txBody>
      </p:sp>
      <p:sp>
        <p:nvSpPr>
          <p:cNvPr id="8" name="Rectangle 7"/>
          <p:cNvSpPr>
            <a:spLocks/>
          </p:cNvSpPr>
          <p:nvPr>
            <p:custDataLst>
              <p:tags r:id="rId11"/>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7" name="Rectangle 6"/>
          <p:cNvSpPr>
            <a:spLocks/>
          </p:cNvSpPr>
          <p:nvPr>
            <p:custDataLst>
              <p:tags r:id="rId12"/>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rtlCol="0" anchor="t">
            <a:noAutofit/>
          </a:bodyPr>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6" name="Rectangle 5"/>
          <p:cNvSpPr>
            <a:spLocks/>
          </p:cNvSpPr>
          <p:nvPr>
            <p:custDataLst>
              <p:tags r:id="rId13"/>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noAutofit/>
          </a:bodyPr>
          <a:lstStyle/>
          <a:p>
            <a:pPr marL="0" marR="0" indent="0" defTabSz="914400" eaLnBrk="1" fontAlgn="auto" latinLnBrk="0" hangingPunct="1">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7</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4" name="TextBox 3" hidden="1"/>
          <p:cNvSpPr txBox="1">
            <a:spLocks/>
          </p:cNvSpPr>
          <p:nvPr>
            <p:custDataLst>
              <p:tags r:id="rId1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smtClean="0">
              <a:ln>
                <a:noFill/>
              </a:ln>
              <a:effectLst/>
              <a:uLnTx/>
              <a:uFillTx/>
            </a:endParaRPr>
          </a:p>
        </p:txBody>
      </p:sp>
      <p:sp>
        <p:nvSpPr>
          <p:cNvPr id="22" name="Rechthoek 15"/>
          <p:cNvSpPr/>
          <p:nvPr>
            <p:custDataLst>
              <p:tags r:id="rId15"/>
            </p:custDataLst>
          </p:nvPr>
        </p:nvSpPr>
        <p:spPr>
          <a:xfrm>
            <a:off x="6245070" y="1295401"/>
            <a:ext cx="4725189" cy="4160334"/>
          </a:xfrm>
          <a:prstGeom prst="rect">
            <a:avLst/>
          </a:prstGeom>
          <a:solidFill>
            <a:schemeClr val="tx2">
              <a:alpha val="79000"/>
            </a:schemeClr>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dirty="0" smtClean="0">
              <a:ln>
                <a:noFill/>
              </a:ln>
              <a:solidFill>
                <a:srgbClr val="000000"/>
              </a:solidFill>
              <a:effectLst/>
              <a:uLnTx/>
              <a:uFillTx/>
              <a:latin typeface="Bosch Office Sans"/>
              <a:ea typeface="+mn-ea"/>
              <a:cs typeface="+mn-cs"/>
            </a:endParaRPr>
          </a:p>
        </p:txBody>
      </p:sp>
      <p:pic>
        <p:nvPicPr>
          <p:cNvPr id="29" name="Picture 28"/>
          <p:cNvPicPr>
            <a:picLocks noChangeAspect="1"/>
          </p:cNvPicPr>
          <p:nvPr>
            <p:custDataLst>
              <p:tags r:id="rId16"/>
            </p:custDataLst>
          </p:nvPr>
        </p:nvPicPr>
        <p:blipFill>
          <a:blip r:embed="rId28" cstate="print">
            <a:biLevel thresh="25000"/>
            <a:extLst>
              <a:ext uri="{BEBA8EAE-BF5A-486C-A8C5-ECC9F3942E4B}">
                <a14:imgProps xmlns:a14="http://schemas.microsoft.com/office/drawing/2010/main">
                  <a14:imgLayer r:embed="rId2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559521" y="1467766"/>
            <a:ext cx="1238611" cy="1238611"/>
          </a:xfrm>
          <a:prstGeom prst="rect">
            <a:avLst/>
          </a:prstGeom>
        </p:spPr>
      </p:pic>
      <p:pic>
        <p:nvPicPr>
          <p:cNvPr id="30" name="Picture 29"/>
          <p:cNvPicPr>
            <a:picLocks noChangeAspect="1"/>
          </p:cNvPicPr>
          <p:nvPr>
            <p:custDataLst>
              <p:tags r:id="rId17"/>
            </p:custDataLst>
          </p:nvPr>
        </p:nvPicPr>
        <p:blipFill>
          <a:blip r:embed="rId30" cstate="print">
            <a:biLevel thresh="25000"/>
            <a:extLst>
              <a:ext uri="{BEBA8EAE-BF5A-486C-A8C5-ECC9F3942E4B}">
                <a14:imgProps xmlns:a14="http://schemas.microsoft.com/office/drawing/2010/main">
                  <a14:imgLayer r:embed="rId3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516081" y="3068097"/>
            <a:ext cx="1238609" cy="944097"/>
          </a:xfrm>
          <a:prstGeom prst="rect">
            <a:avLst/>
          </a:prstGeom>
        </p:spPr>
      </p:pic>
      <p:pic>
        <p:nvPicPr>
          <p:cNvPr id="31" name="Picture 30"/>
          <p:cNvPicPr>
            <a:picLocks noChangeAspect="1"/>
          </p:cNvPicPr>
          <p:nvPr>
            <p:custDataLst>
              <p:tags r:id="rId18"/>
            </p:custDataLst>
          </p:nvPr>
        </p:nvPicPr>
        <p:blipFill>
          <a:blip r:embed="rId32" cstate="print">
            <a:biLevel thresh="25000"/>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559522" y="4373915"/>
            <a:ext cx="1238610" cy="990889"/>
          </a:xfrm>
          <a:prstGeom prst="rect">
            <a:avLst/>
          </a:prstGeom>
        </p:spPr>
      </p:pic>
      <p:sp>
        <p:nvSpPr>
          <p:cNvPr id="32" name="TextBox 31"/>
          <p:cNvSpPr txBox="1"/>
          <p:nvPr>
            <p:custDataLst>
              <p:tags r:id="rId19"/>
            </p:custDataLst>
          </p:nvPr>
        </p:nvSpPr>
        <p:spPr>
          <a:xfrm>
            <a:off x="7986769" y="1938477"/>
            <a:ext cx="2983490" cy="297188"/>
          </a:xfrm>
          <a:prstGeom prst="rect">
            <a:avLst/>
          </a:prstGeom>
          <a:solidFill>
            <a:scrgbClr r="0" g="0" b="0">
              <a:alpha val="0"/>
            </a:scrgbClr>
          </a:solidFill>
        </p:spPr>
        <p:txBody>
          <a:bodyPr wrap="non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tr-TR" b="0" i="0" u="none" strike="noStrike" kern="0" cap="none" spc="0" normalizeH="0" baseline="0" noProof="0" dirty="0" err="1" smtClean="0">
                <a:ln>
                  <a:noFill/>
                </a:ln>
                <a:solidFill>
                  <a:schemeClr val="bg1"/>
                </a:solidFill>
                <a:effectLst/>
                <a:uLnTx/>
                <a:uFillTx/>
              </a:rPr>
              <a:t>Gather</a:t>
            </a:r>
            <a:r>
              <a:rPr kumimoji="0" lang="tr-TR" b="0" i="0" u="none" strike="noStrike" kern="0" cap="none" spc="0" normalizeH="0" baseline="0" noProof="0" dirty="0" smtClean="0">
                <a:ln>
                  <a:noFill/>
                </a:ln>
                <a:solidFill>
                  <a:schemeClr val="bg1"/>
                </a:solidFill>
                <a:effectLst/>
                <a:uLnTx/>
                <a:uFillTx/>
              </a:rPr>
              <a:t> </a:t>
            </a:r>
            <a:r>
              <a:rPr kumimoji="0" lang="tr-TR" b="0" i="0" u="none" strike="noStrike" kern="0" cap="none" spc="0" normalizeH="0" baseline="0" noProof="0" dirty="0" err="1" smtClean="0">
                <a:ln>
                  <a:noFill/>
                </a:ln>
                <a:solidFill>
                  <a:schemeClr val="bg1"/>
                </a:solidFill>
                <a:effectLst/>
                <a:uLnTx/>
                <a:uFillTx/>
              </a:rPr>
              <a:t>business</a:t>
            </a:r>
            <a:r>
              <a:rPr kumimoji="0" lang="tr-TR" b="0" i="0" u="none" strike="noStrike" kern="0" cap="none" spc="0" normalizeH="0" baseline="0" noProof="0" dirty="0" smtClean="0">
                <a:ln>
                  <a:noFill/>
                </a:ln>
                <a:solidFill>
                  <a:schemeClr val="bg1"/>
                </a:solidFill>
                <a:effectLst/>
                <a:uLnTx/>
                <a:uFillTx/>
              </a:rPr>
              <a:t> </a:t>
            </a:r>
            <a:r>
              <a:rPr kumimoji="0" lang="tr-TR" b="0" i="0" u="none" strike="noStrike" kern="0" cap="none" spc="0" normalizeH="0" baseline="0" noProof="0" dirty="0" err="1" smtClean="0">
                <a:ln>
                  <a:noFill/>
                </a:ln>
                <a:solidFill>
                  <a:schemeClr val="bg1"/>
                </a:solidFill>
                <a:effectLst/>
                <a:uLnTx/>
                <a:uFillTx/>
              </a:rPr>
              <a:t>statistics</a:t>
            </a:r>
            <a:endParaRPr kumimoji="0" lang="en-US" b="0" i="0" u="none" strike="noStrike" kern="0" cap="none" spc="0" normalizeH="0" baseline="0" noProof="0" dirty="0" smtClean="0">
              <a:ln>
                <a:noFill/>
              </a:ln>
              <a:solidFill>
                <a:schemeClr val="bg1"/>
              </a:solidFill>
              <a:effectLst/>
              <a:uLnTx/>
              <a:uFillTx/>
            </a:endParaRPr>
          </a:p>
        </p:txBody>
      </p:sp>
      <p:sp>
        <p:nvSpPr>
          <p:cNvPr id="33" name="TextBox 32"/>
          <p:cNvSpPr txBox="1"/>
          <p:nvPr>
            <p:custDataLst>
              <p:tags r:id="rId20"/>
            </p:custDataLst>
          </p:nvPr>
        </p:nvSpPr>
        <p:spPr>
          <a:xfrm>
            <a:off x="7986769" y="3257839"/>
            <a:ext cx="2659297" cy="279846"/>
          </a:xfrm>
          <a:prstGeom prst="rect">
            <a:avLst/>
          </a:prstGeom>
          <a:solidFill>
            <a:scrgbClr r="0" g="0" b="0">
              <a:alpha val="0"/>
            </a:scrgbClr>
          </a:solidFill>
        </p:spPr>
        <p:txBody>
          <a:bodyPr wrap="non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tr-TR" b="0" i="0" u="none" strike="noStrike" kern="0" cap="none" spc="0" normalizeH="0" baseline="0" noProof="0" dirty="0" err="1" smtClean="0">
                <a:ln>
                  <a:noFill/>
                </a:ln>
                <a:solidFill>
                  <a:schemeClr val="bg1"/>
                </a:solidFill>
                <a:effectLst/>
                <a:uLnTx/>
                <a:uFillTx/>
              </a:rPr>
              <a:t>Improve</a:t>
            </a:r>
            <a:r>
              <a:rPr kumimoji="0" lang="tr-TR" b="0" i="0" u="none" strike="noStrike" kern="0" cap="none" spc="0" normalizeH="0" baseline="0" noProof="0" dirty="0" smtClean="0">
                <a:ln>
                  <a:noFill/>
                </a:ln>
                <a:solidFill>
                  <a:schemeClr val="bg1"/>
                </a:solidFill>
                <a:effectLst/>
                <a:uLnTx/>
                <a:uFillTx/>
              </a:rPr>
              <a:t> service</a:t>
            </a:r>
            <a:endParaRPr kumimoji="0" lang="en-US" b="0" i="0" u="none" strike="noStrike" kern="0" cap="none" spc="0" normalizeH="0" baseline="0" noProof="0" dirty="0" smtClean="0">
              <a:ln>
                <a:noFill/>
              </a:ln>
              <a:solidFill>
                <a:schemeClr val="bg1"/>
              </a:solidFill>
              <a:effectLst/>
              <a:uLnTx/>
              <a:uFillTx/>
            </a:endParaRPr>
          </a:p>
        </p:txBody>
      </p:sp>
      <p:sp>
        <p:nvSpPr>
          <p:cNvPr id="34" name="TextBox 33"/>
          <p:cNvSpPr txBox="1"/>
          <p:nvPr>
            <p:custDataLst>
              <p:tags r:id="rId21"/>
            </p:custDataLst>
          </p:nvPr>
        </p:nvSpPr>
        <p:spPr>
          <a:xfrm>
            <a:off x="7939833" y="4707501"/>
            <a:ext cx="3134042" cy="288973"/>
          </a:xfrm>
          <a:prstGeom prst="rect">
            <a:avLst/>
          </a:prstGeom>
          <a:solidFill>
            <a:scrgbClr r="0" g="0" b="0">
              <a:alpha val="0"/>
            </a:scrgbClr>
          </a:solidFill>
        </p:spPr>
        <p:txBody>
          <a:bodyPr wrap="non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tr-TR" b="0" i="0" u="none" strike="noStrike" kern="0" cap="none" spc="0" normalizeH="0" baseline="0" noProof="0" dirty="0" err="1" smtClean="0">
                <a:ln>
                  <a:noFill/>
                </a:ln>
                <a:solidFill>
                  <a:schemeClr val="bg1"/>
                </a:solidFill>
                <a:effectLst/>
                <a:uLnTx/>
                <a:uFillTx/>
              </a:rPr>
              <a:t>Improve</a:t>
            </a:r>
            <a:r>
              <a:rPr kumimoji="0" lang="tr-TR" b="0" i="0" u="none" strike="noStrike" kern="0" cap="none" spc="0" normalizeH="0" baseline="0" noProof="0" dirty="0" smtClean="0">
                <a:ln>
                  <a:noFill/>
                </a:ln>
                <a:solidFill>
                  <a:schemeClr val="bg1"/>
                </a:solidFill>
                <a:effectLst/>
                <a:uLnTx/>
                <a:uFillTx/>
              </a:rPr>
              <a:t> </a:t>
            </a:r>
            <a:r>
              <a:rPr kumimoji="0" lang="tr-TR" b="0" i="0" u="none" strike="noStrike" kern="0" cap="none" spc="0" normalizeH="0" baseline="0" noProof="0" dirty="0" err="1" smtClean="0">
                <a:ln>
                  <a:noFill/>
                </a:ln>
                <a:solidFill>
                  <a:schemeClr val="bg1"/>
                </a:solidFill>
                <a:effectLst/>
                <a:uLnTx/>
                <a:uFillTx/>
              </a:rPr>
              <a:t>safety</a:t>
            </a:r>
            <a:endParaRPr kumimoji="0" lang="en-US" b="0" i="0" u="none" strike="noStrike" kern="0" cap="none" spc="0" normalizeH="0" baseline="0" noProof="0" dirty="0" smtClean="0">
              <a:ln>
                <a:noFill/>
              </a:ln>
              <a:solidFill>
                <a:schemeClr val="bg1"/>
              </a:solidFill>
              <a:effectLst/>
              <a:uLnTx/>
              <a:uFillTx/>
            </a:endParaRPr>
          </a:p>
        </p:txBody>
      </p:sp>
    </p:spTree>
    <p:custDataLst>
      <p:tags r:id="rId1"/>
    </p:custDataLst>
    <p:extLst>
      <p:ext uri="{BB962C8B-B14F-4D97-AF65-F5344CB8AC3E}">
        <p14:creationId xmlns:p14="http://schemas.microsoft.com/office/powerpoint/2010/main" val="359330243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pPr>
            <a:r>
              <a:rPr lang="tr-TR" sz="2800" dirty="0" err="1">
                <a:solidFill>
                  <a:schemeClr val="accent4"/>
                </a:solidFill>
              </a:rPr>
              <a:t>Smarter</a:t>
            </a:r>
            <a:r>
              <a:rPr lang="tr-TR" sz="2800" dirty="0">
                <a:solidFill>
                  <a:schemeClr val="accent4"/>
                </a:solidFill>
              </a:rPr>
              <a:t> </a:t>
            </a:r>
            <a:r>
              <a:rPr lang="tr-TR" sz="2800" dirty="0" err="1">
                <a:solidFill>
                  <a:schemeClr val="accent4"/>
                </a:solidFill>
              </a:rPr>
              <a:t>decisions</a:t>
            </a:r>
            <a:r>
              <a:rPr lang="tr-TR" sz="2800" dirty="0">
                <a:solidFill>
                  <a:schemeClr val="accent4"/>
                </a:solidFill>
              </a:rPr>
              <a:t> </a:t>
            </a:r>
            <a:r>
              <a:rPr lang="tr-TR" sz="2800" dirty="0" err="1">
                <a:solidFill>
                  <a:schemeClr val="accent4"/>
                </a:solidFill>
              </a:rPr>
              <a:t>with</a:t>
            </a:r>
            <a:r>
              <a:rPr lang="tr-TR" sz="2800" dirty="0">
                <a:solidFill>
                  <a:schemeClr val="accent4"/>
                </a:solidFill>
              </a:rPr>
              <a:t> </a:t>
            </a:r>
            <a:r>
              <a:rPr lang="tr-TR" sz="2800" dirty="0" err="1">
                <a:solidFill>
                  <a:schemeClr val="accent4"/>
                </a:solidFill>
              </a:rPr>
              <a:t>surveillance</a:t>
            </a:r>
            <a:r>
              <a:rPr lang="tr-TR" sz="2800" dirty="0">
                <a:solidFill>
                  <a:schemeClr val="accent4"/>
                </a:solidFill>
              </a:rPr>
              <a:t> </a:t>
            </a:r>
            <a:r>
              <a:rPr lang="tr-TR" sz="2800" dirty="0" err="1">
                <a:solidFill>
                  <a:schemeClr val="accent4"/>
                </a:solidFill>
              </a:rPr>
              <a:t>cameras</a:t>
            </a:r>
            <a:endParaRPr lang="en-US" sz="2800" kern="0" dirty="0">
              <a:solidFill>
                <a:schemeClr val="accent4"/>
              </a:solidFill>
            </a:endParaRPr>
          </a:p>
        </p:txBody>
      </p:sp>
      <p:pic>
        <p:nvPicPr>
          <p:cNvPr id="36" name="Content Placeholder 9"/>
          <p:cNvPicPr>
            <a:picLocks noGrp="1"/>
          </p:cNvPicPr>
          <p:nvPr>
            <p:ph sz="half" idx="1"/>
            <p:custDataLst>
              <p:tags r:id="rId3"/>
            </p:custDataLst>
          </p:nvPr>
        </p:nvPicPr>
        <p:blipFill>
          <a:blip r:embed="rId22">
            <a:lum/>
            <a:extLst>
              <a:ext uri="{28A0092B-C50C-407E-A947-70E740481C1C}">
                <a14:useLocalDpi xmlns:a14="http://schemas.microsoft.com/office/drawing/2010/main" val="0"/>
              </a:ext>
            </a:extLst>
          </a:blip>
          <a:stretch>
            <a:fillRect/>
          </a:stretch>
        </p:blipFill>
        <p:spPr>
          <a:xfrm>
            <a:off x="0" y="1194798"/>
            <a:ext cx="10969625" cy="4269377"/>
          </a:xfrm>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8" name="Picture 17"/>
          <p:cNvPicPr>
            <a:picLocks/>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Box 9"/>
          <p:cNvSpPr txBox="1">
            <a:spLocks/>
          </p:cNvSpPr>
          <p:nvPr>
            <p:custDataLst>
              <p:tags r:id="rId6"/>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tr-TR" sz="2800" dirty="0"/>
              <a:t>Beyond Security</a:t>
            </a:r>
            <a:endParaRPr lang="en-US" sz="2800" kern="0" dirty="0"/>
          </a:p>
        </p:txBody>
      </p:sp>
      <p:sp>
        <p:nvSpPr>
          <p:cNvPr id="9" name="Rectangle 8"/>
          <p:cNvSpPr>
            <a:spLocks/>
          </p:cNvSpPr>
          <p:nvPr>
            <p:custDataLst>
              <p:tags r:id="rId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8" name="Rectangle 7"/>
          <p:cNvSpPr>
            <a:spLocks/>
          </p:cNvSpPr>
          <p:nvPr>
            <p:custDataLst>
              <p:tags r:id="rId8"/>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7" name="Rectangle 6"/>
          <p:cNvSpPr>
            <a:spLocks/>
          </p:cNvSpPr>
          <p:nvPr>
            <p:custDataLst>
              <p:tags r:id="rId9"/>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8</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10"/>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5" name="TextBox 4" hidden="1"/>
          <p:cNvSpPr txBox="1"/>
          <p:nvPr>
            <p:custDataLst>
              <p:tags r:id="rId11"/>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smtClean="0">
              <a:ln>
                <a:noFill/>
              </a:ln>
              <a:effectLst/>
              <a:uLnTx/>
              <a:uFillTx/>
            </a:endParaRPr>
          </a:p>
        </p:txBody>
      </p:sp>
      <p:sp>
        <p:nvSpPr>
          <p:cNvPr id="31" name="Rechteck 2"/>
          <p:cNvSpPr/>
          <p:nvPr>
            <p:custDataLst>
              <p:tags r:id="rId12"/>
            </p:custDataLst>
          </p:nvPr>
        </p:nvSpPr>
        <p:spPr>
          <a:xfrm>
            <a:off x="4285301" y="1205411"/>
            <a:ext cx="1199511" cy="1974332"/>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b="1" dirty="0" err="1" smtClean="0">
                <a:solidFill>
                  <a:schemeClr val="bg1"/>
                </a:solidFill>
                <a:latin typeface="Bosch Office Sans" pitchFamily="2" charset="0"/>
              </a:rPr>
              <a:t>Gather</a:t>
            </a:r>
            <a:r>
              <a:rPr lang="tr-TR" sz="1400" b="1" dirty="0" smtClean="0">
                <a:solidFill>
                  <a:schemeClr val="bg1"/>
                </a:solidFill>
                <a:latin typeface="Bosch Office Sans" pitchFamily="2" charset="0"/>
              </a:rPr>
              <a:t> </a:t>
            </a:r>
            <a:r>
              <a:rPr lang="tr-TR" sz="1400" b="1" dirty="0" err="1" smtClean="0">
                <a:solidFill>
                  <a:schemeClr val="bg1"/>
                </a:solidFill>
                <a:latin typeface="Bosch Office Sans" pitchFamily="2" charset="0"/>
              </a:rPr>
              <a:t>business</a:t>
            </a:r>
            <a:r>
              <a:rPr lang="tr-TR" sz="1400" b="1" dirty="0" smtClean="0">
                <a:solidFill>
                  <a:schemeClr val="bg1"/>
                </a:solidFill>
                <a:latin typeface="Bosch Office Sans" pitchFamily="2" charset="0"/>
              </a:rPr>
              <a:t> </a:t>
            </a:r>
            <a:r>
              <a:rPr lang="tr-TR" sz="1400" b="1" dirty="0" err="1" smtClean="0">
                <a:solidFill>
                  <a:schemeClr val="bg1"/>
                </a:solidFill>
                <a:latin typeface="Bosch Office Sans" pitchFamily="2" charset="0"/>
              </a:rPr>
              <a:t>statistics</a:t>
            </a:r>
            <a:endParaRPr lang="en-US" sz="1400" b="1" dirty="0">
              <a:solidFill>
                <a:schemeClr val="bg1"/>
              </a:solidFill>
              <a:latin typeface="Bosch Office Sans" pitchFamily="2" charset="0"/>
            </a:endParaRPr>
          </a:p>
        </p:txBody>
      </p:sp>
      <p:sp>
        <p:nvSpPr>
          <p:cNvPr id="33" name="Rechteck 2__"/>
          <p:cNvSpPr/>
          <p:nvPr>
            <p:custDataLst>
              <p:tags r:id="rId13"/>
            </p:custDataLst>
          </p:nvPr>
        </p:nvSpPr>
        <p:spPr>
          <a:xfrm>
            <a:off x="4285301" y="3385673"/>
            <a:ext cx="1199511" cy="1954360"/>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b="1" dirty="0" err="1" smtClean="0"/>
              <a:t>Improve</a:t>
            </a:r>
            <a:r>
              <a:rPr lang="tr-TR" sz="1400" b="1" dirty="0" smtClean="0"/>
              <a:t> service</a:t>
            </a:r>
            <a:endParaRPr lang="en-US" sz="1400" b="1" dirty="0"/>
          </a:p>
        </p:txBody>
      </p:sp>
      <p:sp>
        <p:nvSpPr>
          <p:cNvPr id="16" name="Rechteck 2_"/>
          <p:cNvSpPr/>
          <p:nvPr>
            <p:custDataLst>
              <p:tags r:id="rId14"/>
            </p:custDataLst>
          </p:nvPr>
        </p:nvSpPr>
        <p:spPr>
          <a:xfrm>
            <a:off x="9646316" y="1188448"/>
            <a:ext cx="1238041" cy="1951200"/>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err="1" smtClean="0"/>
              <a:t>Improve</a:t>
            </a:r>
            <a:r>
              <a:rPr lang="tr-TR" sz="1400" b="1" dirty="0" smtClean="0"/>
              <a:t> </a:t>
            </a:r>
            <a:r>
              <a:rPr lang="tr-TR" sz="1400" b="1" dirty="0" err="1" smtClean="0"/>
              <a:t>safety</a:t>
            </a:r>
            <a:r>
              <a:rPr lang="tr-TR" sz="1400" b="1" dirty="0" smtClean="0"/>
              <a:t>:</a:t>
            </a:r>
          </a:p>
          <a:p>
            <a:r>
              <a:rPr lang="en-US" sz="1400" b="1" dirty="0" smtClean="0"/>
              <a:t>See </a:t>
            </a:r>
            <a:r>
              <a:rPr lang="tr-TR" sz="1400" b="1" dirty="0" smtClean="0"/>
              <a:t>fire</a:t>
            </a:r>
            <a:r>
              <a:rPr lang="en-US" sz="1400" b="1" dirty="0" smtClean="0"/>
              <a:t> </a:t>
            </a:r>
            <a:r>
              <a:rPr lang="en-US" sz="1400" b="1" dirty="0"/>
              <a:t>before it </a:t>
            </a:r>
            <a:r>
              <a:rPr lang="en-US" sz="1400" b="1" dirty="0" smtClean="0"/>
              <a:t>spreads</a:t>
            </a:r>
            <a:endParaRPr lang="en-US" sz="1400" dirty="0"/>
          </a:p>
        </p:txBody>
      </p:sp>
      <p:sp>
        <p:nvSpPr>
          <p:cNvPr id="19" name="Rechteck 2___"/>
          <p:cNvSpPr/>
          <p:nvPr>
            <p:custDataLst>
              <p:tags r:id="rId15"/>
            </p:custDataLst>
          </p:nvPr>
        </p:nvSpPr>
        <p:spPr>
          <a:xfrm>
            <a:off x="9649250" y="3385673"/>
            <a:ext cx="1235107" cy="1954360"/>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716">
              <a:lnSpc>
                <a:spcPct val="107000"/>
              </a:lnSpc>
              <a:spcBef>
                <a:spcPts val="500"/>
              </a:spcBef>
              <a:buSzPct val="100000"/>
            </a:pPr>
            <a:r>
              <a:rPr lang="tr-TR" sz="1400" b="1" dirty="0" err="1" smtClean="0"/>
              <a:t>Improve</a:t>
            </a:r>
            <a:r>
              <a:rPr lang="tr-TR" sz="1400" b="1" dirty="0" smtClean="0"/>
              <a:t> </a:t>
            </a:r>
            <a:r>
              <a:rPr lang="tr-TR" sz="1400" b="1" dirty="0" err="1" smtClean="0"/>
              <a:t>safety</a:t>
            </a:r>
            <a:r>
              <a:rPr lang="tr-TR" sz="1400" b="1" dirty="0" smtClean="0"/>
              <a:t>:</a:t>
            </a:r>
          </a:p>
          <a:p>
            <a:pPr defTabSz="822716">
              <a:lnSpc>
                <a:spcPct val="107000"/>
              </a:lnSpc>
              <a:spcBef>
                <a:spcPts val="500"/>
              </a:spcBef>
              <a:buSzPct val="100000"/>
            </a:pPr>
            <a:r>
              <a:rPr lang="tr-TR" sz="1400" b="1" dirty="0" err="1" smtClean="0"/>
              <a:t>Detect</a:t>
            </a:r>
            <a:r>
              <a:rPr lang="tr-TR" sz="1400" b="1" dirty="0" smtClean="0"/>
              <a:t> </a:t>
            </a:r>
            <a:r>
              <a:rPr lang="tr-TR" sz="1400" b="1" dirty="0" err="1" smtClean="0"/>
              <a:t>blocked</a:t>
            </a:r>
            <a:r>
              <a:rPr lang="tr-TR" sz="1400" b="1" dirty="0" smtClean="0"/>
              <a:t> </a:t>
            </a:r>
            <a:r>
              <a:rPr lang="tr-TR" sz="1400" b="1" dirty="0" err="1" smtClean="0"/>
              <a:t>exits</a:t>
            </a:r>
            <a:endParaRPr lang="tr-TR" sz="1400" b="1" dirty="0"/>
          </a:p>
        </p:txBody>
      </p:sp>
      <p:pic>
        <p:nvPicPr>
          <p:cNvPr id="37" name="Content Placeholder 12">
            <a:hlinkClick r:id="" action="ppaction://noaction"/>
          </p:cNvPr>
          <p:cNvPicPr>
            <a:picLocks noGrp="1" noChangeAspect="1"/>
          </p:cNvPicPr>
          <p:nvPr>
            <p:ph sz="quarter" idx="4294967295"/>
            <p:custDataLst>
              <p:tags r:id="rId16"/>
            </p:custDataLst>
          </p:nvPr>
        </p:nvPicPr>
        <p:blipFill rotWithShape="1">
          <a:blip r:embed="rId25" cstate="print">
            <a:extLst>
              <a:ext uri="{28A0092B-C50C-407E-A947-70E740481C1C}">
                <a14:useLocalDpi xmlns:a14="http://schemas.microsoft.com/office/drawing/2010/main" val="0"/>
              </a:ext>
            </a:extLst>
          </a:blip>
          <a:srcRect l="10116" r="9482" b="2001"/>
          <a:stretch/>
        </p:blipFill>
        <p:spPr>
          <a:xfrm>
            <a:off x="259080" y="1216025"/>
            <a:ext cx="3928188" cy="1963718"/>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2" name="Content Placeholder 24">
            <a:hlinkClick r:id="rId26" action="ppaction://hlinksldjump"/>
          </p:cNvPr>
          <p:cNvPicPr>
            <a:picLocks noGrp="1" noChangeAspect="1"/>
          </p:cNvPicPr>
          <p:nvPr>
            <p:ph sz="half" idx="1"/>
            <p:custDataLst>
              <p:tags r:id="rId17"/>
            </p:custDataLst>
          </p:nvPr>
        </p:nvPicPr>
        <p:blipFill rotWithShape="1">
          <a:blip r:embed="rId27" cstate="print">
            <a:extLst>
              <a:ext uri="{28A0092B-C50C-407E-A947-70E740481C1C}">
                <a14:useLocalDpi xmlns:a14="http://schemas.microsoft.com/office/drawing/2010/main" val="0"/>
              </a:ext>
            </a:extLst>
          </a:blip>
          <a:srcRect l="10060" r="9398"/>
          <a:stretch/>
        </p:blipFill>
        <p:spPr>
          <a:xfrm>
            <a:off x="259080" y="3385673"/>
            <a:ext cx="3930365" cy="19543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3" name="Content Placeholder 25">
            <a:hlinkClick r:id="" action="ppaction://noaction"/>
          </p:cNvPr>
          <p:cNvPicPr>
            <a:picLocks noGrp="1" noChangeAspect="1"/>
          </p:cNvPicPr>
          <p:nvPr>
            <p:ph sz="quarter" idx="2"/>
            <p:custDataLst>
              <p:tags r:id="rId18"/>
            </p:custDataLst>
          </p:nvPr>
        </p:nvPicPr>
        <p:blipFill rotWithShape="1">
          <a:blip r:embed="rId28" cstate="print">
            <a:extLst>
              <a:ext uri="{28A0092B-C50C-407E-A947-70E740481C1C}">
                <a14:useLocalDpi xmlns:a14="http://schemas.microsoft.com/office/drawing/2010/main" val="0"/>
              </a:ext>
            </a:extLst>
          </a:blip>
          <a:srcRect l="9958" r="14078"/>
          <a:stretch/>
        </p:blipFill>
        <p:spPr>
          <a:xfrm>
            <a:off x="5830597" y="3385673"/>
            <a:ext cx="3733385" cy="19543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a:off x="5830597" y="1224429"/>
            <a:ext cx="3730451" cy="1915220"/>
          </a:xfrm>
          <a:prstGeom prst="rect">
            <a:avLst/>
          </a:prstGeom>
        </p:spPr>
      </p:pic>
    </p:spTree>
    <p:custDataLst>
      <p:tags r:id="rId1"/>
    </p:custDataLst>
    <p:extLst>
      <p:ext uri="{BB962C8B-B14F-4D97-AF65-F5344CB8AC3E}">
        <p14:creationId xmlns:p14="http://schemas.microsoft.com/office/powerpoint/2010/main" val="17012341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0"/>
                                        <p:tgtEl>
                                          <p:spTgt spid="31"/>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20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0"/>
                                        <p:tgtEl>
                                          <p:spTgt spid="16"/>
                                        </p:tgtEl>
                                      </p:cBhvr>
                                    </p:animEffect>
                                  </p:childTnLst>
                                </p:cTn>
                              </p:par>
                            </p:childTnLst>
                          </p:cTn>
                        </p:par>
                        <p:par>
                          <p:cTn id="25" fill="hold">
                            <p:stCondLst>
                              <p:cond delay="7000"/>
                            </p:stCondLst>
                            <p:childTnLst>
                              <p:par>
                                <p:cTn id="26" presetID="10" presetClass="entr" presetSubtype="0" fill="hold" nodeType="afterEffect">
                                  <p:stCondLst>
                                    <p:cond delay="25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0"/>
                                        <p:tgtEl>
                                          <p:spTgt spid="43"/>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1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custDataLst>
              <p:tags r:id="rId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strike="noStrike" kern="0" cap="none" normalizeH="0" baseline="0" noProof="0" smtClean="0">
                <a:ln>
                  <a:noFill/>
                </a:ln>
                <a:solidFill>
                  <a:srgbClr val="000000"/>
                </a:solidFill>
                <a:effectLst/>
                <a:uLnTx/>
                <a:uFillTx/>
                <a:ea typeface="+mn-ea"/>
                <a:cs typeface="+mn-cs"/>
              </a:rPr>
              <a:t>Bosch Security &amp; Safety Systems | 2018-05-23</a:t>
            </a:r>
            <a:endParaRPr kumimoji="0" lang="en-US" sz="600" strike="noStrike" kern="0" cap="none" normalizeH="0" baseline="0" noProof="0" dirty="0" smtClean="0">
              <a:ln>
                <a:noFill/>
              </a:ln>
              <a:solidFill>
                <a:srgbClr val="000000"/>
              </a:solidFill>
              <a:effectLst/>
              <a:uLnTx/>
              <a:uFillTx/>
              <a:ea typeface="+mn-ea"/>
              <a:cs typeface="+mn-cs"/>
            </a:endParaRPr>
          </a:p>
        </p:txBody>
      </p:sp>
      <p:sp>
        <p:nvSpPr>
          <p:cNvPr id="9" name="Rectangle 8"/>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smtClean="0">
                <a:ln>
                  <a:noFill/>
                </a:ln>
                <a:solidFill>
                  <a:srgbClr val="B2B3B5"/>
                </a:solidFill>
                <a:effectLst/>
                <a:uLnTx/>
                <a:uFillTx/>
                <a:latin typeface="Bosch Office Sans"/>
                <a:ea typeface="+mn-ea"/>
                <a:cs typeface="+mn-cs"/>
              </a:rPr>
              <a:t>© Robert Bosch GmbH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smtClean="0">
              <a:ln>
                <a:noFill/>
              </a:ln>
              <a:solidFill>
                <a:srgbClr val="B2B3B5"/>
              </a:solidFill>
              <a:effectLst/>
              <a:uLnTx/>
              <a:uFillTx/>
              <a:latin typeface="Bosch Office Sans"/>
              <a:ea typeface="+mn-ea"/>
              <a:cs typeface="+mn-cs"/>
            </a:endParaRPr>
          </a:p>
        </p:txBody>
      </p:sp>
      <p:sp>
        <p:nvSpPr>
          <p:cNvPr id="8" name="Rectangle 7"/>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smtClean="0">
                <a:ln>
                  <a:noFill/>
                </a:ln>
                <a:solidFill>
                  <a:srgbClr val="999FA6"/>
                </a:solidFill>
                <a:effectLst/>
                <a:uLnTx/>
                <a:uFillTx/>
                <a:latin typeface="Bosch Office Sans"/>
                <a:ea typeface="+mn-ea"/>
                <a:cs typeface="+mn-cs"/>
              </a:rPr>
              <a:t>9</a:t>
            </a:r>
            <a:endParaRPr kumimoji="0" lang="en-US" sz="1200" b="0" i="0" u="none" strike="noStrike" kern="0" cap="none" normalizeH="0" baseline="0" noProof="0" dirty="0" smtClean="0">
              <a:ln>
                <a:noFill/>
              </a:ln>
              <a:solidFill>
                <a:srgbClr val="999FA6"/>
              </a:solidFill>
              <a:effectLst/>
              <a:uLnTx/>
              <a:uFillTx/>
              <a:latin typeface="Bosch Office Sans"/>
              <a:ea typeface="+mn-ea"/>
              <a:cs typeface="+mn-cs"/>
            </a:endParaRPr>
          </a:p>
        </p:txBody>
      </p:sp>
      <p:sp>
        <p:nvSpPr>
          <p:cNvPr id="7" name="Rectangle 6"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smtClean="0">
              <a:ln>
                <a:noFill/>
              </a:ln>
              <a:effectLst/>
              <a:uLnTx/>
              <a:uFillTx/>
              <a:latin typeface="Bosch Office Sans"/>
              <a:ea typeface="+mn-ea"/>
              <a:cs typeface="+mn-cs"/>
            </a:endParaRPr>
          </a:p>
        </p:txBody>
      </p:sp>
      <p:sp>
        <p:nvSpPr>
          <p:cNvPr id="2" name="TextBox 1" hidden="1"/>
          <p:cNvSpPr txBox="1"/>
          <p:nvPr>
            <p:custDataLst>
              <p:tags r:id="rId6"/>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smtClean="0">
              <a:ln>
                <a:noFill/>
              </a:ln>
              <a:effectLst/>
              <a:uLnTx/>
              <a:uFillTx/>
            </a:endParaRPr>
          </a:p>
        </p:txBody>
      </p:sp>
      <p:sp>
        <p:nvSpPr>
          <p:cNvPr id="53" name="TextBox 52"/>
          <p:cNvSpPr txBox="1">
            <a:spLocks/>
          </p:cNvSpPr>
          <p:nvPr>
            <p:custDataLst>
              <p:tags r:id="rId7"/>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tr-TR" sz="2800" dirty="0"/>
              <a:t>Beyond Security</a:t>
            </a:r>
            <a:endParaRPr lang="en-US" sz="2800" kern="0" dirty="0"/>
          </a:p>
        </p:txBody>
      </p:sp>
      <p:sp>
        <p:nvSpPr>
          <p:cNvPr id="54" name="Title 22"/>
          <p:cNvSpPr txBox="1">
            <a:spLocks/>
          </p:cNvSpPr>
          <p:nvPr>
            <p:custDataLst>
              <p:tags r:id="rId8"/>
            </p:custDataLst>
          </p:nvPr>
        </p:nvSpPr>
        <p:spPr>
          <a:xfrm>
            <a:off x="259080" y="647700"/>
            <a:ext cx="10452100" cy="38862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a:lstStyle>
          <a:p>
            <a:pPr fontAlgn="auto">
              <a:lnSpc>
                <a:spcPct val="89000"/>
              </a:lnSpc>
              <a:spcBef>
                <a:spcPts val="0"/>
              </a:spcBef>
              <a:spcAft>
                <a:spcPts val="0"/>
              </a:spcAft>
            </a:pPr>
            <a:r>
              <a:rPr lang="tr-TR" sz="2800" dirty="0" err="1" smtClean="0">
                <a:solidFill>
                  <a:schemeClr val="accent4"/>
                </a:solidFill>
              </a:rPr>
              <a:t>Monitoring</a:t>
            </a:r>
            <a:r>
              <a:rPr lang="tr-TR" sz="2800" dirty="0" smtClean="0">
                <a:solidFill>
                  <a:schemeClr val="accent4"/>
                </a:solidFill>
              </a:rPr>
              <a:t> </a:t>
            </a:r>
            <a:r>
              <a:rPr lang="tr-TR" sz="2800" dirty="0" err="1" smtClean="0">
                <a:solidFill>
                  <a:schemeClr val="accent4"/>
                </a:solidFill>
              </a:rPr>
              <a:t>cameras</a:t>
            </a:r>
            <a:r>
              <a:rPr lang="tr-TR" sz="2800" dirty="0" smtClean="0">
                <a:solidFill>
                  <a:schemeClr val="accent4"/>
                </a:solidFill>
              </a:rPr>
              <a:t> </a:t>
            </a:r>
            <a:r>
              <a:rPr lang="tr-TR" sz="2800" dirty="0" err="1" smtClean="0">
                <a:solidFill>
                  <a:schemeClr val="accent4"/>
                </a:solidFill>
              </a:rPr>
              <a:t>via</a:t>
            </a:r>
            <a:r>
              <a:rPr lang="tr-TR" sz="2800" dirty="0" smtClean="0">
                <a:solidFill>
                  <a:schemeClr val="accent4"/>
                </a:solidFill>
              </a:rPr>
              <a:t> SCADA</a:t>
            </a:r>
            <a:endParaRPr lang="en-US" sz="2800" dirty="0">
              <a:solidFill>
                <a:schemeClr val="accent4"/>
              </a:solidFill>
            </a:endParaRPr>
          </a:p>
        </p:txBody>
      </p:sp>
      <p:grpSp>
        <p:nvGrpSpPr>
          <p:cNvPr id="3" name="Group 2"/>
          <p:cNvGrpSpPr/>
          <p:nvPr/>
        </p:nvGrpSpPr>
        <p:grpSpPr>
          <a:xfrm>
            <a:off x="259080" y="1285106"/>
            <a:ext cx="7550628" cy="4176000"/>
            <a:chOff x="259080" y="1285106"/>
            <a:chExt cx="7550628" cy="4176000"/>
          </a:xfrm>
        </p:grpSpPr>
        <p:pic>
          <p:nvPicPr>
            <p:cNvPr id="58" name="Grafik 15"/>
            <p:cNvPicPr>
              <a:picLocks noChangeAspect="1"/>
            </p:cNvPicPr>
            <p:nvPr>
              <p:custDataLst>
                <p:tags r:id="rId11"/>
              </p:custDataLst>
            </p:nvPr>
          </p:nvPicPr>
          <p:blipFill>
            <a:blip r:embed="rId15"/>
            <a:stretch>
              <a:fillRect/>
            </a:stretch>
          </p:blipFill>
          <p:spPr>
            <a:xfrm>
              <a:off x="259200" y="1285106"/>
              <a:ext cx="7550508" cy="4176000"/>
            </a:xfrm>
            <a:prstGeom prst="rect">
              <a:avLst/>
            </a:prstGeom>
          </p:spPr>
        </p:pic>
        <p:pic>
          <p:nvPicPr>
            <p:cNvPr id="55" name="Picture 4"/>
            <p:cNvPicPr>
              <a:picLocks noChangeAspect="1" noChangeArrowheads="1"/>
            </p:cNvPicPr>
            <p:nvPr>
              <p:custDataLst>
                <p:tags r:id="rId12"/>
              </p:custDataLst>
            </p:nvPr>
          </p:nvPicPr>
          <p:blipFill rotWithShape="1">
            <a:blip r:embed="rId16" cstate="print">
              <a:extLst>
                <a:ext uri="{28A0092B-C50C-407E-A947-70E740481C1C}">
                  <a14:useLocalDpi xmlns:a14="http://schemas.microsoft.com/office/drawing/2010/main" val="0"/>
                </a:ext>
              </a:extLst>
            </a:blip>
            <a:srcRect r="9026"/>
            <a:stretch/>
          </p:blipFill>
          <p:spPr bwMode="auto">
            <a:xfrm>
              <a:off x="259080" y="1627051"/>
              <a:ext cx="7543008" cy="320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7935454" y="1285106"/>
            <a:ext cx="2808748" cy="4175894"/>
            <a:chOff x="7935454" y="1285106"/>
            <a:chExt cx="2808748" cy="4175894"/>
          </a:xfrm>
        </p:grpSpPr>
        <p:sp>
          <p:nvSpPr>
            <p:cNvPr id="56" name="Rechteck 2"/>
            <p:cNvSpPr/>
            <p:nvPr>
              <p:custDataLst>
                <p:tags r:id="rId9"/>
              </p:custDataLst>
            </p:nvPr>
          </p:nvSpPr>
          <p:spPr>
            <a:xfrm>
              <a:off x="7935454" y="1285106"/>
              <a:ext cx="2808748" cy="4175894"/>
            </a:xfrm>
            <a:prstGeom prst="rect">
              <a:avLst/>
            </a:prstGeom>
            <a:solidFill>
              <a:srgbClr val="424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Box 71"/>
            <p:cNvSpPr txBox="1"/>
            <p:nvPr>
              <p:custDataLst>
                <p:tags r:id="rId10"/>
              </p:custDataLst>
            </p:nvPr>
          </p:nvSpPr>
          <p:spPr>
            <a:xfrm>
              <a:off x="8090355" y="1429891"/>
              <a:ext cx="2592521" cy="3600986"/>
            </a:xfrm>
            <a:prstGeom prst="rect">
              <a:avLst/>
            </a:prstGeom>
            <a:noFill/>
          </p:spPr>
          <p:txBody>
            <a:bodyPr wrap="square" lIns="0" tIns="0" rIns="0" bIns="0" rtlCol="0">
              <a:spAutoFit/>
            </a:bodyPr>
            <a:lstStyle/>
            <a:p>
              <a:pPr marL="179388" indent="-179388" defTabSz="822716">
                <a:lnSpc>
                  <a:spcPct val="150000"/>
                </a:lnSpc>
                <a:buClr>
                  <a:schemeClr val="bg1"/>
                </a:buClr>
                <a:buFont typeface="Wingdings 3" panose="05040102010807070707" pitchFamily="18" charset="2"/>
                <a:buChar char=""/>
                <a:defRPr/>
              </a:pPr>
              <a:r>
                <a:rPr lang="tr-TR" sz="1200" dirty="0" err="1">
                  <a:solidFill>
                    <a:schemeClr val="bg1"/>
                  </a:solidFill>
                </a:rPr>
                <a:t>Accessing</a:t>
              </a:r>
              <a:r>
                <a:rPr lang="tr-TR" sz="1200" dirty="0">
                  <a:solidFill>
                    <a:schemeClr val="bg1"/>
                  </a:solidFill>
                </a:rPr>
                <a:t> </a:t>
              </a:r>
              <a:r>
                <a:rPr lang="tr-TR" sz="1200" dirty="0" err="1">
                  <a:solidFill>
                    <a:schemeClr val="bg1"/>
                  </a:solidFill>
                </a:rPr>
                <a:t>incident</a:t>
              </a:r>
              <a:r>
                <a:rPr lang="tr-TR" sz="1200" dirty="0">
                  <a:solidFill>
                    <a:schemeClr val="bg1"/>
                  </a:solidFill>
                </a:rPr>
                <a:t> moment </a:t>
              </a:r>
              <a:r>
                <a:rPr lang="tr-TR" sz="1200" dirty="0" err="1">
                  <a:solidFill>
                    <a:schemeClr val="bg1"/>
                  </a:solidFill>
                </a:rPr>
                <a:t>directly</a:t>
              </a:r>
              <a:r>
                <a:rPr lang="tr-TR" sz="1200" dirty="0">
                  <a:solidFill>
                    <a:schemeClr val="bg1"/>
                  </a:solidFill>
                </a:rPr>
                <a:t> </a:t>
              </a:r>
              <a:r>
                <a:rPr lang="tr-TR" sz="1200" dirty="0" err="1">
                  <a:solidFill>
                    <a:schemeClr val="bg1"/>
                  </a:solidFill>
                </a:rPr>
                <a:t>from</a:t>
              </a:r>
              <a:r>
                <a:rPr lang="tr-TR" sz="1200" dirty="0">
                  <a:solidFill>
                    <a:schemeClr val="bg1"/>
                  </a:solidFill>
                </a:rPr>
                <a:t> </a:t>
              </a:r>
              <a:r>
                <a:rPr lang="tr-TR" sz="1200" b="1" dirty="0" smtClean="0">
                  <a:solidFill>
                    <a:schemeClr val="bg1"/>
                  </a:solidFill>
                </a:rPr>
                <a:t>SCADA.</a:t>
              </a:r>
              <a:r>
                <a:rPr lang="tr-TR" sz="1200" dirty="0" smtClean="0">
                  <a:solidFill>
                    <a:schemeClr val="bg1"/>
                  </a:solidFill>
                </a:rPr>
                <a:t> </a:t>
              </a:r>
              <a:r>
                <a:rPr lang="tr-TR" sz="1200" b="1" dirty="0" err="1" smtClean="0">
                  <a:solidFill>
                    <a:schemeClr val="bg1"/>
                  </a:solidFill>
                </a:rPr>
                <a:t>Monitoring</a:t>
              </a:r>
              <a:r>
                <a:rPr lang="tr-TR" sz="1200" b="1" dirty="0" smtClean="0">
                  <a:solidFill>
                    <a:schemeClr val="bg1"/>
                  </a:solidFill>
                </a:rPr>
                <a:t> </a:t>
              </a:r>
              <a:r>
                <a:rPr lang="tr-TR" sz="1200" b="1" dirty="0" err="1">
                  <a:solidFill>
                    <a:schemeClr val="bg1"/>
                  </a:solidFill>
                </a:rPr>
                <a:t>security</a:t>
              </a:r>
              <a:r>
                <a:rPr lang="tr-TR" sz="1200" b="1" dirty="0">
                  <a:solidFill>
                    <a:schemeClr val="bg1"/>
                  </a:solidFill>
                </a:rPr>
                <a:t> </a:t>
              </a:r>
              <a:r>
                <a:rPr lang="tr-TR" sz="1200" dirty="0" err="1">
                  <a:solidFill>
                    <a:schemeClr val="bg1"/>
                  </a:solidFill>
                </a:rPr>
                <a:t>alarms</a:t>
              </a:r>
              <a:r>
                <a:rPr lang="tr-TR" sz="1200" dirty="0">
                  <a:solidFill>
                    <a:schemeClr val="bg1"/>
                  </a:solidFill>
                </a:rPr>
                <a:t> on GUI</a:t>
              </a:r>
            </a:p>
            <a:p>
              <a:pPr marL="179388" indent="-179388" defTabSz="822716">
                <a:lnSpc>
                  <a:spcPct val="150000"/>
                </a:lnSpc>
                <a:buClr>
                  <a:schemeClr val="bg1"/>
                </a:buClr>
                <a:buFont typeface="Wingdings 3" panose="05040102010807070707" pitchFamily="18" charset="2"/>
                <a:buChar char=""/>
                <a:defRPr/>
              </a:pPr>
              <a:r>
                <a:rPr lang="tr-TR" sz="1200" b="1" dirty="0" err="1">
                  <a:solidFill>
                    <a:schemeClr val="bg1"/>
                  </a:solidFill>
                </a:rPr>
                <a:t>Accessing</a:t>
              </a:r>
              <a:r>
                <a:rPr lang="tr-TR" sz="1200" b="1" dirty="0">
                  <a:solidFill>
                    <a:schemeClr val="bg1"/>
                  </a:solidFill>
                </a:rPr>
                <a:t> </a:t>
              </a:r>
              <a:r>
                <a:rPr lang="tr-TR" sz="1200" b="1" dirty="0" err="1">
                  <a:solidFill>
                    <a:schemeClr val="bg1"/>
                  </a:solidFill>
                </a:rPr>
                <a:t>incident</a:t>
              </a:r>
              <a:r>
                <a:rPr lang="tr-TR" sz="1200" b="1" dirty="0">
                  <a:solidFill>
                    <a:schemeClr val="bg1"/>
                  </a:solidFill>
                </a:rPr>
                <a:t> </a:t>
              </a:r>
              <a:r>
                <a:rPr lang="tr-TR" sz="1200" dirty="0">
                  <a:solidFill>
                    <a:schemeClr val="bg1"/>
                  </a:solidFill>
                </a:rPr>
                <a:t>moment </a:t>
              </a:r>
              <a:r>
                <a:rPr lang="tr-TR" sz="1200" dirty="0" err="1">
                  <a:solidFill>
                    <a:schemeClr val="bg1"/>
                  </a:solidFill>
                </a:rPr>
                <a:t>directly</a:t>
              </a:r>
              <a:r>
                <a:rPr lang="tr-TR" sz="1200" dirty="0">
                  <a:solidFill>
                    <a:schemeClr val="bg1"/>
                  </a:solidFill>
                </a:rPr>
                <a:t> </a:t>
              </a:r>
              <a:r>
                <a:rPr lang="tr-TR" sz="1200" dirty="0" err="1">
                  <a:solidFill>
                    <a:schemeClr val="bg1"/>
                  </a:solidFill>
                </a:rPr>
                <a:t>from</a:t>
              </a:r>
              <a:r>
                <a:rPr lang="tr-TR" sz="1200" dirty="0">
                  <a:solidFill>
                    <a:schemeClr val="bg1"/>
                  </a:solidFill>
                </a:rPr>
                <a:t> SCADA</a:t>
              </a:r>
            </a:p>
            <a:p>
              <a:pPr marL="179388" lvl="0" indent="-179388" defTabSz="822716">
                <a:lnSpc>
                  <a:spcPct val="150000"/>
                </a:lnSpc>
                <a:buClr>
                  <a:schemeClr val="bg1"/>
                </a:buClr>
                <a:buFont typeface="Wingdings 3" panose="05040102010807070707" pitchFamily="18" charset="2"/>
                <a:buChar char=""/>
                <a:defRPr/>
              </a:pPr>
              <a:r>
                <a:rPr lang="tr-TR" sz="1200" dirty="0" smtClean="0">
                  <a:solidFill>
                    <a:schemeClr val="bg1"/>
                  </a:solidFill>
                </a:rPr>
                <a:t>Video </a:t>
              </a:r>
              <a:r>
                <a:rPr lang="tr-TR" sz="1200" dirty="0" err="1">
                  <a:solidFill>
                    <a:schemeClr val="bg1"/>
                  </a:solidFill>
                </a:rPr>
                <a:t>management</a:t>
              </a:r>
              <a:r>
                <a:rPr lang="tr-TR" sz="1200" dirty="0">
                  <a:solidFill>
                    <a:schemeClr val="bg1"/>
                  </a:solidFill>
                </a:rPr>
                <a:t> </a:t>
              </a:r>
              <a:r>
                <a:rPr lang="tr-TR" sz="1200" dirty="0" err="1">
                  <a:solidFill>
                    <a:schemeClr val="bg1"/>
                  </a:solidFill>
                </a:rPr>
                <a:t>system</a:t>
              </a:r>
              <a:r>
                <a:rPr lang="tr-TR" sz="1200" dirty="0">
                  <a:solidFill>
                    <a:schemeClr val="bg1"/>
                  </a:solidFill>
                </a:rPr>
                <a:t> </a:t>
              </a:r>
              <a:r>
                <a:rPr lang="tr-TR" sz="1200" dirty="0" err="1">
                  <a:solidFill>
                    <a:schemeClr val="bg1"/>
                  </a:solidFill>
                </a:rPr>
                <a:t>directly</a:t>
              </a:r>
              <a:r>
                <a:rPr lang="tr-TR" sz="1200" dirty="0">
                  <a:solidFill>
                    <a:schemeClr val="bg1"/>
                  </a:solidFill>
                </a:rPr>
                <a:t> </a:t>
              </a:r>
              <a:r>
                <a:rPr lang="tr-TR" sz="1200" dirty="0" err="1">
                  <a:solidFill>
                    <a:schemeClr val="bg1"/>
                  </a:solidFill>
                </a:rPr>
                <a:t>receives</a:t>
              </a:r>
              <a:r>
                <a:rPr lang="tr-TR" sz="1200" dirty="0">
                  <a:solidFill>
                    <a:schemeClr val="bg1"/>
                  </a:solidFill>
                </a:rPr>
                <a:t> </a:t>
              </a:r>
              <a:r>
                <a:rPr lang="tr-TR" sz="1200" b="1" dirty="0" smtClean="0">
                  <a:solidFill>
                    <a:schemeClr val="bg1"/>
                  </a:solidFill>
                </a:rPr>
                <a:t>IVA </a:t>
              </a:r>
              <a:r>
                <a:rPr lang="tr-TR" sz="1200" b="1" dirty="0" err="1" smtClean="0">
                  <a:solidFill>
                    <a:schemeClr val="bg1"/>
                  </a:solidFill>
                </a:rPr>
                <a:t>triggered</a:t>
              </a:r>
              <a:r>
                <a:rPr lang="tr-TR" sz="1200" b="1" dirty="0" smtClean="0">
                  <a:solidFill>
                    <a:schemeClr val="bg1"/>
                  </a:solidFill>
                </a:rPr>
                <a:t> </a:t>
              </a:r>
              <a:r>
                <a:rPr lang="tr-TR" sz="1200" b="1" dirty="0" err="1" smtClean="0">
                  <a:solidFill>
                    <a:schemeClr val="bg1"/>
                  </a:solidFill>
                </a:rPr>
                <a:t>alarms</a:t>
              </a:r>
              <a:r>
                <a:rPr lang="tr-TR" sz="1200" b="1" dirty="0" smtClean="0">
                  <a:solidFill>
                    <a:schemeClr val="bg1"/>
                  </a:solidFill>
                </a:rPr>
                <a:t> </a:t>
              </a:r>
              <a:r>
                <a:rPr lang="tr-TR" sz="1200" dirty="0" smtClean="0">
                  <a:solidFill>
                    <a:schemeClr val="bg1"/>
                  </a:solidFill>
                </a:rPr>
                <a:t>of Bosch </a:t>
              </a:r>
              <a:r>
                <a:rPr lang="tr-TR" sz="1200" dirty="0" err="1" smtClean="0">
                  <a:solidFill>
                    <a:schemeClr val="bg1"/>
                  </a:solidFill>
                </a:rPr>
                <a:t>cameras</a:t>
              </a:r>
              <a:r>
                <a:rPr lang="tr-TR" sz="1200" dirty="0" smtClean="0">
                  <a:solidFill>
                    <a:schemeClr val="bg1"/>
                  </a:solidFill>
                </a:rPr>
                <a:t> </a:t>
              </a:r>
              <a:r>
                <a:rPr lang="tr-TR" sz="1200" dirty="0" err="1" smtClean="0">
                  <a:solidFill>
                    <a:schemeClr val="bg1"/>
                  </a:solidFill>
                </a:rPr>
                <a:t>and</a:t>
              </a:r>
              <a:r>
                <a:rPr lang="tr-TR" sz="1200" dirty="0" smtClean="0">
                  <a:solidFill>
                    <a:schemeClr val="bg1"/>
                  </a:solidFill>
                </a:rPr>
                <a:t> </a:t>
              </a:r>
              <a:r>
                <a:rPr lang="tr-TR" sz="1200" dirty="0" err="1">
                  <a:solidFill>
                    <a:schemeClr val="bg1"/>
                  </a:solidFill>
                </a:rPr>
                <a:t>allows</a:t>
              </a:r>
              <a:r>
                <a:rPr lang="tr-TR" sz="1200" dirty="0">
                  <a:solidFill>
                    <a:schemeClr val="bg1"/>
                  </a:solidFill>
                </a:rPr>
                <a:t> </a:t>
              </a:r>
              <a:r>
                <a:rPr lang="tr-TR" sz="1200" dirty="0" err="1">
                  <a:solidFill>
                    <a:schemeClr val="bg1"/>
                  </a:solidFill>
                </a:rPr>
                <a:t>recording</a:t>
              </a:r>
              <a:r>
                <a:rPr lang="tr-TR" sz="1200" dirty="0">
                  <a:solidFill>
                    <a:schemeClr val="bg1"/>
                  </a:solidFill>
                </a:rPr>
                <a:t> as video, </a:t>
              </a:r>
              <a:r>
                <a:rPr lang="tr-TR" sz="1200" dirty="0" err="1">
                  <a:solidFill>
                    <a:schemeClr val="bg1"/>
                  </a:solidFill>
                </a:rPr>
                <a:t>photo</a:t>
              </a:r>
              <a:r>
                <a:rPr lang="tr-TR" sz="1200" dirty="0">
                  <a:solidFill>
                    <a:schemeClr val="bg1"/>
                  </a:solidFill>
                </a:rPr>
                <a:t> </a:t>
              </a:r>
              <a:r>
                <a:rPr lang="tr-TR" sz="1200" dirty="0" err="1">
                  <a:solidFill>
                    <a:schemeClr val="bg1"/>
                  </a:solidFill>
                </a:rPr>
                <a:t>and</a:t>
              </a:r>
              <a:r>
                <a:rPr lang="tr-TR" sz="1200" dirty="0">
                  <a:solidFill>
                    <a:schemeClr val="bg1"/>
                  </a:solidFill>
                </a:rPr>
                <a:t> </a:t>
              </a:r>
              <a:r>
                <a:rPr lang="tr-TR" sz="1200" dirty="0" err="1">
                  <a:solidFill>
                    <a:schemeClr val="bg1"/>
                  </a:solidFill>
                </a:rPr>
                <a:t>metadata</a:t>
              </a:r>
              <a:r>
                <a:rPr lang="tr-TR" sz="1200" dirty="0">
                  <a:solidFill>
                    <a:schemeClr val="bg1"/>
                  </a:solidFill>
                </a:rPr>
                <a:t>.</a:t>
              </a:r>
              <a:endParaRPr lang="en-US" sz="1200" dirty="0">
                <a:solidFill>
                  <a:schemeClr val="bg1"/>
                </a:solidFill>
              </a:endParaRPr>
            </a:p>
            <a:p>
              <a:pPr marL="179388" lvl="0" indent="-179388" defTabSz="822716">
                <a:lnSpc>
                  <a:spcPct val="150000"/>
                </a:lnSpc>
                <a:buClr>
                  <a:schemeClr val="bg1"/>
                </a:buClr>
                <a:buFont typeface="Wingdings 3" panose="05040102010807070707" pitchFamily="18" charset="2"/>
                <a:buChar char=""/>
                <a:defRPr/>
              </a:pPr>
              <a:r>
                <a:rPr lang="tr-TR" sz="1200" b="1" dirty="0">
                  <a:solidFill>
                    <a:schemeClr val="bg1"/>
                  </a:solidFill>
                </a:rPr>
                <a:t>BVMS </a:t>
              </a:r>
              <a:r>
                <a:rPr lang="tr-TR" sz="1200" b="1" dirty="0" err="1">
                  <a:solidFill>
                    <a:schemeClr val="bg1"/>
                  </a:solidFill>
                </a:rPr>
                <a:t>allows</a:t>
              </a:r>
              <a:r>
                <a:rPr lang="tr-TR" sz="1200" b="1" dirty="0">
                  <a:solidFill>
                    <a:schemeClr val="bg1"/>
                  </a:solidFill>
                </a:rPr>
                <a:t> OPC </a:t>
              </a:r>
              <a:r>
                <a:rPr lang="tr-TR" sz="1200" b="1" dirty="0" err="1">
                  <a:solidFill>
                    <a:schemeClr val="bg1"/>
                  </a:solidFill>
                </a:rPr>
                <a:t>connection</a:t>
              </a:r>
              <a:r>
                <a:rPr lang="tr-TR" sz="1200" b="1" dirty="0">
                  <a:solidFill>
                    <a:schemeClr val="bg1"/>
                  </a:solidFill>
                </a:rPr>
                <a:t> </a:t>
              </a:r>
              <a:r>
                <a:rPr lang="tr-TR" sz="1200" dirty="0" err="1">
                  <a:solidFill>
                    <a:schemeClr val="bg1"/>
                  </a:solidFill>
                </a:rPr>
                <a:t>which</a:t>
              </a:r>
              <a:r>
                <a:rPr lang="tr-TR" sz="1200" dirty="0">
                  <a:solidFill>
                    <a:schemeClr val="bg1"/>
                  </a:solidFill>
                </a:rPr>
                <a:t> is </a:t>
              </a:r>
              <a:r>
                <a:rPr lang="tr-TR" sz="1200" dirty="0" err="1">
                  <a:solidFill>
                    <a:schemeClr val="bg1"/>
                  </a:solidFill>
                </a:rPr>
                <a:t>also</a:t>
              </a:r>
              <a:r>
                <a:rPr lang="tr-TR" sz="1200" dirty="0">
                  <a:solidFill>
                    <a:schemeClr val="bg1"/>
                  </a:solidFill>
                </a:rPr>
                <a:t> </a:t>
              </a:r>
              <a:r>
                <a:rPr lang="tr-TR" sz="1200" dirty="0" err="1">
                  <a:solidFill>
                    <a:schemeClr val="bg1"/>
                  </a:solidFill>
                </a:rPr>
                <a:t>supported</a:t>
              </a:r>
              <a:r>
                <a:rPr lang="tr-TR" sz="1200" dirty="0">
                  <a:solidFill>
                    <a:schemeClr val="bg1"/>
                  </a:solidFill>
                </a:rPr>
                <a:t> </a:t>
              </a:r>
              <a:r>
                <a:rPr lang="tr-TR" sz="1200" dirty="0" err="1">
                  <a:solidFill>
                    <a:schemeClr val="bg1"/>
                  </a:solidFill>
                </a:rPr>
                <a:t>by</a:t>
              </a:r>
              <a:r>
                <a:rPr lang="tr-TR" sz="1200" dirty="0">
                  <a:solidFill>
                    <a:schemeClr val="bg1"/>
                  </a:solidFill>
                </a:rPr>
                <a:t> </a:t>
              </a:r>
              <a:r>
                <a:rPr lang="tr-TR" sz="1200" dirty="0" err="1">
                  <a:solidFill>
                    <a:schemeClr val="bg1"/>
                  </a:solidFill>
                </a:rPr>
                <a:t>many</a:t>
              </a:r>
              <a:r>
                <a:rPr lang="tr-TR" sz="1200" dirty="0">
                  <a:solidFill>
                    <a:schemeClr val="bg1"/>
                  </a:solidFill>
                </a:rPr>
                <a:t> SCADA </a:t>
              </a:r>
              <a:r>
                <a:rPr lang="tr-TR" sz="1200" dirty="0" err="1" smtClean="0">
                  <a:solidFill>
                    <a:schemeClr val="bg1"/>
                  </a:solidFill>
                </a:rPr>
                <a:t>vendors</a:t>
              </a:r>
              <a:r>
                <a:rPr lang="tr-TR" sz="1200" dirty="0">
                  <a:solidFill>
                    <a:schemeClr val="bg1"/>
                  </a:solidFill>
                </a:rPr>
                <a:t> </a:t>
              </a:r>
              <a:r>
                <a:rPr lang="tr-TR" sz="1200" dirty="0" smtClean="0">
                  <a:solidFill>
                    <a:schemeClr val="bg1"/>
                  </a:solidFill>
                </a:rPr>
                <a:t>.</a:t>
              </a:r>
              <a:endParaRPr lang="tr-TR" sz="1200" dirty="0">
                <a:solidFill>
                  <a:schemeClr val="bg1"/>
                </a:solidFill>
              </a:endParaRPr>
            </a:p>
          </p:txBody>
        </p:sp>
      </p:grpSp>
    </p:spTree>
    <p:custDataLst>
      <p:tags r:id="rId1"/>
    </p:custDataLst>
    <p:extLst>
      <p:ext uri="{BB962C8B-B14F-4D97-AF65-F5344CB8AC3E}">
        <p14:creationId xmlns:p14="http://schemas.microsoft.com/office/powerpoint/2010/main" val="350538164"/>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BOSCH2"/>
  <p:tag name="CFG.CUSTOMERVERSION" val="9"/>
  <p:tag name="ML_1" val="RBTR_Ib"/>
  <p:tag name="ML_2" val="Bosch2.mcr"/>
  <p:tag name="ML_LAYOUT_RESOURCE" val="BOSCH2_16_9.mcr"/>
  <p:tag name="FIELD.CONF.SUFFIX.CONTENT" val="\n | "/>
  <p:tag name="FIELD.CONF.COMBOINDEX" val="0"/>
  <p:tag name="FIELD.REM_ABL.SUFFIX.CONTENT" val="&#10;\n"/>
  <p:tag name="FIELD.COPY.CONTENT" val="© Robert Bosch GmbH 2018. All rights reserved, also regarding any disposal, exploitation, reproduction, editing, distribution, as well as in the event of applications for industrial property rights."/>
  <p:tag name="FIELD.COPY.VALUE" val="© Robert Bosch GmbH 2018. All rights reserved, also regarding any disposal, exploitation, reproduction, editing, distribution, as well as in the event of applications for industrial property rights."/>
  <p:tag name="FIELD.COPY.COMBOINDEX" val="0"/>
  <p:tag name="FIELD.BGROUP.SUFFIX.CONTENT" val=" | "/>
  <p:tag name="FIELD.BGROUP.COMBOINDEX" val="0"/>
  <p:tag name="FIELD.DPT.SUFFIX.CONTENT" val=" | "/>
  <p:tag name="MIWBCLNT.HOMEURL" val="C:\Program Files (x86)\eForms\FB\portal_index.htm"/>
  <p:tag name="FIELDS.INITIALIZED" val="1"/>
  <p:tag name="FIELD.DATE.COMBOINDEX" val="-2"/>
  <p:tag name="FIELD.REM_ABL.COMBOINDEX" val="-2"/>
  <p:tag name="FIELD.CHAPTER.CONTENT" val="Rethink Video Security"/>
  <p:tag name="FIELD.CHAPTER.VALUE" val="Rethink Video Security"/>
  <p:tag name="FIELD.CHAPTER.COMBOINDEX" val="-2"/>
  <p:tag name="FIELD.REM_ANL.COMBOINDEX" val="-2"/>
  <p:tag name="FIELD.DPT.COMBOINDEX" val="-2"/>
  <p:tag name="CONFIG" val="BOSCH2"/>
  <p:tag name="CFG.VERSION" val="0"/>
  <p:tag name="CFG.LAYOUTID" val="Bosch Layout 16:9 (new colored style)"/>
  <p:tag name="CFG.LAYOUTRES" val="BOSCH2_16_9"/>
  <p:tag name="MAPNAME" val="Map1"/>
  <p:tag name="LICENSEKEY" val="46504b9e-b1c9-48ed-967f-a36de42ae84b"/>
  <p:tag name="TITLEMASTERMASTERNAME" val="TitleSlide"/>
  <p:tag name="TITLEMASTERSHAPESETGROUPCLASSNAME" val="ShapeSetGroup1"/>
  <p:tag name="TITLEMASTERCOLORSETGROUPCLASSNAME" val="ColorSetGroup4"/>
  <p:tag name="TITLEMASTERFONTSETGROUPCLASSNAME" val="FontSetGroup1"/>
  <p:tag name="TITLEMASTERSTYLESETGROUPCLASSNAME" val="StyleSetGroup1"/>
  <p:tag name="TITLEMASTERMODIFIED" val="1"/>
  <p:tag name="SLIDEMASTERMASTERNAME" val="Slide"/>
  <p:tag name="SLIDEMASTERSHAPESETGROUPCLASSNAME" val="ShapeSetGroup1"/>
  <p:tag name="SLIDEMASTERCOLORSETGROUPCLASSNAME" val="ColorSetGroup4"/>
  <p:tag name="SLIDEMASTERFONTSETGROUPCLASSNAME" val="FontSetGroup1"/>
  <p:tag name="SLIDEMASTERSTYLESETGROUPCLASSNAME" val="StyleSetGroup1"/>
  <p:tag name="SLIDEMASTERMODIFIED" val="1"/>
  <p:tag name="FIELD.DATE.CONTENT" val="2018-05-23"/>
  <p:tag name="FIELD.DATE.VALUE" val="2018-05-23"/>
  <p:tag name="FIELD.DPT.CONTENT" val="Bosch Security &amp; Safety Systems"/>
  <p:tag name="FIELD.DPT.VALUE" val="Bosch Security &amp; Safety Systems | "/>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Symbol-Logotype-Supergraphic.png"/>
  <p:tag name="MLI" val="1"/>
  <p:tag name="SHAPECLASSNAME" val="ColorBarOnTitleSlides"/>
  <p:tag name="SHAPECLASSPROTECTIONTYPE" val="15"/>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1;-2;-2;-1;-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2"/>
  <p:tag name="K_DONE" val="1"/>
  <p:tag name="COLORS" val="Black;-1;-2;-2;-1;-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ETCLASSNAME" val="ColorSet1"/>
  <p:tag name="MLI" val="1"/>
  <p:tag name="SHAPESETGROUPCLASSNAME" val="ShapeSetGroup1"/>
  <p:tag name="SHAPESETCLASSNAME" val="TitleSupergraphic1"/>
  <p:tag name="COLORSETGROUPCLASSNAME" val="ColorSetGroup4"/>
  <p:tag name="FONTSETGROUPCLASSNAME" val="FontSetGroup1"/>
  <p:tag name="SHAPECLASSNAME" val="TitleOnTitleSlides"/>
  <p:tag name="SHAPECLASSPROTECTIONTYPE" val="3"/>
  <p:tag name="COLORS" val="-2;-2;-2;-2;-1;-2"/>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2"/>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2"/>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2"/>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6.xml><?xml version="1.0" encoding="utf-8"?>
<p:tagLst xmlns:a="http://schemas.openxmlformats.org/drawingml/2006/main" xmlns:r="http://schemas.openxmlformats.org/officeDocument/2006/relationships" xmlns:p="http://schemas.openxmlformats.org/presentationml/2006/main">
  <p:tag name="ML_1" val="STNL-NSO-S_Ein2_ST"/>
  <p:tag name="ML_2" val="Bosch2.mcr"/>
  <p:tag name="ML_LAYOUT_RESOURCE" val="BOSCH2_16_9.mcr"/>
  <p:tag name="FIELDS.INITIALIZED" val="1"/>
  <p:tag name="SHAPESETGROUPCLASSNAME" val="ShapeSetGroup1"/>
  <p:tag name="SHAPESETCLASSNAME" val="TwoObjects"/>
  <p:tag name="COLORSETGROUPCLASSNAME" val="ColorSetGroup3"/>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NBTXT" val="Video analytics while moving"/>
  <p:tag name="AGTX" val="Video analytics while moving"/>
  <p:tag name="NBTXTC" val="With video analytics while moving"/>
  <p:tag name="AGTXC" val="With video analytics while moving"/>
  <p:tag name="FIELD.CHAPTER.CONTENT" val="Rethink Video Security"/>
  <p:tag name="FIELD.CHAPTER.VALUE" val="Rethink Video Security"/>
  <p:tag name="FIELD.CHAPTER.COMBOINDEX" val="-2"/>
  <p:tag name="FIELD.REM_ANL.COMBOINDEX" val="-2"/>
  <p:tag name="FIELD.DPT.COMBOINDEX" val="-2"/>
  <p:tag name="CONTENT PLACEHOLDER 11_SHAPECLASSPROTECTIONTYPE" val="0"/>
  <p:tag name="FIELD.DPT.CONTENT" val="Bosch Security &amp; Safety Systems"/>
  <p:tag name="FIELD.DPT.VALUE" val="Bosch Security &amp; Safety Systems | "/>
</p:tagLst>
</file>

<file path=ppt/tags/tag13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woObjects"/>
  <p:tag name="COLORSETGROUPCLASSNAME" val="ColorSetGroup3"/>
  <p:tag name="FONTSETGROUPCLASSNAME" val="FontSetGroup1"/>
  <p:tag name="SHAPECLASSNAME" val="TitleOnSlides"/>
  <p:tag name="SHAPECLASSPROTECTIONTYPE" val="9"/>
  <p:tag name="COLORS" val="-2;-2;-2;-2;LightBlue;-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2"/>
  <p:tag name="K_DONE" val="1"/>
  <p:tag name="COLORS" val="Black;-1;-2;-2;-1;-2"/>
</p:tagLst>
</file>

<file path=ppt/tags/tag13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4.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GROUPCLASSNAME" val="ColorSetGroup5"/>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NBTXT" val="Essential Video Analytics videos"/>
  <p:tag name="AGTX" val="Essential Video Analytics videos"/>
  <p:tag name="FIELD.CHAPTER.COMBOINDEX" val="-2"/>
  <p:tag name="FIELD.REM_ANL.COMBOINDEX" val="-2"/>
  <p:tag name="FIELD.DPT.COMBOINDEX" val="-2"/>
  <p:tag name="NBTXTC" val="Today the real issues concern…"/>
  <p:tag name="AGTXC" val="Today the real issues concern…"/>
  <p:tag name="FIELD.DPT.CONTENT" val="Bosch Security &amp; Safety Systems"/>
  <p:tag name="FIELD.DPT.VALUE" val="Bosch Security &amp; Safety Systems | "/>
</p:tagLst>
</file>

<file path=ppt/tags/tag14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3"/>
  <p:tag name="FONTSETGROUPCLASSNAME" val="FontSetGroup1"/>
  <p:tag name="SHAPECLASSFILE" val="BoschLogo2016.emf"/>
  <p:tag name="MLI" val="1"/>
  <p:tag name="SHAPECLASSNAME" val="LogoOnSlides"/>
  <p:tag name="SHAPECLASSPROTECTIONTYPE" val="15"/>
</p:tagLst>
</file>

<file path=ppt/tags/tag14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3"/>
  <p:tag name="FONTSETGROUPCLASSNAME" val="FontSetGroup1"/>
  <p:tag name="SHAPECLASSFILE" val="Bosch-Supergraphic-Bottom-16-9.png"/>
  <p:tag name="MLI" val="1"/>
  <p:tag name="SHAPECLASSNAME" val="ColorBarOnSlides"/>
  <p:tag name="SHAPECLASSPROTECTIONTYPE" val="15"/>
</p:tagLst>
</file>

<file path=ppt/tags/tag14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woObjects"/>
  <p:tag name="COLORSETGROUPCLASSNAME" val="ColorSetGroup3"/>
  <p:tag name="FONTSETGROUPCLASSNAME" val="FontSetGroup1"/>
  <p:tag name="SHAPECLASSNAME" val="Chapterbox"/>
  <p:tag name="SHAPECLASSPROTECTIONTYPE" val="25"/>
  <p:tag name="COLORS" val="-2;-2;-2;-2;-1;-2"/>
</p:tagLst>
</file>

<file path=ppt/tags/tag143.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3"/>
  <p:tag name="FONTSETGROUPCLASSNAME" val="FontSetGroup1"/>
  <p:tag name="SHAPECLASSNAME" val="FooterLine1OnSlides"/>
  <p:tag name="SHAPECLASSPROTECTIONTYPE" val="63"/>
</p:tagLst>
</file>

<file path=ppt/tags/tag14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3"/>
  <p:tag name="FONTSETGROUPCLASSNAME" val="FontSetGroup1"/>
  <p:tag name="SHAPECLASSNAME" val="FooterLine2OnSlides"/>
  <p:tag name="SHAPECLASSPROTECTIONTYPE" val="63"/>
</p:tagLst>
</file>

<file path=ppt/tags/tag14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3"/>
  <p:tag name="FONTSETGROUPCLASSNAME" val="FontSetGroup1"/>
  <p:tag name="SHAPECLASSNAME" val="PageNumberOnSlides"/>
  <p:tag name="SHAPECLASSPROTECTIONTYPE" val="63"/>
</p:tagLst>
</file>

<file path=ppt/tags/tag146.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3"/>
  <p:tag name="FONTSETGROUPCLASSNAME" val="FontSetGroup1"/>
  <p:tag name="SHAPECLASSNAME" val="Attachment"/>
  <p:tag name="SHAPECLASSPROTECTIONTYPE" val="3"/>
</p:tagLst>
</file>

<file path=ppt/tags/tag14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3"/>
  <p:tag name="FONTSETGROUPCLASSNAME" val="FontSetGroup1"/>
  <p:tag name="SHAPECLASSNAME" val="tNavbar"/>
  <p:tag name="SHAPECLASSPROTECTIONTYPE" val="31"/>
</p:tagLst>
</file>

<file path=ppt/tags/tag14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49.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0.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151.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152.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15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4.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158.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2"/>
  <p:tag name="COLORS" val="-2;-2;-2;-2;-1;Black"/>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60.xml><?xml version="1.0" encoding="utf-8"?>
<p:tagLst xmlns:a="http://schemas.openxmlformats.org/drawingml/2006/main" xmlns:r="http://schemas.openxmlformats.org/officeDocument/2006/relationships" xmlns:p="http://schemas.openxmlformats.org/presentationml/2006/main">
  <p:tag name="COLORSETCLASSNAME" val="ColorSet2"/>
  <p:tag name="COLORS" val="-2;-2;-2;-2;-1;Black"/>
</p:tagLst>
</file>

<file path=ppt/tags/tag161.xml><?xml version="1.0" encoding="utf-8"?>
<p:tagLst xmlns:a="http://schemas.openxmlformats.org/drawingml/2006/main" xmlns:r="http://schemas.openxmlformats.org/officeDocument/2006/relationships" xmlns:p="http://schemas.openxmlformats.org/presentationml/2006/main">
  <p:tag name="ML_1" val="STNL-CCTV_Ein4_ST"/>
  <p:tag name="SHAPESETGROUPCLASSNAME" val="ShapeSetGroup1"/>
  <p:tag name="FONTSETGROUPCLASSNAME" val="FontSetGroup1"/>
  <p:tag name="STYLESETGROUPCLASSNAME" val="StyleSetGroup1"/>
  <p:tag name="MAPNAME" val="Map1"/>
  <p:tag name="MLI" val="1"/>
  <p:tag name="TEXTBOX 3_SHAPECLASSPROTECTIONTYPE" val="31"/>
  <p:tag name="RECTANGLE 4_SHAPECLASSPROTECTIONTYPE" val="27"/>
  <p:tag name="RECTANGLE 5_SHAPECLASSPROTECTIONTYPE" val="15"/>
  <p:tag name="RECTANGLE 6_SHAPECLASSPROTECTIONTYPE" val="27"/>
  <p:tag name="PICTURE 7_SHAPECLASSPROTECTIONTYPE" val="15"/>
  <p:tag name="TEXTBOX 8_SHAPECLASSPROTECTIONTYPE" val="27"/>
  <p:tag name="TITLE 1_SHAPECLASSPROTECTIONTYPE" val="0"/>
  <p:tag name="RECTANGLE 9_SHAPECLASSPROTECTIONTYPE" val="63"/>
  <p:tag name="TEXT PLACEHOLDER 2_SHAPECLASSPROTECTIONTYPE" val="0"/>
  <p:tag name="NBTXT" val="IVA: Forensic search"/>
  <p:tag name="AGTX" val="IVA: Forensic search"/>
  <p:tag name="FIELD.CHAPTER.CONTENT" val="Superior intelligence meets the extremes"/>
  <p:tag name="FIELD.CHAPTER.VALUE" val="Superior intelligence meets the extremes"/>
  <p:tag name="FIELD.CHAPTER.COMBOINDEX" val="-2"/>
  <p:tag name="FIELD.REM_ANL.COMBOINDEX" val="-2"/>
  <p:tag name="FIELD.DPT.COMBOINDEX" val="-2"/>
  <p:tag name="ML_2" val="Bosch2.mcr"/>
  <p:tag name="ML_LAYOUT_RESOURCE" val="BOSCH2_16_9.mcr"/>
  <p:tag name="FIELDS.INITIALIZED" val="1"/>
  <p:tag name="COLORSETCLASSNAME" val="ColorSet2"/>
  <p:tag name="CFG.LAYOUT" val="BOSCH2"/>
  <p:tag name="RECTANGLE 2_SHAPECLASSPROTECTIONTYPE" val="3"/>
  <p:tag name="RECTANGLE 10_SHAPECLASSPROTECTIONTYPE" val="63"/>
  <p:tag name="RECTANGLE 13_SHAPECLASSPROTECTIONTYPE" val="63"/>
  <p:tag name="RECTANGLE 16_SHAPECLASSPROTECTIONTYPE" val="63"/>
  <p:tag name="PICTURE 66_SHAPECLASSPROTECTIONTYPE" val="15"/>
  <p:tag name="PICTURE 67_SHAPECLASSPROTECTIONTYPE" val="15"/>
  <p:tag name="SHAPESETCLASSNAME" val="Object"/>
  <p:tag name="COLORSETGROUPCLASSNAME" val="ColorSetGroup4"/>
  <p:tag name="CONFIG" val="BOSCH2"/>
  <p:tag name="CONTENT PLACEHOLDER 68_SHAPECLASSPROTECTIONTYPE" val="0"/>
  <p:tag name="NBTXTC" val="Enforcing safety regulations: Blocked emergency exit"/>
  <p:tag name="AGTXC" val="Enforcing safety regulations: Blocked emergency exit"/>
  <p:tag name="FIELD.DPT.CONTENT" val="Bosch Security &amp; Safety Systems"/>
  <p:tag name="FIELD.DPT.VALUE" val="Bosch Security &amp; Safety Systems | "/>
</p:tagLst>
</file>

<file path=ppt/tags/tag162.xml><?xml version="1.0" encoding="utf-8"?>
<p:tagLst xmlns:a="http://schemas.openxmlformats.org/drawingml/2006/main" xmlns:r="http://schemas.openxmlformats.org/officeDocument/2006/relationships" xmlns:p="http://schemas.openxmlformats.org/presentationml/2006/main">
  <p:tag name="COLORSETCLASSNAME" val="ColorSet2"/>
  <p:tag name="K_DONE" val="1"/>
  <p:tag name="COLORS" val="Black;-1;-2;-2;-1;-2"/>
</p:tagLst>
</file>

<file path=ppt/tags/tag163.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FONTSETGROUPCLASSNAME" val="FontSetGroup1"/>
  <p:tag name="SHAPECLASSNAME" val="FooterLine1OnSlides"/>
  <p:tag name="SHAPECLASSPROTECTIONTYPE" val="63"/>
  <p:tag name="FONT" val="Bold6"/>
  <p:tag name="FONT2" val="Reg6"/>
  <p:tag name="FONT3" val="Reg6"/>
  <p:tag name="FONTCOLOR" val="Red"/>
  <p:tag name="FONTCOLOR2" val="Black"/>
  <p:tag name="FONTCOLOR3" val="Black"/>
  <p:tag name="FONTCOLOR4" val="Black"/>
  <p:tag name="RUNS.FONT" val="4"/>
  <p:tag name="SHAPESETCLASSNAME" val="Object"/>
  <p:tag name="COLORSETGROUPCLASSNAME" val="ColorSetGroup4"/>
</p:tagLst>
</file>

<file path=ppt/tags/tag16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FONTSETGROUPCLASSNAME" val="FontSetGroup1"/>
  <p:tag name="SHAPECLASSNAME" val="FooterLine2OnSlides"/>
  <p:tag name="SHAPECLASSPROTECTIONTYPE" val="63"/>
  <p:tag name="FONTCOLOR" val="Black"/>
  <p:tag name="FONTCOLOR2" val="LightGray"/>
  <p:tag name="FONTCOLOR3" val="LightGray"/>
  <p:tag name="SHAPESETCLASSNAME" val="Object"/>
  <p:tag name="COLORSETGROUPCLASSNAME" val="ColorSetGroup4"/>
</p:tagLst>
</file>

<file path=ppt/tags/tag16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FONTSETGROUPCLASSNAME" val="FontSetGroup1"/>
  <p:tag name="SHAPECLASSNAME" val="PageNumberOnSlides"/>
  <p:tag name="SHAPECLASSPROTECTIONTYPE" val="63"/>
  <p:tag name="SHAPESETCLASSNAME" val="Object"/>
  <p:tag name="COLORSETGROUPCLASSNAME" val="ColorSetGroup4"/>
</p:tagLst>
</file>

<file path=ppt/tags/tag166.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 val="-2;-2;-2;-2;-2;-2"/>
  <p:tag name="COLORSETCLASSNAME" val="ColorSet1"/>
  <p:tag name="SCRIPT" val="1"/>
  <p:tag name="FIELDS" val="REM_ANL;"/>
  <p:tag name="MLI" val="1"/>
  <p:tag name="SHAPESETGROUPCLASSNAME" val="ShapeSetGroup1"/>
  <p:tag name="SHAPESETCLASSNAME" val="HiddenType2"/>
  <p:tag name="COLORSETGROUPCLASSNAME" val="ColorSetGroup1"/>
  <p:tag name="FONTSETGROUPCLASSNAME" val="FontSetGroup1"/>
  <p:tag name="SHAPECLASSNAME" val="Attachment"/>
  <p:tag name="SHAPECLASSPROTECTIONTYPE" val="3"/>
</p:tagLst>
</file>

<file path=ppt/tags/tag167.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COLORSETGROUPCLASSNAME" val="ColorSetGroup1"/>
  <p:tag name="FONTSETGROUPCLASSNAME" val="FontSetGroup1"/>
  <p:tag name="SHAPECLASSPROTECTIONTYPE" val="0"/>
  <p:tag name="FONT" val="Reg28"/>
  <p:tag name="FONTCOLOR" val="Black"/>
  <p:tag name="FONTCOLOR2" val="Primary"/>
  <p:tag name="RUNS.FONT" val="2"/>
  <p:tag name="COLORSETCLASSNAME" val="ColorSet2"/>
  <p:tag name="SHAPESETCLASSNAME" val="HiddenType2"/>
  <p:tag name="SHAPECLASSNAME" val="TitleOnSlidesPredefined"/>
  <p:tag name="COLORS" val="Black;-1;-2;-2;-3;-2"/>
</p:tagLst>
</file>

<file path=ppt/tags/tag168.xml><?xml version="1.0" encoding="utf-8"?>
<p:tagLst xmlns:a="http://schemas.openxmlformats.org/drawingml/2006/main" xmlns:r="http://schemas.openxmlformats.org/officeDocument/2006/relationships" xmlns:p="http://schemas.openxmlformats.org/presentationml/2006/main">
  <p:tag name="COLORSETCLASSNAME" val="ColorSet2"/>
  <p:tag name="COLORS" val="-2;-2;Primary;-1;-1;-2"/>
</p:tagLst>
</file>

<file path=ppt/tags/tag169.xml><?xml version="1.0" encoding="utf-8"?>
<p:tagLst xmlns:a="http://schemas.openxmlformats.org/drawingml/2006/main" xmlns:r="http://schemas.openxmlformats.org/officeDocument/2006/relationships" xmlns:p="http://schemas.openxmlformats.org/presentationml/2006/main">
  <p:tag name="COLORSETCLASSNAME" val="ColorSet2"/>
  <p:tag name="COLORS" val="-2;-2;Primary;-1;-1;-2"/>
</p:tagLst>
</file>

<file path=ppt/tags/tag1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5"/>
  <p:tag name="FONTSETGROUPCLASSNAME" val="FontSetGroup1"/>
  <p:tag name="SHAPECLASSNAME" val="LogoOnSlides"/>
  <p:tag name="SHAPECLASSFILE" val="BoschLogo2016.jpg"/>
  <p:tag name="SHAPECLASSPROTECTIONTYPE" val="15"/>
</p:tagLst>
</file>

<file path=ppt/tags/tag170.xml><?xml version="1.0" encoding="utf-8"?>
<p:tagLst xmlns:a="http://schemas.openxmlformats.org/drawingml/2006/main" xmlns:r="http://schemas.openxmlformats.org/officeDocument/2006/relationships" xmlns:p="http://schemas.openxmlformats.org/presentationml/2006/main">
  <p:tag name="COLORSETCLASSNAME" val="ColorSet2"/>
  <p:tag name="COLORS" val="-2;-2;Primary;-1;-1;-2"/>
</p:tagLst>
</file>

<file path=ppt/tags/tag17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172.xml><?xml version="1.0" encoding="utf-8"?>
<p:tagLst xmlns:a="http://schemas.openxmlformats.org/drawingml/2006/main" xmlns:r="http://schemas.openxmlformats.org/officeDocument/2006/relationships" xmlns:p="http://schemas.openxmlformats.org/presentationml/2006/main">
  <p:tag name="COLORSETCLASSNAME" val="ColorSet2"/>
  <p:tag name="COLORS" val="-1;-1;Black;-1;-1;-2"/>
</p:tagLst>
</file>

<file path=ppt/tags/tag173.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74.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75.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76.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177.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Magenta;-2"/>
</p:tagLst>
</file>

<file path=ppt/tags/tag178.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179.xml><?xml version="1.0" encoding="utf-8"?>
<p:tagLst xmlns:a="http://schemas.openxmlformats.org/drawingml/2006/main" xmlns:r="http://schemas.openxmlformats.org/officeDocument/2006/relationships" xmlns:p="http://schemas.openxmlformats.org/presentationml/2006/main">
  <p:tag name="COLORSETCLASSNAME" val="ColorSet2"/>
  <p:tag name="COLORS" val="-1;-1;Black;-1;-1;-2"/>
</p:tagLst>
</file>

<file path=ppt/tags/tag1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5"/>
  <p:tag name="FONTSETGROUPCLASSNAME" val="FontSetGroup1"/>
  <p:tag name="SHAPECLASSNAME" val="ColorBarOnSlides"/>
  <p:tag name="SHAPECLASSFILE" val="Bosch-Supergraphic-Bottom-16-9.png"/>
  <p:tag name="SHAPECLASSPROTECTIONTYPE" val="15"/>
</p:tagLst>
</file>

<file path=ppt/tags/tag180.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81.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82.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83.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184.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Magenta;-2"/>
</p:tagLst>
</file>

<file path=ppt/tags/tag185.xml><?xml version="1.0" encoding="utf-8"?>
<p:tagLst xmlns:a="http://schemas.openxmlformats.org/drawingml/2006/main" xmlns:r="http://schemas.openxmlformats.org/officeDocument/2006/relationships" xmlns:p="http://schemas.openxmlformats.org/presentationml/2006/main">
  <p:tag name="COLORSETCLASSNAME" val="ColorSet2"/>
  <p:tag name="COLORS" val="-1;-1;Black;-1;-1;-2"/>
</p:tagLst>
</file>

<file path=ppt/tags/tag186.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87.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88.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89.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19.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hreeObjects"/>
  <p:tag name="COLORSETGROUPCLASSNAME" val="ColorSetGroup5"/>
  <p:tag name="FONTSETGROUPCLASSNAME" val="FontSetGroup1"/>
  <p:tag name="SHAPECLASSNAME" val="FooterLine1OnSlides"/>
  <p:tag name="SHAPECLASSPROTECTIONTYPE" val="63"/>
</p:tagLst>
</file>

<file path=ppt/tags/tag190.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Magenta;-2"/>
</p:tagLst>
</file>

<file path=ppt/tags/tag191.xml><?xml version="1.0" encoding="utf-8"?>
<p:tagLst xmlns:a="http://schemas.openxmlformats.org/drawingml/2006/main" xmlns:r="http://schemas.openxmlformats.org/officeDocument/2006/relationships" xmlns:p="http://schemas.openxmlformats.org/presentationml/2006/main">
  <p:tag name="COLORSETCLASSNAME" val="ColorSet1"/>
  <p:tag name="COLORS" val="LogoRightColor;LogoRightColor;Black426;White;-1;-2"/>
</p:tagLst>
</file>

<file path=ppt/tags/tag192.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93.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94.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95.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196.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Magenta;-2"/>
</p:tagLst>
</file>

<file path=ppt/tags/tag197.xml><?xml version="1.0" encoding="utf-8"?>
<p:tagLst xmlns:a="http://schemas.openxmlformats.org/drawingml/2006/main" xmlns:r="http://schemas.openxmlformats.org/officeDocument/2006/relationships" xmlns:p="http://schemas.openxmlformats.org/presentationml/2006/main">
  <p:tag name="COLORSETCLASSNAME" val="ColorSet2"/>
  <p:tag name="COLORS" val="-1;-1;Black;-1;-1;-2"/>
</p:tagLst>
</file>

<file path=ppt/tags/tag198.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99.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2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hreeObjects"/>
  <p:tag name="COLORSETGROUPCLASSNAME" val="ColorSetGroup5"/>
  <p:tag name="FONTSETGROUPCLASSNAME" val="FontSetGroup1"/>
  <p:tag name="SHAPECLASSNAME" val="FooterLine2OnSlides"/>
  <p:tag name="SHAPECLASSPROTECTIONTYPE" val="63"/>
</p:tagLst>
</file>

<file path=ppt/tags/tag200.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01.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202.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Magenta;-2"/>
</p:tagLst>
</file>

<file path=ppt/tags/tag203.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0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ue3;White;-1;-2"/>
</p:tagLst>
</file>

<file path=ppt/tags/tag20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1"/>
  <p:tag name="COLORS" val="-2;-2;Blue3;White;-1;-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1;White;-1;-2"/>
</p:tagLst>
</file>

<file path=ppt/tags/tag20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9.xml><?xml version="1.0" encoding="utf-8"?>
<p:tagLst xmlns:a="http://schemas.openxmlformats.org/drawingml/2006/main" xmlns:r="http://schemas.openxmlformats.org/officeDocument/2006/relationships" xmlns:p="http://schemas.openxmlformats.org/presentationml/2006/main">
  <p:tag name="COLORSETCLASSNAME" val="ColorSet1"/>
  <p:tag name="COLORS" val="LogoRightColor;LogoRightColor;Black426;White;-1;-2"/>
</p:tagLst>
</file>

<file path=ppt/tags/tag2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COLORSETGROUPCLASSNAME" val="ColorSetGroup5"/>
  <p:tag name="FONTSETGROUPCLASSNAME" val="FontSetGroup1"/>
  <p:tag name="SHAPECLASSNAME" val="PageNumberOnSlides"/>
  <p:tag name="SHAPECLASSPROTECTIONTYPE" val="63"/>
</p:tagLst>
</file>

<file path=ppt/tags/tag210.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11.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12.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13.xml><?xml version="1.0" encoding="utf-8"?>
<p:tagLst xmlns:a="http://schemas.openxmlformats.org/drawingml/2006/main" xmlns:r="http://schemas.openxmlformats.org/officeDocument/2006/relationships" xmlns:p="http://schemas.openxmlformats.org/presentationml/2006/main">
  <p:tag name="COLORSETCLASSNAME" val="ColorSet1"/>
  <p:tag name="COLORS" val="-1;White;-1;White;-1;-2"/>
</p:tagLst>
</file>

<file path=ppt/tags/tag214.xml><?xml version="1.0" encoding="utf-8"?>
<p:tagLst xmlns:a="http://schemas.openxmlformats.org/drawingml/2006/main" xmlns:r="http://schemas.openxmlformats.org/officeDocument/2006/relationships" xmlns:p="http://schemas.openxmlformats.org/presentationml/2006/main">
  <p:tag name="COLORSETCLASSNAME" val="ColorSet1"/>
  <p:tag name="COLORS" val="-2;-2;-2;-2;Blue1;-2"/>
</p:tagLst>
</file>

<file path=ppt/tags/tag215.xml><?xml version="1.0" encoding="utf-8"?>
<p:tagLst xmlns:a="http://schemas.openxmlformats.org/drawingml/2006/main" xmlns:r="http://schemas.openxmlformats.org/officeDocument/2006/relationships" xmlns:p="http://schemas.openxmlformats.org/presentationml/2006/main">
  <p:tag name="COLORSETCLASSNAME" val="ColorSet1"/>
  <p:tag name="COLORS" val="LogoRightColor;LogoRightColor;Black426;White;-1;-2"/>
</p:tagLst>
</file>

<file path=ppt/tags/tag216.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17.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18.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19.xml><?xml version="1.0" encoding="utf-8"?>
<p:tagLst xmlns:a="http://schemas.openxmlformats.org/drawingml/2006/main" xmlns:r="http://schemas.openxmlformats.org/officeDocument/2006/relationships" xmlns:p="http://schemas.openxmlformats.org/presentationml/2006/main">
  <p:tag name="COLORSETCLASSNAME" val="ColorSet1"/>
  <p:tag name="COLORS" val="-1;White;-1;White;-1;-2"/>
</p:tagLst>
</file>

<file path=ppt/tags/tag22.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ETCLASSNAME" val="ColorSet1"/>
  <p:tag name="SCRIPT" val="1"/>
  <p:tag name="FIELDS" val="REM_ANL;"/>
  <p:tag name="MLI" val="1"/>
  <p:tag name="SHAPESETGROUPCLASSNAME" val="ShapeSetGroup1"/>
  <p:tag name="SHAPESETCLASSNAME" val="ThreeObjects"/>
  <p:tag name="COLORSETGROUPCLASSNAME" val="ColorSetGroup5"/>
  <p:tag name="FONTSETGROUPCLASSNAME" val="FontSetGroup1"/>
  <p:tag name="SHAPECLASSNAME" val="Attachment"/>
  <p:tag name="SHAPECLASSPROTECTIONTYPE" val="3"/>
  <p:tag name="COLORS" val="-2;-2;-2;-2;-1;-2"/>
</p:tagLst>
</file>

<file path=ppt/tags/tag220.xml><?xml version="1.0" encoding="utf-8"?>
<p:tagLst xmlns:a="http://schemas.openxmlformats.org/drawingml/2006/main" xmlns:r="http://schemas.openxmlformats.org/officeDocument/2006/relationships" xmlns:p="http://schemas.openxmlformats.org/presentationml/2006/main">
  <p:tag name="COLORSETCLASSNAME" val="ColorSet1"/>
  <p:tag name="COLORS" val="-2;-2;-2;-2;Blue1;-2"/>
</p:tagLst>
</file>

<file path=ppt/tags/tag221.xml><?xml version="1.0" encoding="utf-8"?>
<p:tagLst xmlns:a="http://schemas.openxmlformats.org/drawingml/2006/main" xmlns:r="http://schemas.openxmlformats.org/officeDocument/2006/relationships" xmlns:p="http://schemas.openxmlformats.org/presentationml/2006/main">
  <p:tag name="ML_1" val="STNL-CCTV_Ein4_ST"/>
  <p:tag name="ML_2" val="Bosch2.mcr"/>
  <p:tag name="ML_LAYOUT_RESOURCE" val="BOSCH2_16_9.mcr"/>
  <p:tag name="FIELD.CHAPTER.CONTENT" val="Professional Video Surveillance For Everyone"/>
  <p:tag name="FIELD.CHAPTER.VALUE" val="Professional Video Surveillance For Everyone"/>
  <p:tag name="FIELDS.INITIALIZED" val="1"/>
  <p:tag name="SHAPESETGROUPCLASSNAME" val="ShapeSetGroup1"/>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SHAPESETCLASSNAME" val="TwoObjects"/>
  <p:tag name="CONFIG" val="BOSCH2"/>
  <p:tag name="CONTENT PLACEHOLDER 14_SHAPECLASSPROTECTIONTYPE" val="0"/>
  <p:tag name="NBTXT" val="`Verticals"/>
  <p:tag name="AGTX" val="`Verticals"/>
  <p:tag name="RECTANGLE 10_SHAPECLASSPROTECTIONTYPE" val="3"/>
  <p:tag name="PICTURE 11_SHAPECLASSPROTECTIONTYPE" val="15"/>
  <p:tag name="PICTURE 12_SHAPECLASSPROTECTIONTYPE" val="15"/>
  <p:tag name="TITLE 16_SHAPECLASSPROTECTIONTYPE" val="9"/>
  <p:tag name="PICTURE 17_SHAPECLASSPROTECTIONTYPE" val="15"/>
  <p:tag name="PICTURE 18_SHAPECLASSPROTECTIONTYPE" val="15"/>
  <p:tag name="NBTXTC" val="Retail, warehouses and logistics"/>
  <p:tag name="AGTXC" val="Retail, warehouses and logistics"/>
  <p:tag name="COLORSETGROUPCLASSNAME" val="ColorSetGroup6"/>
  <p:tag name="CONTENT PLACEHOLDER 1_SHAPECLASSPROTECTIONTYPE" val="0"/>
  <p:tag name="FIELD.REM_ANL.COMBOINDEX" val="-2"/>
  <p:tag name="FIELD.DPT.COMBOINDEX" val="-2"/>
  <p:tag name="FIELD.DPT.CONTENT" val="Bosch Security &amp; Safety Systems"/>
  <p:tag name="FIELD.DPT.VALUE" val="Bosch Security &amp; Safety Systems | "/>
</p:tagLst>
</file>

<file path=ppt/tags/tag222.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1"/>
  <p:tag name="SHAPESETCLASSNAME" val="ThreeObjectsStacked1"/>
  <p:tag name="COLORSETGROUPCLASSNAME" val="ColorSetGroup6"/>
  <p:tag name="FONTSETGROUPCLASSNAME" val="FontSetGroup1"/>
  <p:tag name="SHAPECLASSNAME" val="UpperLeftObject3"/>
  <p:tag name="SHAPECLASSPROTECTIONTYPE" val="0"/>
  <p:tag name="COLORS" val="-2;-2;-2;-2;-1;-2"/>
</p:tagLst>
</file>

<file path=ppt/tags/tag223.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 name="K_DONE" val="1"/>
</p:tagLst>
</file>

<file path=ppt/tags/tag224.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1;-2;-2;-1;-2"/>
</p:tagLst>
</file>

<file path=ppt/tags/tag22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Logo2016.emf"/>
  <p:tag name="MLI" val="1"/>
  <p:tag name="SHAPECLASSNAME" val="LogoOnSlides"/>
  <p:tag name="SHAPECLASSPROTECTIONTYPE" val="15"/>
</p:tagLst>
</file>

<file path=ppt/tags/tag22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Supergraphic-Bottom-16-9.png"/>
  <p:tag name="MLI" val="1"/>
  <p:tag name="SHAPECLASSNAME" val="ColorBarOnSlides"/>
  <p:tag name="SHAPECLASSPROTECTIONTYPE" val="15"/>
</p:tagLst>
</file>

<file path=ppt/tags/tag22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woObjects"/>
  <p:tag name="COLORSETGROUPCLASSNAME" val="ColorSetGroup6"/>
  <p:tag name="FONTSETGROUPCLASSNAME" val="FontSetGroup1"/>
  <p:tag name="SHAPECLASSNAME" val="TitleOnSlides"/>
  <p:tag name="SHAPECLASSPROTECTIONTYPE" val="9"/>
  <p:tag name="COLORS" val="-2;-2;-2;-2;LightBlue;-2"/>
</p:tagLst>
</file>

<file path=ppt/tags/tag228.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COLORSETGROUPCLASSNAME" val="ColorSetGroup6"/>
  <p:tag name="FONTSETGROUPCLASSNAME" val="FontSetGroup1"/>
  <p:tag name="SHAPECLASSPROTECTIONTYPE" val="0"/>
  <p:tag name="SHAPESETCLASSNAME" val="TwoObjects"/>
  <p:tag name="SHAPECLASSNAME" val="ObjectLeft"/>
  <p:tag name="COLORS" val="Black;-1;-2;-2;-1;-2"/>
</p:tagLst>
</file>

<file path=ppt/tags/tag22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6"/>
  <p:tag name="FONTSETGROUPCLASSNAME" val="FontSetGroup1"/>
  <p:tag name="SHAPECLASSNAME" val="Attachment"/>
  <p:tag name="SHAPECLASSPROTECTIONTYPE" val="3"/>
</p:tagLst>
</file>

<file path=ppt/tags/tag2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5"/>
  <p:tag name="FONTSETGROUPCLASSNAME" val="FontSetGroup1"/>
  <p:tag name="SHAPECLASSNAME" val="LeftObject"/>
  <p:tag name="SHAPECLASSPROTECTIONTYPE" val="0"/>
  <p:tag name="COLORS" val="-2;-2;-2;-2;-1;-2"/>
</p:tagLst>
</file>

<file path=ppt/tags/tag23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FONTSETGROUPCLASSNAME" val="FontSetGroup1"/>
  <p:tag name="SHAPECLASSNAME" val="Chapterbox"/>
  <p:tag name="SHAPECLASSPROTECTIONTYPE" val="25"/>
  <p:tag name="SHAPESETCLASSNAME" val="TwoObjects"/>
  <p:tag name="COLORSETGROUPCLASSNAME" val="ColorSetGroup6"/>
  <p:tag name="COLORS" val="-2;-2;-2;-2;-1;-2"/>
</p:tagLst>
</file>

<file path=ppt/tags/tag231.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FONTSETGROUPCLASSNAME" val="FontSetGroup1"/>
  <p:tag name="SHAPECLASSNAME" val="FooterLine1OnSlides"/>
  <p:tag name="SHAPECLASSPROTECTIONTYPE" val="63"/>
  <p:tag name="SHAPESETCLASSNAME" val="TwoObjects"/>
  <p:tag name="COLORSETGROUPCLASSNAME" val="ColorSetGroup6"/>
  <p:tag name="FONTCOLOR4" val="Black"/>
  <p:tag name="FONTCOLOR3" val="Black"/>
  <p:tag name="FONTCOLOR2" val="Black"/>
  <p:tag name="FONTCOLOR" val="Red"/>
  <p:tag name="RUNS.FONT" val="4"/>
  <p:tag name="FONT3" val="Reg6"/>
  <p:tag name="FONT2" val="Reg6"/>
  <p:tag name="FONT" val="Bold6"/>
</p:tagLst>
</file>

<file path=ppt/tags/tag23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FONTSETGROUPCLASSNAME" val="FontSetGroup1"/>
  <p:tag name="SHAPECLASSNAME" val="FooterLine2OnSlides"/>
  <p:tag name="SHAPECLASSPROTECTIONTYPE" val="63"/>
  <p:tag name="SHAPESETCLASSNAME" val="TwoObjects"/>
  <p:tag name="COLORSETGROUPCLASSNAME" val="ColorSetGroup6"/>
  <p:tag name="FONTCOLOR3" val="LightGray"/>
  <p:tag name="FONTCOLOR2" val="LightGray"/>
  <p:tag name="FONTCOLOR" val="Black"/>
</p:tagLst>
</file>

<file path=ppt/tags/tag23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FONTSETGROUPCLASSNAME" val="FontSetGroup1"/>
  <p:tag name="SHAPECLASSNAME" val="PageNumberOnSlides"/>
  <p:tag name="SHAPECLASSPROTECTIONTYPE" val="63"/>
  <p:tag name="SHAPESETCLASSNAME" val="TwoObjects"/>
  <p:tag name="COLORSETGROUPCLASSNAME" val="ColorSetGroup6"/>
</p:tagLst>
</file>

<file path=ppt/tags/tag234.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FONTSETGROUPCLASSNAME" val="FontSetGroup1"/>
  <p:tag name="SHAPECLASSNAME" val="tNavbar"/>
  <p:tag name="SHAPECLASSPROTECTIONTYPE" val="31"/>
  <p:tag name="SHAPESETCLASSNAME" val="TwoObjects"/>
  <p:tag name="COLORSETGROUPCLASSNAME" val="ColorSetGroup6"/>
</p:tagLst>
</file>

<file path=ppt/tags/tag235.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3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3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3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39.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5"/>
  <p:tag name="FONTSETGROUPCLASSNAME" val="FontSetGroup1"/>
  <p:tag name="SHAPECLASSNAME" val="MiddleObject"/>
  <p:tag name="SHAPECLASSPROTECTIONTYPE" val="0"/>
  <p:tag name="COLORS" val="-2;-2;-2;-2;-1;-2"/>
</p:tagLst>
</file>

<file path=ppt/tags/tag240.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4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42.xml><?xml version="1.0" encoding="utf-8"?>
<p:tagLst xmlns:a="http://schemas.openxmlformats.org/drawingml/2006/main" xmlns:r="http://schemas.openxmlformats.org/officeDocument/2006/relationships" xmlns:p="http://schemas.openxmlformats.org/presentationml/2006/main">
  <p:tag name="ML_1" val="STNL-NSO-S_Ein2_ST"/>
  <p:tag name="ML_2" val="Bosch2.mcr"/>
  <p:tag name="ML_LAYOUT_RESOURCE" val="BOSCH2_16_9.mcr"/>
  <p:tag name="FIELDS.INITIALIZED" val="1"/>
  <p:tag name="SHAPESETGROUPCLASSNAME" val="ShapeSetGroup1"/>
  <p:tag name="SHAPESETCLASSNAME" val="TwoObjects"/>
  <p:tag name="COLORSETGROUPCLASSNAME" val="ColorSetGroup3"/>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NBTXT" val="Video analytics while moving"/>
  <p:tag name="AGTX" val="Video analytics while moving"/>
  <p:tag name="NBTXTC" val="With video analytics while moving"/>
  <p:tag name="AGTXC" val="With video analytics while moving"/>
  <p:tag name="FIELD.CHAPTER.CONTENT" val="Rethink Video Security"/>
  <p:tag name="FIELD.CHAPTER.VALUE" val="Rethink Video Security"/>
  <p:tag name="FIELD.CHAPTER.COMBOINDEX" val="-2"/>
  <p:tag name="FIELD.REM_ANL.COMBOINDEX" val="-2"/>
  <p:tag name="FIELD.DPT.COMBOINDEX" val="-2"/>
  <p:tag name="CONTENT PLACEHOLDER 11_SHAPECLASSPROTECTIONTYPE" val="0"/>
  <p:tag name="FIELD.DPT.CONTENT" val="Bosch Security &amp; Safety Systems"/>
  <p:tag name="FIELD.DPT.VALUE" val="Bosch Security &amp; Safety Systems | "/>
</p:tagLst>
</file>

<file path=ppt/tags/tag243.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woObjects"/>
  <p:tag name="COLORSETGROUPCLASSNAME" val="ColorSetGroup3"/>
  <p:tag name="FONTSETGROUPCLASSNAME" val="FontSetGroup1"/>
  <p:tag name="SHAPECLASSNAME" val="TitleOnSlides"/>
  <p:tag name="SHAPECLASSPROTECTIONTYPE" val="9"/>
  <p:tag name="COLORS" val="-2;-2;-2;-2;LightBlue;-2"/>
</p:tagLst>
</file>

<file path=ppt/tags/tag244.xml><?xml version="1.0" encoding="utf-8"?>
<p:tagLst xmlns:a="http://schemas.openxmlformats.org/drawingml/2006/main" xmlns:r="http://schemas.openxmlformats.org/officeDocument/2006/relationships" xmlns:p="http://schemas.openxmlformats.org/presentationml/2006/main">
  <p:tag name="COLORSETCLASSNAME" val="ColorSet2"/>
  <p:tag name="K_DONE" val="1"/>
  <p:tag name="COLORS" val="Black;-1;-2;-2;-1;-2"/>
</p:tagLst>
</file>

<file path=ppt/tags/tag24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3"/>
  <p:tag name="FONTSETGROUPCLASSNAME" val="FontSetGroup1"/>
  <p:tag name="SHAPECLASSFILE" val="BoschLogo2016.emf"/>
  <p:tag name="MLI" val="1"/>
  <p:tag name="SHAPECLASSNAME" val="LogoOnSlides"/>
  <p:tag name="SHAPECLASSPROTECTIONTYPE" val="15"/>
</p:tagLst>
</file>

<file path=ppt/tags/tag24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3"/>
  <p:tag name="FONTSETGROUPCLASSNAME" val="FontSetGroup1"/>
  <p:tag name="SHAPECLASSFILE" val="Bosch-Supergraphic-Bottom-16-9.png"/>
  <p:tag name="MLI" val="1"/>
  <p:tag name="SHAPECLASSNAME" val="ColorBarOnSlides"/>
  <p:tag name="SHAPECLASSPROTECTIONTYPE" val="15"/>
</p:tagLst>
</file>

<file path=ppt/tags/tag24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woObjects"/>
  <p:tag name="COLORSETGROUPCLASSNAME" val="ColorSetGroup3"/>
  <p:tag name="FONTSETGROUPCLASSNAME" val="FontSetGroup1"/>
  <p:tag name="SHAPECLASSNAME" val="Chapterbox"/>
  <p:tag name="SHAPECLASSPROTECTIONTYPE" val="25"/>
  <p:tag name="COLORS" val="-2;-2;-2;-2;-1;-2"/>
</p:tagLst>
</file>

<file path=ppt/tags/tag248.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3"/>
  <p:tag name="FONTSETGROUPCLASSNAME" val="FontSetGroup1"/>
  <p:tag name="SHAPECLASSNAME" val="FooterLine1OnSlides"/>
  <p:tag name="SHAPECLASSPROTECTIONTYPE" val="63"/>
</p:tagLst>
</file>

<file path=ppt/tags/tag249.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3"/>
  <p:tag name="FONTSETGROUPCLASSNAME" val="FontSetGroup1"/>
  <p:tag name="SHAPECLASSNAME" val="FooterLine2OnSlides"/>
  <p:tag name="SHAPECLASSPROTECTIONTYPE" val="63"/>
</p:tagLst>
</file>

<file path=ppt/tags/tag2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ThreeObjects"/>
  <p:tag name="COLORSETGROUPCLASSNAME" val="ColorSetGroup5"/>
  <p:tag name="FONTSETGROUPCLASSNAME" val="FontSetGroup1"/>
  <p:tag name="SHAPECLASSNAME" val="MiddleObject"/>
  <p:tag name="SHAPECLASSPROTECTIONTYPE" val="0"/>
  <p:tag name="COLORS" val="-2;-2;-2;-2;-1;-2"/>
</p:tagLst>
</file>

<file path=ppt/tags/tag250.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3"/>
  <p:tag name="FONTSETGROUPCLASSNAME" val="FontSetGroup1"/>
  <p:tag name="SHAPECLASSNAME" val="PageNumberOnSlides"/>
  <p:tag name="SHAPECLASSPROTECTIONTYPE" val="63"/>
</p:tagLst>
</file>

<file path=ppt/tags/tag251.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3"/>
  <p:tag name="FONTSETGROUPCLASSNAME" val="FontSetGroup1"/>
  <p:tag name="SHAPECLASSNAME" val="Attachment"/>
  <p:tag name="SHAPECLASSPROTECTIONTYPE" val="3"/>
</p:tagLst>
</file>

<file path=ppt/tags/tag252.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3"/>
  <p:tag name="FONTSETGROUPCLASSNAME" val="FontSetGroup1"/>
  <p:tag name="SHAPECLASSNAME" val="tNavbar"/>
  <p:tag name="SHAPECLASSPROTECTIONTYPE" val="31"/>
</p:tagLst>
</file>

<file path=ppt/tags/tag253.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54.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55.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56.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5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5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5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2"/>
  <p:tag name="COLORS" val="-2;-2;-2;-2;DarkBlue;-2"/>
</p:tagLst>
</file>

<file path=ppt/tags/tag26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1.xml><?xml version="1.0" encoding="utf-8"?>
<p:tagLst xmlns:a="http://schemas.openxmlformats.org/drawingml/2006/main" xmlns:r="http://schemas.openxmlformats.org/officeDocument/2006/relationships" xmlns:p="http://schemas.openxmlformats.org/presentationml/2006/main">
  <p:tag name="ML_1" val="RBTR_Ib"/>
  <p:tag name="ML_2" val="Bosch2.mcr"/>
  <p:tag name="ML_LAYOUT_RESOURCE" val="BOSCH2_16_9.mcr"/>
  <p:tag name="FIELDS.INITIALIZED" val="1"/>
  <p:tag name="SHAPESETGROUPCLASSNAME" val="ShapeSetGroup1"/>
  <p:tag name="SHAPESETCLASSNAME" val="Blank"/>
  <p:tag name="COLORSETGROUPCLASSNAME" val="ColorSetGroup3"/>
  <p:tag name="COLORSETCLASSNAME" val="ColorSet2"/>
  <p:tag name="FONTSETGROUPCLASSNAME" val="FontSetGroup1"/>
  <p:tag name="STYLESETGROUPCLASSNAME" val="StyleSetGroup1"/>
  <p:tag name="MAPNAME" val="Map1"/>
  <p:tag name="CFG.LAYOUT" val="BOSCH2"/>
  <p:tag name="MLI" val="1"/>
  <p:tag name="TEXTBOX 1_SHAPECLASSPROTECTIONTYPE" val="31"/>
  <p:tag name="RECTANGLE 6_SHAPECLASSPROTECTIONTYPE" val="3"/>
  <p:tag name="RECTANGLE 7_SHAPECLASSPROTECTIONTYPE" val="63"/>
  <p:tag name="RECTANGLE 8_SHAPECLASSPROTECTIONTYPE" val="63"/>
  <p:tag name="RECTANGLE 9_SHAPECLASSPROTECTIONTYPE" val="63"/>
  <p:tag name="FIELD.REM_ANL.COMBOINDEX" val="-2"/>
  <p:tag name="FIELD.DPT.COMBOINDEX" val="-2"/>
  <p:tag name="FIELD.CHAPTER.CONTENT" val="Improve the level of security"/>
  <p:tag name="FIELD.CHAPTER.VALUE" val="Improve the level of security"/>
  <p:tag name="FIELD.CHAPTER.COMBOINDEX" val="-2"/>
  <p:tag name="FIELD.DPT.CONTENT" val="Bosch Security &amp; Safety Systems"/>
  <p:tag name="FIELD.DPT.VALUE" val="Bosch Security &amp; Safety Systems | "/>
</p:tagLst>
</file>

<file path=ppt/tags/tag26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Blank"/>
  <p:tag name="COLORSETGROUPCLASSNAME" val="ColorSetGroup3"/>
  <p:tag name="FONTSETGROUPCLASSNAME" val="FontSetGroup1"/>
  <p:tag name="SHAPECLASSNAME" val="FooterLine1OnSlides"/>
  <p:tag name="SHAPECLASSPROTECTIONTYPE" val="63"/>
</p:tagLst>
</file>

<file path=ppt/tags/tag26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Blank"/>
  <p:tag name="COLORSETGROUPCLASSNAME" val="ColorSetGroup3"/>
  <p:tag name="FONTSETGROUPCLASSNAME" val="FontSetGroup1"/>
  <p:tag name="SHAPECLASSNAME" val="FooterLine2OnSlides"/>
  <p:tag name="SHAPECLASSPROTECTIONTYPE" val="63"/>
</p:tagLst>
</file>

<file path=ppt/tags/tag26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Blank"/>
  <p:tag name="COLORSETGROUPCLASSNAME" val="ColorSetGroup3"/>
  <p:tag name="FONTSETGROUPCLASSNAME" val="FontSetGroup1"/>
  <p:tag name="SHAPECLASSNAME" val="PageNumberOnSlides"/>
  <p:tag name="SHAPECLASSPROTECTIONTYPE" val="63"/>
</p:tagLst>
</file>

<file path=ppt/tags/tag26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Blank"/>
  <p:tag name="COLORSETGROUPCLASSNAME" val="ColorSetGroup3"/>
  <p:tag name="FONTSETGROUPCLASSNAME" val="FontSetGroup1"/>
  <p:tag name="SHAPECLASSNAME" val="Attachment"/>
  <p:tag name="SHAPECLASSPROTECTIONTYPE" val="3"/>
</p:tagLst>
</file>

<file path=ppt/tags/tag26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Blank"/>
  <p:tag name="COLORSETGROUPCLASSNAME" val="ColorSetGroup3"/>
  <p:tag name="FONTSETGROUPCLASSNAME" val="FontSetGroup1"/>
  <p:tag name="SHAPECLASSNAME" val="tNavbar"/>
  <p:tag name="SHAPECLASSPROTECTIONTYPE" val="31"/>
</p:tagLst>
</file>

<file path=ppt/tags/tag26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FONTSETGROUPCLASSNAME" val="FontSetGroup1"/>
  <p:tag name="SHAPECLASSNAME" val="Chapterbox"/>
  <p:tag name="SHAPECLASSPROTECTIONTYPE" val="25"/>
  <p:tag name="SHAPESETCLASSNAME" val="Object"/>
  <p:tag name="COLORSETGROUPCLASSNAME" val="ColorSetGroup3"/>
  <p:tag name="COLORS" val="-2;-2;-2;-2;-1;-2"/>
</p:tagLst>
</file>

<file path=ppt/tags/tag26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4"/>
  <p:tag name="FONTSETGROUPCLASSNAME" val="FontSetGroup1"/>
  <p:tag name="SHAPECLASSNAME" val="TitleOnSlides"/>
  <p:tag name="SHAPECLASSPROTECTIONTYPE" val="9"/>
  <p:tag name="COLORS" val="-2;-2;-2;-2;LightBlue;-2"/>
</p:tagLst>
</file>

<file path=ppt/tags/tag269.xml><?xml version="1.0" encoding="utf-8"?>
<p:tagLst xmlns:a="http://schemas.openxmlformats.org/drawingml/2006/main" xmlns:r="http://schemas.openxmlformats.org/officeDocument/2006/relationships" xmlns:p="http://schemas.openxmlformats.org/presentationml/2006/main">
  <p:tag name="COLORSETCLASSNAME" val="ColorSet2"/>
  <p:tag name="COLORS" val="DarkGray;-1;-2;-2;-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2.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273.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Object"/>
  <p:tag name="COLORSETGROUPCLASSNAME" val="ColorSetGroup5"/>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CONFIG" val="BOSCH2"/>
  <p:tag name="PICTURE 9_SHAPECLASSPROTECTIONTYPE" val="15"/>
  <p:tag name="CONTENT PLACEHOLDER 21_SHAPECLASSPROTECTIONTYPE" val="0"/>
  <p:tag name="PICTURE 20_SHAPECLASSPROTECTIONTYPE" val="15"/>
  <p:tag name="NBTXT" val="The challenges"/>
  <p:tag name="AGTX" val="The challenges"/>
  <p:tag name="FIELD.CHAPTER.CONTENT" val="Market developments"/>
  <p:tag name="FIELD.CHAPTER.VALUE" val="Market developments"/>
  <p:tag name="FIELD.CHAPTER.COMBOINDEX" val="-2"/>
  <p:tag name="FIELD.REM_ANL.COMBOINDEX" val="-2"/>
  <p:tag name="FIELD.DPT.COMBOINDEX" val="-2"/>
  <p:tag name="NBTXTC" val="Today the real issues concern…"/>
  <p:tag name="AGTXC" val="Today the real issues concern…"/>
  <p:tag name="FIELD.DPT.CONTENT" val="Bosch Security &amp; Safety Systems"/>
  <p:tag name="FIELD.DPT.VALUE" val="Bosch Security &amp; Safety Systems | "/>
</p:tagLst>
</file>

<file path=ppt/tags/tag27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5"/>
  <p:tag name="FONTSETGROUPCLASSNAME" val="FontSetGroup1"/>
  <p:tag name="SHAPECLASSFILE" val="BoschLogo2016.emf"/>
  <p:tag name="MLI" val="1"/>
  <p:tag name="SHAPECLASSNAME" val="LogoOnSlides"/>
  <p:tag name="SHAPECLASSPROTECTIONTYPE" val="15"/>
</p:tagLst>
</file>

<file path=ppt/tags/tag27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5"/>
  <p:tag name="FONTSETGROUPCLASSNAME" val="FontSetGroup1"/>
  <p:tag name="SHAPECLASSFILE" val="Bosch-Supergraphic-Bottom-16-9.png"/>
  <p:tag name="MLI" val="1"/>
  <p:tag name="SHAPECLASSNAME" val="ColorBarOnSlides"/>
  <p:tag name="SHAPECLASSPROTECTIONTYPE" val="15"/>
</p:tagLst>
</file>

<file path=ppt/tags/tag27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5"/>
  <p:tag name="FONTSETGROUPCLASSNAME" val="FontSetGroup1"/>
  <p:tag name="SHAPECLASSNAME" val="TitleOnSlides"/>
  <p:tag name="SHAPECLASSPROTECTIONTYPE" val="9"/>
  <p:tag name="COLORS" val="-2;-2;-2;-2;Primary;-2"/>
</p:tagLst>
</file>

<file path=ppt/tags/tag27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5"/>
  <p:tag name="FONTSETGROUPCLASSNAME" val="FontSetGroup1"/>
  <p:tag name="SHAPECLASSNAME" val="Chapterbox"/>
  <p:tag name="SHAPECLASSPROTECTIONTYPE" val="25"/>
  <p:tag name="COLORS" val="-2;-2;-2;-2;-2;-2"/>
</p:tagLst>
</file>

<file path=ppt/tags/tag278.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SHAPESETCLASSNAME" val="Object"/>
  <p:tag name="COLORSETGROUPCLASSNAME" val="ColorSetGroup5"/>
  <p:tag name="FONTSETGROUPCLASSNAME" val="FontSetGroup1"/>
  <p:tag name="SHAPECLASSNAME" val="FooterLine1OnSlides"/>
  <p:tag name="SHAPECLASSPROTECTIONTYPE" val="63"/>
  <p:tag name="FONT" val="Bold6"/>
  <p:tag name="FONT2" val="Reg6"/>
  <p:tag name="FONT3" val="Reg6"/>
  <p:tag name="FONTCOLOR" val="Red"/>
  <p:tag name="FONTCOLOR2" val="Black"/>
  <p:tag name="FONTCOLOR3" val="Black"/>
  <p:tag name="FONTCOLOR4" val="Black"/>
  <p:tag name="RUNS.FONT" val="4"/>
</p:tagLst>
</file>

<file path=ppt/tags/tag279.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5"/>
  <p:tag name="FONTSETGROUPCLASSNAME" val="FontSetGroup1"/>
  <p:tag name="SHAPECLASSNAME" val="FooterLine2OnSlides"/>
  <p:tag name="SHAPECLASSPROTECTIONTYPE" val="63"/>
  <p:tag name="FONTCOLOR" val="Black"/>
  <p:tag name="FONTCOLOR2" val="LightGray"/>
  <p:tag name="FONTCOLOR3" val="LightGray"/>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2"/>
  <p:tag name="COLORS" val="-2;-2;-2;-2;-3;-2"/>
</p:tagLst>
</file>

<file path=ppt/tags/tag280.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5"/>
  <p:tag name="FONTSETGROUPCLASSNAME" val="FontSetGroup1"/>
  <p:tag name="SHAPECLASSNAME" val="PageNumberOnSlides"/>
  <p:tag name="SHAPECLASSPROTECTIONTYPE" val="63"/>
</p:tagLst>
</file>

<file path=ppt/tags/tag281.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5"/>
  <p:tag name="FONTSETGROUPCLASSNAME" val="FontSetGroup1"/>
  <p:tag name="SHAPECLASSNAME" val="Attachment"/>
  <p:tag name="SHAPECLASSPROTECTIONTYPE" val="3"/>
</p:tagLst>
</file>

<file path=ppt/tags/tag282.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5"/>
  <p:tag name="FONTSETGROUPCLASSNAME" val="FontSetGroup1"/>
  <p:tag name="SHAPECLASSNAME" val="tNavbar"/>
  <p:tag name="SHAPECLASSPROTECTIONTYPE" val="31"/>
</p:tagLst>
</file>

<file path=ppt/tags/tag283.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284.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28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86.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1;-2;-2;-1;-2"/>
</p:tagLst>
</file>

<file path=ppt/tags/tag287.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88.xml><?xml version="1.0" encoding="utf-8"?>
<p:tagLst xmlns:a="http://schemas.openxmlformats.org/drawingml/2006/main" xmlns:r="http://schemas.openxmlformats.org/officeDocument/2006/relationships" xmlns:p="http://schemas.openxmlformats.org/presentationml/2006/main">
  <p:tag name="FIELDS.INITIALIZED" val="1"/>
  <p:tag name="ML_1" val="STNL-CCTV_Ein4_ST"/>
  <p:tag name="ML_2" val="Bosch2.mcr"/>
  <p:tag name="ML_LAYOUT_RESOURCE" val="BOSCH2_16_9.mcr"/>
  <p:tag name="SHAPESETGROUPCLASSNAME" val="ShapeSetGroup1"/>
  <p:tag name="SHAPESETCLASSNAME" val="ChapterTitle"/>
  <p:tag name="COLORSETGROUPCLASSNAME" val="ColorSetGroup2"/>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FIELD.REM_ANL.COMBOINDEX" val="-2"/>
  <p:tag name="FIELD.DPT.COMBOINDEX" val="-2"/>
  <p:tag name="TITLE 2_SHAPECLASSPROTECTIONTYPE" val="3"/>
  <p:tag name="TITLE 6_SHAPECLASSPROTECTIONTYPE" val="3"/>
  <p:tag name="FIELD.DPT.CONTENT" val="Bosch Security &amp; Safety Systems"/>
  <p:tag name="FIELD.DPT.VALUE" val="Bosch Security &amp; Safety Systems | "/>
</p:tagLst>
</file>

<file path=ppt/tags/tag28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2"/>
  <p:tag name="FONTSETGROUPCLASSNAME" val="FontSetGroup1"/>
  <p:tag name="SHAPECLASSNAME" val="LogoOnSlides"/>
  <p:tag name="SHAPECLASSFILE" val="BoschLogo2016.jpg"/>
  <p:tag name="SHAPECLASSPROTECTIONTYPE" val="15"/>
</p:tagLst>
</file>

<file path=ppt/tags/tag29.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1;-1;-2;-2;-3;-2"/>
</p:tagLst>
</file>

<file path=ppt/tags/tag29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2"/>
  <p:tag name="FONTSETGROUPCLASSNAME" val="FontSetGroup1"/>
  <p:tag name="SHAPECLASSNAME" val="ColorBarOnTitleSlides"/>
  <p:tag name="SHAPECLASSFILE" val="Bosch-Symbol-Logotype-Supergraphic.png"/>
  <p:tag name="SHAPECLASSPROTECTIONTYPE" val="15"/>
</p:tagLst>
</file>

<file path=ppt/tags/tag291.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2"/>
  <p:tag name="FONTSETGROUPCLASSNAME" val="FontSetGroup1"/>
  <p:tag name="SHAPECLASSNAME" val="TextOnChapterSlide"/>
  <p:tag name="SHAPECLASSPROTECTIONTYPE" val="3"/>
  <p:tag name="COLORS" val="-2;-2;-2;-2;-1;-2"/>
</p:tagLst>
</file>

<file path=ppt/tags/tag29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3.xml><?xml version="1.0" encoding="utf-8"?>
<p:tagLst xmlns:a="http://schemas.openxmlformats.org/drawingml/2006/main" xmlns:r="http://schemas.openxmlformats.org/officeDocument/2006/relationships" xmlns:p="http://schemas.openxmlformats.org/presentationml/2006/main">
  <p:tag name="FIELDS.INITIALIZED" val="1"/>
  <p:tag name="ML_1" val="STNL-CCTV_Ein4_ST"/>
  <p:tag name="ML_2" val="Bosch2.mcr"/>
  <p:tag name="ML_LAYOUT_RESOURCE" val="BOSCH2_16_9.mcr"/>
  <p:tag name="SHAPESETGROUPCLASSNAME" val="ShapeSetGroup1"/>
  <p:tag name="SHAPESETCLASSNAME" val="ChapterTitle"/>
  <p:tag name="COLORSETGROUPCLASSNAME" val="ColorSetGroup3"/>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FIELD.REM_ANL.COMBOINDEX" val="-2"/>
  <p:tag name="FIELD.DPT.COMBOINDEX" val="-2"/>
  <p:tag name="FIELD.DPT.CONTENT" val="Bosch Security &amp; Safety Systems"/>
  <p:tag name="FIELD.DPT.VALUE" val="Bosch Security &amp; Safety Systems | "/>
</p:tagLst>
</file>

<file path=ppt/tags/tag29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3"/>
  <p:tag name="FONTSETGROUPCLASSNAME" val="FontSetGroup1"/>
  <p:tag name="SHAPECLASSNAME" val="LogoOnSlides"/>
  <p:tag name="SHAPECLASSFILE" val="BoschLogo2016.jpg"/>
  <p:tag name="SHAPECLASSPROTECTIONTYPE" val="15"/>
</p:tagLst>
</file>

<file path=ppt/tags/tag29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3"/>
  <p:tag name="FONTSETGROUPCLASSNAME" val="FontSetGroup1"/>
  <p:tag name="SHAPECLASSNAME" val="ColorBarOnTitleSlides"/>
  <p:tag name="SHAPECLASSFILE" val="Bosch-Symbol-Logotype-Supergraphic.png"/>
  <p:tag name="SHAPECLASSPROTECTIONTYPE" val="15"/>
</p:tagLst>
</file>

<file path=ppt/tags/tag296.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3"/>
  <p:tag name="FONTSETGROUPCLASSNAME" val="FontSetGroup1"/>
  <p:tag name="SHAPECLASSNAME" val="TextOnChapterSlide"/>
  <p:tag name="SHAPECLASSPROTECTIONTYPE" val="3"/>
  <p:tag name="COLORS" val="-2;-2;-2;-2;-1;-2"/>
</p:tagLst>
</file>

<file path=ppt/tags/tag297.xml><?xml version="1.0" encoding="utf-8"?>
<p:tagLst xmlns:a="http://schemas.openxmlformats.org/drawingml/2006/main" xmlns:r="http://schemas.openxmlformats.org/officeDocument/2006/relationships" xmlns:p="http://schemas.openxmlformats.org/presentationml/2006/main">
  <p:tag name="K_DONE" val="1"/>
  <p:tag name="COLORSETCLASSNAME" val="ColorSet2"/>
  <p:tag name="COLORS" val="-2;-2;-2;-2;-1;-2"/>
</p:tagLst>
</file>

<file path=ppt/tags/tag298.xml><?xml version="1.0" encoding="utf-8"?>
<p:tagLst xmlns:a="http://schemas.openxmlformats.org/drawingml/2006/main" xmlns:r="http://schemas.openxmlformats.org/officeDocument/2006/relationships" xmlns:p="http://schemas.openxmlformats.org/presentationml/2006/main">
  <p:tag name="FIELDS.INITIALIZED" val="1"/>
  <p:tag name="ML_1" val="STNL-CCTV_Ein4_ST"/>
  <p:tag name="ML_2" val="Bosch2.mcr"/>
  <p:tag name="ML_LAYOUT_RESOURCE" val="BOSCH2_16_9.mcr"/>
  <p:tag name="SHAPESETGROUPCLASSNAME" val="ShapeSetGroup1"/>
  <p:tag name="SHAPESETCLASSNAME" val="ChapterTitle"/>
  <p:tag name="COLORSETGROUPCLASSNAME" val="ColorSetGroup4"/>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FIELD.DPT.COMBOINDEX" val="-2"/>
  <p:tag name="FIELD.REM_ANL.COMBOINDEX" val="-2"/>
  <p:tag name="FIELD.DPT.CONTENT" val="Bosch Security &amp; Safety Systems"/>
  <p:tag name="FIELD.DPT.VALUE" val="Bosch Security &amp; Safety Systems | "/>
</p:tagLst>
</file>

<file path=ppt/tags/tag29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Logo2016.emf"/>
  <p:tag name="MLI" val="1"/>
  <p:tag name="SHAPECLASSNAME" val="LogoOnSlides"/>
  <p:tag name="SHAPECLASSPROTECTIONTYPE" val="15"/>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15"/>
</p:tagLst>
</file>

<file path=ppt/tags/tag301.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4"/>
  <p:tag name="FONTSETGROUPCLASSNAME" val="FontSetGroup1"/>
  <p:tag name="SHAPECLASSNAME" val="TextOnChapterSlide"/>
  <p:tag name="SHAPECLASSPROTECTIONTYPE" val="3"/>
  <p:tag name="COLORS" val="-2;-2;-2;-2;-1;-2"/>
</p:tagLst>
</file>

<file path=ppt/tags/tag30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3.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04.xml><?xml version="1.0" encoding="utf-8"?>
<p:tagLst xmlns:a="http://schemas.openxmlformats.org/drawingml/2006/main" xmlns:r="http://schemas.openxmlformats.org/officeDocument/2006/relationships" xmlns:p="http://schemas.openxmlformats.org/presentationml/2006/main">
  <p:tag name="FIELDS.INITIALIZED" val="1"/>
  <p:tag name="ML_1" val="STNL-CCTV_Ein4_ST"/>
  <p:tag name="ML_2" val="Bosch2.mcr"/>
  <p:tag name="ML_LAYOUT_RESOURCE" val="BOSCH2_16_9.mcr"/>
  <p:tag name="SHAPESETGROUPCLASSNAME" val="ShapeSetGroup1"/>
  <p:tag name="SHAPESETCLASSNAME" val="ChapterTitle"/>
  <p:tag name="COLORSETGROUPCLASSNAME" val="ColorSetGroup5"/>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1_SHAPECLASSPROTECTIONTYPE" val="3"/>
  <p:tag name="FIELD.REM_ANL.COMBOINDEX" val="-2"/>
  <p:tag name="FIELD.DPT.COMBOINDEX" val="-2"/>
  <p:tag name="FIELD.DPT.CONTENT" val="Bosch Security &amp; Safety Systems"/>
  <p:tag name="FIELD.DPT.VALUE" val="Bosch Security &amp; Safety Systems | "/>
</p:tagLst>
</file>

<file path=ppt/tags/tag30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5"/>
  <p:tag name="FONTSETGROUPCLASSNAME" val="FontSetGroup1"/>
  <p:tag name="SHAPECLASSNAME" val="LogoOnSlides"/>
  <p:tag name="SHAPECLASSFILE" val="BoschLogo2016.jpg"/>
  <p:tag name="SHAPECLASSPROTECTIONTYPE" val="15"/>
</p:tagLst>
</file>

<file path=ppt/tags/tag30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ChapterTitle"/>
  <p:tag name="COLORSETGROUPCLASSNAME" val="ColorSetGroup5"/>
  <p:tag name="FONTSETGROUPCLASSNAME" val="FontSetGroup1"/>
  <p:tag name="SHAPECLASSNAME" val="ColorBarOnTitleSlides"/>
  <p:tag name="SHAPECLASSFILE" val="Bosch-Symbol-Logotype-Supergraphic.png"/>
  <p:tag name="SHAPECLASSPROTECTIONTYPE" val="15"/>
</p:tagLst>
</file>

<file path=ppt/tags/tag307.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5"/>
  <p:tag name="FONTSETGROUPCLASSNAME" val="FontSetGroup1"/>
  <p:tag name="SHAPECLASSNAME" val="TextOnChapterSlide"/>
  <p:tag name="SHAPECLASSPROTECTIONTYPE" val="3"/>
  <p:tag name="COLORS" val="-2;-2;-2;-2;-1;-2"/>
</p:tagLst>
</file>

<file path=ppt/tags/tag30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9.xml><?xml version="1.0" encoding="utf-8"?>
<p:tagLst xmlns:a="http://schemas.openxmlformats.org/drawingml/2006/main" xmlns:r="http://schemas.openxmlformats.org/officeDocument/2006/relationships" xmlns:p="http://schemas.openxmlformats.org/presentationml/2006/main">
  <p:tag name="FIELD.CHAPTER.CONTENT" val="Rethink Video Security"/>
  <p:tag name="FIELD.CHAPTER.VALUE" val="Rethink Video Security"/>
  <p:tag name="FIELDS.INITIALIZED" val="1"/>
  <p:tag name="ML_1" val="RBTR_Ib"/>
  <p:tag name="ML_2" val="Bosch2.mcr"/>
  <p:tag name="ML_LAYOUT_RESOURCE" val="BOSCH2_16_9.mcr"/>
  <p:tag name="SHAPESETGROUPCLASSNAME" val="ShapeSetGroup1"/>
  <p:tag name="SHAPESETCLASSNAME" val="EndSlide"/>
  <p:tag name="COLORSETGROUPCLASSNAME" val="ColorSetGroup1"/>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SUBTITLE 1_SHAPECLASSPROTECTIONTYPE" val="0"/>
  <p:tag name="TITLE 2_SHAPECLASSPROTECTIONTYPE" val="3"/>
  <p:tag name="PICTURE 5_SHAPECLASSPROTECTIONTYPE" val="15"/>
  <p:tag name="FIELD.REM_ANL.COMBOINDEX" val="-2"/>
  <p:tag name="FIELD.DPT.COMBOINDEX" val="-2"/>
  <p:tag name="FIELD.DPT.CONTENT" val="Bosch Security &amp; Safety Systems"/>
  <p:tag name="FIELD.DPT.VALUE" val="Bosch Security &amp; Safety Systems | "/>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10.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EndSlide"/>
  <p:tag name="COLORSETGROUPCLASSNAME" val="ColorSetGroup1"/>
  <p:tag name="FONTSETGROUPCLASSNAME" val="FontSetGroup1"/>
  <p:tag name="SHAPECLASSNAME" val="HiddenSubtitle"/>
  <p:tag name="SHAPECLASSPROTECTIONTYPE" val="0"/>
  <p:tag name="ML_SENDTOBACK" val=" 1"/>
</p:tagLst>
</file>

<file path=ppt/tags/tag3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1"/>
  <p:tag name="FONTSETGROUPCLASSNAME" val="FontSetGroup1"/>
  <p:tag name="SHAPECLASSFILE" val="Bosch-Supergraphic-Light-Gray-16-9.png"/>
  <p:tag name="ML_SENDTOBACK" val=" 1"/>
  <p:tag name="MLI" val="1"/>
  <p:tag name="SHAPECLASSNAME" val="SupergraphicGray"/>
  <p:tag name="SHAPECLASSPROTECTIONTYPE" val="15"/>
</p:tagLst>
</file>

<file path=ppt/tags/tag3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1"/>
  <p:tag name="FONTSETGROUPCLASSNAME" val="FontSetGroup1"/>
  <p:tag name="SHAPECLASSFILE" val="BoschLogo2016.emf"/>
  <p:tag name="MLI" val="1"/>
  <p:tag name="SHAPECLASSNAME" val="LogoOnSlides"/>
  <p:tag name="SHAPECLASSPROTECTIONTYPE" val="15"/>
</p:tagLst>
</file>

<file path=ppt/tags/tag3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EndSlide"/>
  <p:tag name="COLORSETGROUPCLASSNAME" val="ColorSetGroup1"/>
  <p:tag name="FONTSETGROUPCLASSNAME" val="FontSetGroup1"/>
  <p:tag name="SHAPECLASSFILE" val="Bosch-Symbol-Logotype-Supergraphic.png"/>
  <p:tag name="MLI" val="1"/>
  <p:tag name="SHAPECLASSNAME" val="ColorBarOnTitleSlides"/>
  <p:tag name="SHAPECLASSPROTECTIONTYPE" val="15"/>
</p:tagLst>
</file>

<file path=ppt/tags/tag314.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Black;-2"/>
  <p:tag name="COLORSETCLASSNAME" val="ColorSet1"/>
  <p:tag name="MLI" val="1"/>
  <p:tag name="SHAPESETGROUPCLASSNAME" val="ShapeSetGroup1"/>
  <p:tag name="SHAPESETCLASSNAME" val="EndSlide"/>
  <p:tag name="COLORSETGROUPCLASSNAME" val="ColorSetGroup1"/>
  <p:tag name="FONTSETGROUPCLASSNAME" val="FontSetGroup1"/>
  <p:tag name="SHAPECLASSNAME" val="TextOnEndSlide"/>
  <p:tag name="SHAPECLASSPROTECTIONTYPE" val="3"/>
</p:tagLst>
</file>

<file path=ppt/tags/tag315.xml><?xml version="1.0" encoding="utf-8"?>
<p:tagLst xmlns:a="http://schemas.openxmlformats.org/drawingml/2006/main" xmlns:r="http://schemas.openxmlformats.org/officeDocument/2006/relationships" xmlns:p="http://schemas.openxmlformats.org/presentationml/2006/main">
  <p:tag name="COLORSETCLASSNAME" val="ColorSet2"/>
  <p:tag name="COLORS" val="-2;-2;-2;-2;-3;-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2"/>
  <p:tag name="COLORS" val="-2;-2;-2;-2;LightBlue;-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3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3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5"/>
  <p:tag name="FONTSETGROUPCLASSNAME" val="FontSetGroup1"/>
  <p:tag name="SHAPECLASSNAME" val="ObjectFull"/>
  <p:tag name="SHAPECLASSPROTECTIONTYPE" val="0"/>
  <p:tag name="COLORS" val="LightGray2;-1;-2;-2;-1;-2"/>
</p:tagLst>
</file>

<file path=ppt/tags/tag37.xml><?xml version="1.0" encoding="utf-8"?>
<p:tagLst xmlns:a="http://schemas.openxmlformats.org/drawingml/2006/main" xmlns:r="http://schemas.openxmlformats.org/officeDocument/2006/relationships" xmlns:p="http://schemas.openxmlformats.org/presentationml/2006/main">
  <p:tag name="FIELD.CHAPTER.CONTENT" val="Rethink Video Security"/>
  <p:tag name="FIELD.CHAPTER.VALUE" val="Rethink Video Security"/>
  <p:tag name="FIELDS.INITIALIZED" val="1"/>
  <p:tag name="ML_1" val="RBTR_Ib"/>
  <p:tag name="ML_2" val="Bosch2.mcr"/>
  <p:tag name="ML_LAYOUT_RESOURCE" val="BOSCH2_16_9.mcr"/>
  <p:tag name="SHAPESETGROUPCLASSNAME" val="ShapeSetGroup1"/>
  <p:tag name="SHAPESETCLASSNAME" val="TitleOnly"/>
  <p:tag name="COLORSETGROUPCLASSNAME" val="ColorSetGroup4"/>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FIELD.REM_ANL.COMBOINDEX" val="-2"/>
  <p:tag name="FIELD.DPT.COMBOINDEX" val="-2"/>
  <p:tag name="FIELD.DPT.CONTENT" val="Bosch Security &amp; Safety Systems"/>
  <p:tag name="FIELD.DPT.VALUE" val="Bosch Security &amp; Safety Systems | "/>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2"/>
  <p:tag name="K_DONE" val="1"/>
  <p:tag name="COLORS" val="Black;-1;-2;-2;-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4.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4"/>
  <p:tag name="FONTSETGROUPCLASSNAME" val="FontSetGroup1"/>
  <p:tag name="SHAPECLASSNAME" val="HiddenSubtitle"/>
  <p:tag name="SHAPECLASSPROTECTIONTYPE" val="0"/>
  <p:tag name="ML_SENDTOBACK" val=" 1"/>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41.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4"/>
  <p:tag name="FONTSETGROUPCLASSNAME" val="FontSetGroup1"/>
  <p:tag name="SHAPECLASSNAME" val="Chapterbox"/>
  <p:tag name="SHAPECLASSPROTECTIONTYPE" val="25"/>
  <p:tag name="COLORS" val="-2;-2;-2;-2;-1;-2"/>
</p:tagLst>
</file>

<file path=ppt/tags/tag4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4"/>
  <p:tag name="FONTSETGROUPCLASSNAME" val="FontSetGroup1"/>
  <p:tag name="SHAPECLASSNAME" val="FooterLine1OnSlides"/>
  <p:tag name="SHAPECLASSPROTECTIONTYPE" val="63"/>
</p:tagLst>
</file>

<file path=ppt/tags/tag4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4"/>
  <p:tag name="FONTSETGROUPCLASSNAME" val="FontSetGroup1"/>
  <p:tag name="SHAPECLASSNAME" val="FooterLine2OnSlides"/>
  <p:tag name="SHAPECLASSPROTECTIONTYPE" val="63"/>
</p:tagLst>
</file>

<file path=ppt/tags/tag4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4"/>
  <p:tag name="FONTSETGROUPCLASSNAME" val="FontSetGroup1"/>
  <p:tag name="SHAPECLASSNAME" val="PageNumberOnSlides"/>
  <p:tag name="SHAPECLASSPROTECTIONTYPE" val="63"/>
</p:tagLst>
</file>

<file path=ppt/tags/tag4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4"/>
  <p:tag name="FONTSETGROUPCLASSNAME" val="FontSetGroup1"/>
  <p:tag name="SHAPECLASSNAME" val="Attachment"/>
  <p:tag name="SHAPECLASSPROTECTIONTYPE" val="3"/>
</p:tagLst>
</file>

<file path=ppt/tags/tag4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4"/>
  <p:tag name="FONTSETGROUPCLASSNAME" val="FontSetGroup1"/>
  <p:tag name="SHAPECLASSNAME" val="tNavbar"/>
  <p:tag name="SHAPECLASSPROTECTIONTYPE" val="31"/>
</p:tagLst>
</file>

<file path=ppt/tags/tag4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 val="-2;-2;-2;-2;Primary;-2"/>
  <p:tag name="COLORSETCLASSNAME" val="ColorSet2"/>
  <p:tag name="MLI" val="1"/>
  <p:tag name="SHAPESETGROUPCLASSNAME" val="ShapeSetGroup1"/>
  <p:tag name="SHAPESETCLASSNAME" val="TitleOnly"/>
  <p:tag name="COLORSETGROUPCLASSNAME" val="ColorSetGroup4"/>
  <p:tag name="FONTSETGROUPCLASSNAME" val="FontSetGroup1"/>
  <p:tag name="SHAPECLASSNAME" val="TitleOnSlides"/>
  <p:tag name="SHAPECLASSPROTECTIONTYPE" val="9"/>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5.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4"/>
  <p:tag name="FONTSETGROUPCLASSNAME" val="FontSetGroup1"/>
  <p:tag name="SHAPECLASSNAME" val="TitleOnTitleSlides"/>
  <p:tag name="SHAPECLASSPROTECTIONTYPE" val="3"/>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2"/>
  <p:tag name="COLORS" val="DarkBlue;-1;-2;-2;-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1;-1;-1;-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1;-1;-1;-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6.xml><?xml version="1.0" encoding="utf-8"?>
<p:tagLst xmlns:a="http://schemas.openxmlformats.org/drawingml/2006/main" xmlns:r="http://schemas.openxmlformats.org/officeDocument/2006/relationships" xmlns:p="http://schemas.openxmlformats.org/presentationml/2006/main">
  <p:tag name="FIELD.CHAPTER.CONTENT" val="Rethink Video Security"/>
  <p:tag name="FIELD.CHAPTER.VALUE" val="Rethink Video Security"/>
  <p:tag name="FIELDS.INITIALIZED" val="1"/>
  <p:tag name="ML_1" val="RBTR_Ib"/>
  <p:tag name="ML_2" val="Bosch2.mcr"/>
  <p:tag name="ML_LAYOUT_RESOURCE" val="BOSCH2_16_9.mcr"/>
  <p:tag name="SHAPESETGROUPCLASSNAME" val="ShapeSetGroup1"/>
  <p:tag name="SHAPESETCLASSNAME" val="TitleSupergraphic1"/>
  <p:tag name="COLORSETGROUPCLASSNAME" val="ColorSetGroup4"/>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SUBTITLE 2_SHAPECLASSPROTECTIONTYPE" val="0"/>
  <p:tag name="TITLE 1_SHAPECLASSPROTECTIONTYPE" val="3"/>
  <p:tag name="PICTURE 5_SHAPECLASSPROTECTIONTYPE" val="15"/>
  <p:tag name="FIELD.REM_ANL.COMBOINDEX" val="-2"/>
  <p:tag name="FIELD.DPT.COMBOINDEX" val="-2"/>
  <p:tag name="FIELD.DPT.CONTENT" val="Bosch Security &amp; Safety Systems"/>
  <p:tag name="FIELD.DPT.VALUE" val="Bosch Security &amp; Safety Systems | "/>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1;-1;-1;-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7.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upergraphic1"/>
  <p:tag name="COLORSETGROUPCLASSNAME" val="ColorSetGroup4"/>
  <p:tag name="FONTSETGROUPCLASSNAME" val="FontSetGroup1"/>
  <p:tag name="SHAPECLASSNAME" val="HiddenSubtitle"/>
  <p:tag name="SHAPECLASSPROTECTIONTYPE" val="0"/>
  <p:tag name="ML_SENDTOBACK" val=" 1"/>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1;-1;-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Black;-1;-1;-2"/>
</p:tagLst>
</file>

<file path=ppt/tags/tag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Supergraphic-P1-16-9.png"/>
  <p:tag name="ML_SENDTOBACK" val=" 1"/>
  <p:tag name="MLI" val="1"/>
  <p:tag name="SHAPECLASSNAME" val="Supergraphic1"/>
  <p:tag name="SHAPECLASSPROTECTIONTYPE" val="15"/>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Black;-1;-1;-2"/>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Black;-1;-1;-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Black;-1;-1;-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89.xml><?xml version="1.0" encoding="utf-8"?>
<p:tagLst xmlns:a="http://schemas.openxmlformats.org/drawingml/2006/main" xmlns:r="http://schemas.openxmlformats.org/officeDocument/2006/relationships" xmlns:p="http://schemas.openxmlformats.org/presentationml/2006/main">
  <p:tag name="ML_1" val="STNL-CCTV_Ein4_ST"/>
  <p:tag name="ML_2" val="Bosch2.mcr"/>
  <p:tag name="ML_LAYOUT_RESOURCE" val="BOSCH2_16_9.mcr"/>
  <p:tag name="FIELDS.INITIALIZED" val="1"/>
  <p:tag name="SHAPESETGROUPCLASSNAME" val="ShapeSetGroup1"/>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SHAPESETCLASSNAME" val="TwoObjects"/>
  <p:tag name="CONFIG" val="BOSCH2"/>
  <p:tag name="CONTENT PLACEHOLDER 14_SHAPECLASSPROTECTIONTYPE" val="0"/>
  <p:tag name="NBTXT" val="`Verticals"/>
  <p:tag name="AGTX" val="`Verticals"/>
  <p:tag name="RECTANGLE 10_SHAPECLASSPROTECTIONTYPE" val="3"/>
  <p:tag name="PICTURE 11_SHAPECLASSPROTECTIONTYPE" val="15"/>
  <p:tag name="PICTURE 12_SHAPECLASSPROTECTIONTYPE" val="15"/>
  <p:tag name="TITLE 16_SHAPECLASSPROTECTIONTYPE" val="9"/>
  <p:tag name="PICTURE 17_SHAPECLASSPROTECTIONTYPE" val="15"/>
  <p:tag name="PICTURE 18_SHAPECLASSPROTECTIONTYPE" val="15"/>
  <p:tag name="NBTXTC" val="Retail, warehouses and logistics"/>
  <p:tag name="AGTXC" val="Retail, warehouses and logistics"/>
  <p:tag name="COLORSETGROUPCLASSNAME" val="ColorSetGroup6"/>
  <p:tag name="CONTENT PLACEHOLDER 1_SHAPECLASSPROTECTIONTYPE" val="0"/>
  <p:tag name="CONTENT PLACEHOLDER 11_SHAPECLASSPROTECTIONTYPE" val="0"/>
  <p:tag name="FIELD.CHAPTER.CONTENT" val="Rethink Video Security"/>
  <p:tag name="FIELD.CHAPTER.VALUE" val="Rethink Video Security"/>
  <p:tag name="FIELD.CHAPTER.COMBOINDEX" val="-2"/>
  <p:tag name="FIELD.REM_ANL.COMBOINDEX" val="-2"/>
  <p:tag name="FIELD.DPT.COMBOINDEX" val="-2"/>
  <p:tag name="FIELD.DPT.CONTENT" val="Bosch Security &amp; Safety Systems"/>
  <p:tag name="FIELD.DPT.VALUE" val="Bosch Security &amp; Safety Systems | "/>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4"/>
  <p:tag name="FONTSETGROUPCLASSNAME" val="FontSetGroup1"/>
  <p:tag name="SHAPECLASSFILE" val="BoschLogo2016.emf"/>
  <p:tag name="MLI" val="1"/>
  <p:tag name="SHAPECLASSNAME" val="LogoOnSlides"/>
  <p:tag name="SHAPECLASSPROTECTIONTYPE" val="15"/>
</p:tagLst>
</file>

<file path=ppt/tags/tag90.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 name="K_DONE" val="1"/>
</p:tagLst>
</file>

<file path=ppt/tags/tag9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Logo2016.emf"/>
  <p:tag name="MLI" val="1"/>
  <p:tag name="SHAPECLASSNAME" val="LogoOnSlides"/>
  <p:tag name="SHAPECLASSPROTECTIONTYPE" val="15"/>
</p:tagLst>
</file>

<file path=ppt/tags/tag9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Supergraphic-Bottom-16-9.png"/>
  <p:tag name="MLI" val="1"/>
  <p:tag name="SHAPECLASSNAME" val="ColorBarOnSlides"/>
  <p:tag name="SHAPECLASSPROTECTIONTYPE" val="15"/>
</p:tagLst>
</file>

<file path=ppt/tags/tag93.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woObjects"/>
  <p:tag name="COLORSETGROUPCLASSNAME" val="ColorSetGroup6"/>
  <p:tag name="FONTSETGROUPCLASSNAME" val="FontSetGroup1"/>
  <p:tag name="SHAPECLASSNAME" val="TitleOnSlides"/>
  <p:tag name="SHAPECLASSPROTECTIONTYPE" val="9"/>
  <p:tag name="COLORS" val="-2;-2;-2;-2;LightBlue;-2"/>
</p:tagLst>
</file>

<file path=ppt/tags/tag9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6"/>
  <p:tag name="FONTSETGROUPCLASSNAME" val="FontSetGroup1"/>
  <p:tag name="SHAPECLASSNAME" val="Attachment"/>
  <p:tag name="SHAPECLASSPROTECTIONTYPE" val="3"/>
</p:tagLst>
</file>

<file path=ppt/tags/tag9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FONTSETGROUPCLASSNAME" val="FontSetGroup1"/>
  <p:tag name="SHAPECLASSNAME" val="Chapterbox"/>
  <p:tag name="SHAPECLASSPROTECTIONTYPE" val="25"/>
  <p:tag name="SHAPESETCLASSNAME" val="TwoObjects"/>
  <p:tag name="COLORSETGROUPCLASSNAME" val="ColorSetGroup6"/>
  <p:tag name="COLORS" val="-2;-2;-2;-2;-1;-2"/>
</p:tagLst>
</file>

<file path=ppt/tags/tag96.xml><?xml version="1.0" encoding="utf-8"?>
<p:tagLst xmlns:a="http://schemas.openxmlformats.org/drawingml/2006/main" xmlns:r="http://schemas.openxmlformats.org/officeDocument/2006/relationships" xmlns:p="http://schemas.openxmlformats.org/presentationml/2006/main">
  <p:tag name="FONTSETCLASSNAME" val="FontSet1"/>
  <p:tag name="COLORS" val="-2;-2;-2;-2;Red;-2"/>
  <p:tag name="COLORSETCLASSNAME" val="ColorSet1"/>
  <p:tag name="SCRIPT" val="1"/>
  <p:tag name="FIELDS" val="CONF;DPT;DATE;"/>
  <p:tag name="MLI" val="1"/>
  <p:tag name="SHAPESETGROUPCLASSNAME" val="ShapeSetGroup1"/>
  <p:tag name="FONTSETGROUPCLASSNAME" val="FontSetGroup1"/>
  <p:tag name="SHAPECLASSNAME" val="FooterLine1OnSlides"/>
  <p:tag name="SHAPECLASSPROTECTIONTYPE" val="63"/>
  <p:tag name="SHAPESETCLASSNAME" val="TwoObjects"/>
  <p:tag name="COLORSETGROUPCLASSNAME" val="ColorSetGroup6"/>
  <p:tag name="FONTCOLOR4" val="Black"/>
  <p:tag name="FONTCOLOR3" val="Black"/>
  <p:tag name="FONTCOLOR2" val="Black"/>
  <p:tag name="FONTCOLOR" val="Red"/>
  <p:tag name="RUNS.FONT" val="4"/>
  <p:tag name="FONT3" val="Reg6"/>
  <p:tag name="FONT2" val="Reg6"/>
  <p:tag name="FONT" val="Bold6"/>
</p:tagLst>
</file>

<file path=ppt/tags/tag97.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RUNS.FONT" val="3"/>
  <p:tag name="COLORS" val="-2;-2;-2;-2;Black;-2"/>
  <p:tag name="COLORSETCLASSNAME" val="ColorSet1"/>
  <p:tag name="SCRIPT" val="1"/>
  <p:tag name="FIELDS" val="REM_ABL;COPY;"/>
  <p:tag name="MLI" val="1"/>
  <p:tag name="SHAPESETGROUPCLASSNAME" val="ShapeSetGroup1"/>
  <p:tag name="FONTSETGROUPCLASSNAME" val="FontSetGroup1"/>
  <p:tag name="SHAPECLASSNAME" val="FooterLine2OnSlides"/>
  <p:tag name="SHAPECLASSPROTECTIONTYPE" val="63"/>
  <p:tag name="SHAPESETCLASSNAME" val="TwoObjects"/>
  <p:tag name="COLORSETGROUPCLASSNAME" val="ColorSetGroup6"/>
  <p:tag name="FONTCOLOR3" val="LightGray"/>
  <p:tag name="FONTCOLOR2" val="LightGray"/>
  <p:tag name="FONTCOLOR" val="Black"/>
</p:tagLst>
</file>

<file path=ppt/tags/tag98.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FONTSETGROUPCLASSNAME" val="FontSetGroup1"/>
  <p:tag name="SHAPECLASSNAME" val="PageNumberOnSlides"/>
  <p:tag name="SHAPECLASSPROTECTIONTYPE" val="63"/>
  <p:tag name="SHAPESETCLASSNAME" val="TwoObjects"/>
  <p:tag name="COLORSETGROUPCLASSNAME" val="ColorSetGroup6"/>
</p:tagLst>
</file>

<file path=ppt/tags/tag9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FONTSETGROUPCLASSNAME" val="FontSetGroup1"/>
  <p:tag name="SHAPECLASSNAME" val="tNavbar"/>
  <p:tag name="SHAPECLASSPROTECTIONTYPE" val="31"/>
  <p:tag name="SHAPESETCLASSNAME" val="TwoObjects"/>
  <p:tag name="COLORSETGROUPCLASSNAME" val="ColorSetGroup6"/>
</p:tagLst>
</file>

<file path=ppt/theme/theme1.xml><?xml version="1.0" encoding="utf-8"?>
<a:theme xmlns:a="http://schemas.openxmlformats.org/drawingml/2006/main" name="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919</Words>
  <Application>Microsoft Office PowerPoint</Application>
  <PresentationFormat>Custom</PresentationFormat>
  <Paragraphs>197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Bosch Office Sans</vt:lpstr>
      <vt:lpstr>Bosch Office SansLight</vt:lpstr>
      <vt:lpstr>Calibri</vt:lpstr>
      <vt:lpstr>Helvetica</vt:lpstr>
      <vt:lpstr>Wingdings 3</vt:lpstr>
      <vt:lpstr>Bosch</vt:lpstr>
      <vt:lpstr>Rethink VIDEO security  </vt:lpstr>
      <vt:lpstr>PowerPoint Presentation</vt:lpstr>
      <vt:lpstr>Video security Implications of today</vt:lpstr>
      <vt:lpstr>Improve the level of security</vt:lpstr>
      <vt:lpstr>Provide uninterrupted 24/7 operations</vt:lpstr>
      <vt:lpstr>Irrefutable Forensic Evidence Full flexibility when searching video for evidence </vt:lpstr>
      <vt:lpstr>Smarter decisions with surveillance cameras</vt:lpstr>
      <vt:lpstr>Smarter decisions with surveillance cameras</vt:lpstr>
      <vt:lpstr>PowerPoint Presentation</vt:lpstr>
      <vt:lpstr>Today the real issues concern…</vt:lpstr>
      <vt:lpstr>Confidentiality ensure that information is only read by the people who are allowed to read it  integrity ensure that information can only be altered by people who are allowed to alter it  availability ensure that information can be accessed</vt:lpstr>
      <vt:lpstr>Confidentiality applied</vt:lpstr>
      <vt:lpstr>Integrity applied</vt:lpstr>
      <vt:lpstr>avaılabılıty applied</vt:lpstr>
      <vt:lpstr>Thank you</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VIDEO security  innovating security where you need it most</dc:title>
  <dc:creator>Simsek Emin (BT/SKB1-EU)</dc:creator>
  <cp:lastModifiedBy>Simsek Emin (ST/SBV1-EU)</cp:lastModifiedBy>
  <cp:revision>125</cp:revision>
  <dcterms:created xsi:type="dcterms:W3CDTF">2018-04-30T07:23:37Z</dcterms:created>
  <dcterms:modified xsi:type="dcterms:W3CDTF">2018-05-16T05:58:05Z</dcterms:modified>
</cp:coreProperties>
</file>