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320" y="-13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22/05/2017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</a:t>
            </a:r>
            <a:r>
              <a:rPr lang="en-GB" sz="1800" dirty="0" smtClean="0"/>
              <a:t>is not 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</a:t>
            </a:r>
            <a:r>
              <a:rPr lang="en-GB" sz="1800" dirty="0" smtClean="0"/>
              <a:t>list of participants by email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(76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9-12 January 2018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smtClean="0"/>
              <a:t>is </a:t>
            </a:r>
            <a:r>
              <a:rPr lang="en-GB" sz="1800" b="1" smtClean="0"/>
              <a:t>9 </a:t>
            </a:r>
            <a:r>
              <a:rPr lang="en-GB" sz="1800" b="1" dirty="0" smtClean="0"/>
              <a:t>October 2017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GRPE-75-04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75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6–9 June 2017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159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United Nations</cp:lastModifiedBy>
  <cp:revision>141</cp:revision>
  <cp:lastPrinted>2017-05-22T14:09:07Z</cp:lastPrinted>
  <dcterms:created xsi:type="dcterms:W3CDTF">2014-05-01T14:53:07Z</dcterms:created>
  <dcterms:modified xsi:type="dcterms:W3CDTF">2017-05-22T14:09:31Z</dcterms:modified>
</cp:coreProperties>
</file>