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3" r:id="rId5"/>
    <p:sldId id="266" r:id="rId6"/>
    <p:sldId id="262" r:id="rId7"/>
    <p:sldId id="260" r:id="rId8"/>
    <p:sldId id="258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35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DB4E-E33F-42C1-8906-949CD471CC44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1204-F7EF-4169-8E5B-CF99CB371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60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DB4E-E33F-42C1-8906-949CD471CC44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1204-F7EF-4169-8E5B-CF99CB371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24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DB4E-E33F-42C1-8906-949CD471CC44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1204-F7EF-4169-8E5B-CF99CB371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78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DB4E-E33F-42C1-8906-949CD471CC44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1204-F7EF-4169-8E5B-CF99CB371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10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DB4E-E33F-42C1-8906-949CD471CC44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1204-F7EF-4169-8E5B-CF99CB371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131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DB4E-E33F-42C1-8906-949CD471CC44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1204-F7EF-4169-8E5B-CF99CB371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1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DB4E-E33F-42C1-8906-949CD471CC44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1204-F7EF-4169-8E5B-CF99CB371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91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DB4E-E33F-42C1-8906-949CD471CC44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1204-F7EF-4169-8E5B-CF99CB371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089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DB4E-E33F-42C1-8906-949CD471CC44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1204-F7EF-4169-8E5B-CF99CB371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6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DB4E-E33F-42C1-8906-949CD471CC44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1204-F7EF-4169-8E5B-CF99CB371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07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DB4E-E33F-42C1-8906-949CD471CC44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1204-F7EF-4169-8E5B-CF99CB371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491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0DB4E-E33F-42C1-8906-949CD471CC44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D1204-F7EF-4169-8E5B-CF99CB371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49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Electronic exchange of information concerning Type Approval Authorities and Technical Services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7200800" cy="1752600"/>
          </a:xfrm>
        </p:spPr>
        <p:txBody>
          <a:bodyPr/>
          <a:lstStyle/>
          <a:p>
            <a:endParaRPr lang="fr-CH" smtClean="0"/>
          </a:p>
          <a:p>
            <a:r>
              <a:rPr lang="fr-CH" smtClean="0"/>
              <a:t>WP29- </a:t>
            </a:r>
            <a:r>
              <a:rPr lang="fr-CH" dirty="0" smtClean="0"/>
              <a:t>Doc 343 </a:t>
            </a:r>
            <a:r>
              <a:rPr lang="en-US" dirty="0" smtClean="0"/>
              <a:t>web-based</a:t>
            </a:r>
            <a:r>
              <a:rPr lang="fr-CH" dirty="0" smtClean="0"/>
              <a:t> application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692696"/>
            <a:ext cx="2340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Note by the </a:t>
            </a:r>
            <a:r>
              <a:rPr lang="fr-CH" dirty="0" err="1" smtClean="0"/>
              <a:t>secretariat</a:t>
            </a:r>
            <a:endParaRPr lang="en-US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673080" y="504825"/>
            <a:ext cx="381642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ja-JP" sz="1600" u="sng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altLang="ja-JP" sz="1600" b="0" u="sng" dirty="0" smtClean="0">
                <a:solidFill>
                  <a:srgbClr val="000000"/>
                </a:solidFill>
                <a:latin typeface="Arial" charset="0"/>
              </a:rPr>
              <a:t>nformal document </a:t>
            </a:r>
            <a:r>
              <a:rPr lang="en-US" altLang="ja-JP" sz="1600" b="1" dirty="0" smtClean="0">
                <a:solidFill>
                  <a:srgbClr val="000000"/>
                </a:solidFill>
                <a:latin typeface="Arial" charset="0"/>
              </a:rPr>
              <a:t>WP.29-172-07</a:t>
            </a:r>
            <a:br>
              <a:rPr lang="en-US" altLang="ja-JP" sz="1600" b="1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altLang="ja-JP" sz="1600" b="0" dirty="0" smtClean="0">
                <a:solidFill>
                  <a:srgbClr val="000000"/>
                </a:solidFill>
                <a:latin typeface="Arial" charset="0"/>
              </a:rPr>
              <a:t>172nd </a:t>
            </a:r>
            <a:r>
              <a:rPr lang="en-US" altLang="ja-JP" sz="1600" b="0" dirty="0">
                <a:solidFill>
                  <a:srgbClr val="000000"/>
                </a:solidFill>
                <a:latin typeface="Arial" charset="0"/>
              </a:rPr>
              <a:t>WP.29, </a:t>
            </a:r>
            <a:r>
              <a:rPr lang="en-US" altLang="ja-JP" sz="1600" b="0" dirty="0" smtClean="0">
                <a:solidFill>
                  <a:srgbClr val="000000"/>
                </a:solidFill>
                <a:latin typeface="Arial" charset="0"/>
              </a:rPr>
              <a:t>20 </a:t>
            </a:r>
            <a:r>
              <a:rPr lang="en-US" altLang="ja-JP" sz="1600" b="0" dirty="0">
                <a:solidFill>
                  <a:srgbClr val="000000"/>
                </a:solidFill>
                <a:latin typeface="Arial" charset="0"/>
              </a:rPr>
              <a:t>- </a:t>
            </a:r>
            <a:r>
              <a:rPr lang="en-US" altLang="ja-JP" sz="1600" b="0" dirty="0" smtClean="0">
                <a:solidFill>
                  <a:srgbClr val="000000"/>
                </a:solidFill>
                <a:latin typeface="Arial" charset="0"/>
              </a:rPr>
              <a:t>23 June 2017,</a:t>
            </a:r>
            <a:br>
              <a:rPr lang="en-US" altLang="ja-JP" sz="1600" b="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altLang="ja-JP" sz="1600" b="0" dirty="0" smtClean="0">
                <a:solidFill>
                  <a:srgbClr val="000000"/>
                </a:solidFill>
                <a:latin typeface="Arial" charset="0"/>
              </a:rPr>
              <a:t>Agenda </a:t>
            </a:r>
            <a:r>
              <a:rPr lang="en-US" altLang="ja-JP" sz="1600" b="0" dirty="0">
                <a:solidFill>
                  <a:srgbClr val="000000"/>
                </a:solidFill>
                <a:latin typeface="Arial" charset="0"/>
              </a:rPr>
              <a:t>item </a:t>
            </a:r>
            <a:r>
              <a:rPr lang="en-US" altLang="ja-JP" sz="1600" b="0" dirty="0" smtClean="0">
                <a:solidFill>
                  <a:srgbClr val="000000"/>
                </a:solidFill>
                <a:latin typeface="Arial" charset="0"/>
              </a:rPr>
              <a:t>4.1</a:t>
            </a:r>
          </a:p>
        </p:txBody>
      </p:sp>
    </p:spTree>
    <p:extLst>
      <p:ext uri="{BB962C8B-B14F-4D97-AF65-F5344CB8AC3E}">
        <p14:creationId xmlns:p14="http://schemas.microsoft.com/office/powerpoint/2010/main" val="2918691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WP.29 Doc 343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The WP.29 Doc 343 application </a:t>
            </a:r>
            <a:r>
              <a:rPr lang="fr-CH" dirty="0" err="1" smtClean="0"/>
              <a:t>provides</a:t>
            </a:r>
            <a:r>
              <a:rPr lang="fr-CH" dirty="0" smtClean="0"/>
              <a:t> the </a:t>
            </a:r>
            <a:r>
              <a:rPr lang="fr-CH" dirty="0" err="1" smtClean="0"/>
              <a:t>plateform</a:t>
            </a:r>
            <a:r>
              <a:rPr lang="fr-CH" dirty="0" smtClean="0"/>
              <a:t> for exchange of information on the </a:t>
            </a:r>
            <a:r>
              <a:rPr lang="fr-CH" dirty="0" err="1" smtClean="0"/>
              <a:t>designation</a:t>
            </a:r>
            <a:r>
              <a:rPr lang="fr-CH" dirty="0" smtClean="0"/>
              <a:t> of Type </a:t>
            </a:r>
            <a:r>
              <a:rPr lang="fr-CH" dirty="0" err="1" smtClean="0"/>
              <a:t>Approval</a:t>
            </a:r>
            <a:r>
              <a:rPr lang="fr-CH" dirty="0" smtClean="0"/>
              <a:t> </a:t>
            </a:r>
            <a:r>
              <a:rPr lang="fr-CH" dirty="0" err="1" smtClean="0"/>
              <a:t>Authrities</a:t>
            </a:r>
            <a:r>
              <a:rPr lang="fr-CH" dirty="0" smtClean="0"/>
              <a:t> (TA) and/or </a:t>
            </a:r>
            <a:r>
              <a:rPr lang="fr-CH" dirty="0" err="1" smtClean="0"/>
              <a:t>Technical</a:t>
            </a:r>
            <a:r>
              <a:rPr lang="fr-CH" dirty="0" smtClean="0"/>
              <a:t> Services by </a:t>
            </a:r>
            <a:r>
              <a:rPr lang="fr-CH" dirty="0" err="1" smtClean="0"/>
              <a:t>Contracting</a:t>
            </a:r>
            <a:r>
              <a:rPr lang="fr-CH" dirty="0" smtClean="0"/>
              <a:t> Parties</a:t>
            </a:r>
          </a:p>
          <a:p>
            <a:r>
              <a:rPr lang="fr-CH" dirty="0" err="1" smtClean="0"/>
              <a:t>Contracting</a:t>
            </a:r>
            <a:r>
              <a:rPr lang="fr-CH" dirty="0"/>
              <a:t> </a:t>
            </a:r>
            <a:r>
              <a:rPr lang="fr-CH" dirty="0" smtClean="0"/>
              <a:t>Parties </a:t>
            </a:r>
            <a:r>
              <a:rPr lang="fr-CH" dirty="0" err="1" smtClean="0"/>
              <a:t>using</a:t>
            </a:r>
            <a:r>
              <a:rPr lang="fr-CH" dirty="0" smtClean="0"/>
              <a:t> </a:t>
            </a:r>
            <a:r>
              <a:rPr lang="fr-CH" dirty="0" err="1" smtClean="0"/>
              <a:t>this</a:t>
            </a:r>
            <a:r>
              <a:rPr lang="fr-CH" dirty="0" smtClean="0"/>
              <a:t> </a:t>
            </a:r>
            <a:r>
              <a:rPr lang="fr-CH" dirty="0" err="1" smtClean="0"/>
              <a:t>platform</a:t>
            </a:r>
            <a:r>
              <a:rPr lang="fr-CH" dirty="0" smtClean="0"/>
              <a:t> </a:t>
            </a:r>
            <a:r>
              <a:rPr lang="fr-CH" dirty="0" err="1" smtClean="0"/>
              <a:t>provide</a:t>
            </a:r>
            <a:r>
              <a:rPr lang="fr-CH" dirty="0" smtClean="0"/>
              <a:t> information </a:t>
            </a:r>
            <a:r>
              <a:rPr lang="fr-CH" dirty="0" err="1" smtClean="0"/>
              <a:t>discussed</a:t>
            </a:r>
            <a:r>
              <a:rPr lang="fr-CH" dirty="0" smtClean="0"/>
              <a:t> </a:t>
            </a:r>
            <a:r>
              <a:rPr lang="fr-CH" dirty="0" err="1" smtClean="0"/>
              <a:t>under</a:t>
            </a:r>
            <a:r>
              <a:rPr lang="fr-CH" dirty="0" smtClean="0"/>
              <a:t> WP.29 agenda item 4.1. (</a:t>
            </a:r>
            <a:r>
              <a:rPr lang="fr-CH" dirty="0" err="1" smtClean="0"/>
              <a:t>see</a:t>
            </a:r>
            <a:r>
              <a:rPr lang="fr-CH" dirty="0" smtClean="0"/>
              <a:t> ECE/TRANS/WP.29/343/</a:t>
            </a:r>
            <a:r>
              <a:rPr lang="fr-CH" dirty="0" err="1" smtClean="0"/>
              <a:t>Rev.X</a:t>
            </a:r>
            <a:r>
              <a:rPr lang="fr-CH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252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Decision</a:t>
            </a:r>
            <a:r>
              <a:rPr lang="fr-CH" dirty="0" smtClean="0"/>
              <a:t> in March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Heads of Delegations provide to the secretariat the contact data of the </a:t>
            </a:r>
            <a:r>
              <a:rPr lang="fr-CH" dirty="0"/>
              <a:t>Single Point Of Contact </a:t>
            </a:r>
            <a:r>
              <a:rPr lang="fr-CH" dirty="0" smtClean="0"/>
              <a:t>(SPOC) </a:t>
            </a:r>
            <a:r>
              <a:rPr lang="en-US" dirty="0" smtClean="0"/>
              <a:t>of his/her Country in charge of providing the TA and TS designation information to the secretariat.</a:t>
            </a:r>
          </a:p>
          <a:p>
            <a:r>
              <a:rPr lang="en-US" dirty="0" smtClean="0"/>
              <a:t>Credential will be provided to these SPOCs for access.</a:t>
            </a:r>
          </a:p>
          <a:p>
            <a:r>
              <a:rPr lang="en-US" dirty="0" smtClean="0"/>
              <a:t>SPOCs may provide information through the platform any time they wish.</a:t>
            </a:r>
          </a:p>
          <a:p>
            <a:r>
              <a:rPr lang="fr-CH" dirty="0" smtClean="0"/>
              <a:t>So far: </a:t>
            </a:r>
            <a:r>
              <a:rPr lang="fr-CH" dirty="0" err="1" smtClean="0"/>
              <a:t>only</a:t>
            </a:r>
            <a:r>
              <a:rPr lang="fr-CH" dirty="0" smtClean="0"/>
              <a:t> a few Countries </a:t>
            </a:r>
            <a:r>
              <a:rPr lang="fr-CH" dirty="0" err="1" smtClean="0"/>
              <a:t>shared</a:t>
            </a:r>
            <a:r>
              <a:rPr lang="fr-CH" dirty="0" smtClean="0"/>
              <a:t> contact 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477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Access </a:t>
            </a:r>
            <a:r>
              <a:rPr lang="fr-CH" dirty="0" err="1" smtClean="0"/>
              <a:t>without</a:t>
            </a:r>
            <a:r>
              <a:rPr lang="fr-CH" dirty="0" smtClean="0"/>
              <a:t> log in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8388424" cy="14260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3075925"/>
            <a:ext cx="775654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err="1" smtClean="0"/>
              <a:t>Any</a:t>
            </a:r>
            <a:r>
              <a:rPr lang="fr-CH" dirty="0" smtClean="0"/>
              <a:t> one </a:t>
            </a:r>
            <a:r>
              <a:rPr lang="fr-CH" dirty="0" err="1" smtClean="0"/>
              <a:t>accessing</a:t>
            </a:r>
            <a:r>
              <a:rPr lang="fr-CH" dirty="0" smtClean="0"/>
              <a:t> to the </a:t>
            </a:r>
            <a:r>
              <a:rPr lang="fr-CH" dirty="0" err="1" smtClean="0"/>
              <a:t>platform</a:t>
            </a:r>
            <a:r>
              <a:rPr lang="fr-CH" dirty="0" smtClean="0"/>
              <a:t> </a:t>
            </a:r>
            <a:r>
              <a:rPr lang="fr-CH" dirty="0" err="1" smtClean="0"/>
              <a:t>can</a:t>
            </a:r>
            <a:r>
              <a:rPr lang="fr-CH" dirty="0" smtClean="0"/>
              <a:t> </a:t>
            </a:r>
            <a:r>
              <a:rPr lang="fr-CH" dirty="0" err="1" smtClean="0"/>
              <a:t>find</a:t>
            </a:r>
            <a:r>
              <a:rPr lang="fr-CH" dirty="0" smtClean="0"/>
              <a:t> (</a:t>
            </a:r>
            <a:r>
              <a:rPr lang="fr-CH" dirty="0" err="1" smtClean="0"/>
              <a:t>under</a:t>
            </a:r>
            <a:r>
              <a:rPr lang="fr-CH" dirty="0" smtClean="0"/>
              <a:t> «home») information about: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Type </a:t>
            </a:r>
            <a:r>
              <a:rPr lang="fr-CH" dirty="0" err="1" smtClean="0"/>
              <a:t>Approval</a:t>
            </a:r>
            <a:r>
              <a:rPr lang="fr-CH" dirty="0" smtClean="0"/>
              <a:t> </a:t>
            </a:r>
            <a:r>
              <a:rPr lang="fr-CH" dirty="0" err="1" smtClean="0"/>
              <a:t>Authority</a:t>
            </a:r>
            <a:r>
              <a:rPr lang="fr-CH" dirty="0" smtClean="0"/>
              <a:t>(</a:t>
            </a:r>
            <a:r>
              <a:rPr lang="fr-CH" dirty="0" err="1" smtClean="0"/>
              <a:t>ies</a:t>
            </a:r>
            <a:r>
              <a:rPr lang="fr-CH" dirty="0" smtClean="0"/>
              <a:t>)  and </a:t>
            </a:r>
            <a:r>
              <a:rPr lang="fr-CH" dirty="0" err="1" smtClean="0"/>
              <a:t>Technical</a:t>
            </a:r>
            <a:r>
              <a:rPr lang="fr-CH" dirty="0" smtClean="0"/>
              <a:t> Services (TS) in one Country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err="1" smtClean="0"/>
              <a:t>Thoses</a:t>
            </a:r>
            <a:r>
              <a:rPr lang="fr-CH" dirty="0" smtClean="0"/>
              <a:t> </a:t>
            </a:r>
            <a:r>
              <a:rPr lang="fr-CH" dirty="0" err="1" smtClean="0"/>
              <a:t>designated</a:t>
            </a:r>
            <a:r>
              <a:rPr lang="fr-CH" dirty="0" smtClean="0"/>
              <a:t> for </a:t>
            </a:r>
            <a:r>
              <a:rPr lang="fr-CH" dirty="0" err="1" smtClean="0"/>
              <a:t>approving</a:t>
            </a:r>
            <a:r>
              <a:rPr lang="fr-CH" dirty="0" smtClean="0"/>
              <a:t> and / or </a:t>
            </a:r>
            <a:r>
              <a:rPr lang="fr-CH" dirty="0" err="1" smtClean="0"/>
              <a:t>performing</a:t>
            </a:r>
            <a:r>
              <a:rPr lang="fr-CH" dirty="0" smtClean="0"/>
              <a:t> tests and </a:t>
            </a:r>
            <a:r>
              <a:rPr lang="fr-CH" dirty="0" err="1" smtClean="0"/>
              <a:t>applying</a:t>
            </a:r>
            <a:r>
              <a:rPr lang="fr-CH" dirty="0" smtClean="0"/>
              <a:t/>
            </a:r>
            <a:br>
              <a:rPr lang="fr-CH" dirty="0" smtClean="0"/>
            </a:br>
            <a:r>
              <a:rPr lang="fr-CH" dirty="0" smtClean="0"/>
              <a:t>provisions of a </a:t>
            </a:r>
            <a:r>
              <a:rPr lang="fr-CH" dirty="0" err="1" smtClean="0"/>
              <a:t>given</a:t>
            </a:r>
            <a:r>
              <a:rPr lang="fr-CH" dirty="0" smtClean="0"/>
              <a:t> </a:t>
            </a:r>
            <a:r>
              <a:rPr lang="fr-CH" dirty="0" err="1" smtClean="0"/>
              <a:t>Regulation</a:t>
            </a:r>
            <a:r>
              <a:rPr lang="fr-CH" dirty="0" smtClean="0"/>
              <a:t> for the </a:t>
            </a:r>
            <a:r>
              <a:rPr lang="fr-CH" dirty="0" err="1" smtClean="0"/>
              <a:t>purpose</a:t>
            </a:r>
            <a:r>
              <a:rPr lang="fr-CH" dirty="0" smtClean="0"/>
              <a:t> of Type </a:t>
            </a:r>
            <a:r>
              <a:rPr lang="fr-CH" dirty="0" err="1" smtClean="0"/>
              <a:t>Approval</a:t>
            </a:r>
            <a:r>
              <a:rPr lang="fr-CH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The </a:t>
            </a:r>
            <a:r>
              <a:rPr lang="fr-CH" dirty="0" err="1" smtClean="0"/>
              <a:t>platform</a:t>
            </a:r>
            <a:r>
              <a:rPr lang="fr-CH" dirty="0" smtClean="0"/>
              <a:t> uses the </a:t>
            </a:r>
            <a:r>
              <a:rPr lang="fr-CH" dirty="0" err="1" smtClean="0"/>
              <a:t>same</a:t>
            </a:r>
            <a:r>
              <a:rPr lang="fr-CH" dirty="0" smtClean="0"/>
              <a:t> codes as in ECE/TRANS/WP29/343/</a:t>
            </a:r>
            <a:r>
              <a:rPr lang="fr-CH" dirty="0" err="1" smtClean="0"/>
              <a:t>Rev.X</a:t>
            </a:r>
            <a:r>
              <a:rPr lang="fr-CH" dirty="0" smtClean="0"/>
              <a:t>, </a:t>
            </a:r>
            <a:r>
              <a:rPr lang="fr-CH" dirty="0" err="1" smtClean="0"/>
              <a:t>Annex</a:t>
            </a:r>
            <a:r>
              <a:rPr lang="fr-CH" dirty="0" smtClean="0"/>
              <a:t>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err="1" smtClean="0"/>
              <a:t>These</a:t>
            </a:r>
            <a:r>
              <a:rPr lang="fr-CH" dirty="0" smtClean="0"/>
              <a:t> codes </a:t>
            </a:r>
            <a:r>
              <a:rPr lang="fr-CH" dirty="0" err="1" smtClean="0"/>
              <a:t>can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decrypted</a:t>
            </a:r>
            <a:r>
              <a:rPr lang="fr-CH" dirty="0" smtClean="0"/>
              <a:t> online in the section:</a:t>
            </a:r>
            <a:br>
              <a:rPr lang="fr-CH" dirty="0" smtClean="0"/>
            </a:br>
            <a:r>
              <a:rPr lang="fr-CH" dirty="0" smtClean="0"/>
              <a:t> «Type </a:t>
            </a:r>
            <a:r>
              <a:rPr lang="fr-CH" dirty="0" err="1" smtClean="0"/>
              <a:t>Approval</a:t>
            </a:r>
            <a:r>
              <a:rPr lang="fr-CH" dirty="0" smtClean="0"/>
              <a:t> </a:t>
            </a:r>
            <a:r>
              <a:rPr lang="fr-CH" dirty="0" err="1" smtClean="0"/>
              <a:t>Authorities</a:t>
            </a:r>
            <a:r>
              <a:rPr lang="fr-CH" dirty="0" smtClean="0"/>
              <a:t> and </a:t>
            </a:r>
            <a:r>
              <a:rPr lang="fr-CH" dirty="0" err="1" smtClean="0"/>
              <a:t>Technical</a:t>
            </a:r>
            <a:r>
              <a:rPr lang="fr-CH" dirty="0" smtClean="0"/>
              <a:t> Services»</a:t>
            </a:r>
            <a:endParaRPr lang="fr-CH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H" dirty="0" smtClean="0"/>
          </a:p>
        </p:txBody>
      </p:sp>
    </p:spTree>
    <p:extLst>
      <p:ext uri="{BB962C8B-B14F-4D97-AF65-F5344CB8AC3E}">
        <p14:creationId xmlns:p14="http://schemas.microsoft.com/office/powerpoint/2010/main" val="390874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err="1"/>
              <a:t>Descirption</a:t>
            </a:r>
            <a:r>
              <a:rPr lang="fr-CH" dirty="0"/>
              <a:t> of the application HMI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35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 smtClean="0"/>
              <a:t>Interface description (once </a:t>
            </a:r>
            <a:r>
              <a:rPr lang="en-US" dirty="0" smtClean="0"/>
              <a:t>logged</a:t>
            </a:r>
            <a:r>
              <a:rPr lang="fr-CH" dirty="0" smtClean="0"/>
              <a:t> in)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10" y="1461028"/>
            <a:ext cx="8820472" cy="182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>
            <a:stCxn id="6" idx="1"/>
          </p:cNvCxnSpPr>
          <p:nvPr/>
        </p:nvCxnSpPr>
        <p:spPr>
          <a:xfrm flipH="1" flipV="1">
            <a:off x="1613762" y="1772816"/>
            <a:ext cx="612014" cy="3337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25776" y="4925430"/>
            <a:ext cx="1492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Home </a:t>
            </a:r>
            <a:r>
              <a:rPr lang="fr-CH" dirty="0" err="1" smtClean="0"/>
              <a:t>button</a:t>
            </a:r>
            <a:endParaRPr lang="en-US" dirty="0"/>
          </a:p>
        </p:txBody>
      </p:sp>
      <p:cxnSp>
        <p:nvCxnSpPr>
          <p:cNvPr id="8" name="Straight Arrow Connector 7"/>
          <p:cNvCxnSpPr>
            <a:stCxn id="10" idx="1"/>
          </p:cNvCxnSpPr>
          <p:nvPr/>
        </p:nvCxnSpPr>
        <p:spPr>
          <a:xfrm flipH="1" flipV="1">
            <a:off x="2051720" y="1772816"/>
            <a:ext cx="512929" cy="28489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64649" y="4437112"/>
            <a:ext cx="3273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Short description of the </a:t>
            </a:r>
            <a:r>
              <a:rPr lang="fr-CH" dirty="0" err="1" smtClean="0"/>
              <a:t>platform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7" idx="1"/>
          </p:cNvCxnSpPr>
          <p:nvPr/>
        </p:nvCxnSpPr>
        <p:spPr>
          <a:xfrm flipH="1" flipV="1">
            <a:off x="2771801" y="1772816"/>
            <a:ext cx="410340" cy="22728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82141" y="3861048"/>
            <a:ext cx="4450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Application to </a:t>
            </a:r>
            <a:r>
              <a:rPr lang="fr-CH" dirty="0" err="1" smtClean="0"/>
              <a:t>link</a:t>
            </a:r>
            <a:r>
              <a:rPr lang="fr-CH" dirty="0" smtClean="0"/>
              <a:t> TA and TS </a:t>
            </a:r>
            <a:r>
              <a:rPr lang="fr-CH" dirty="0" err="1" smtClean="0"/>
              <a:t>with</a:t>
            </a:r>
            <a:r>
              <a:rPr lang="fr-CH" dirty="0" smtClean="0"/>
              <a:t> </a:t>
            </a:r>
            <a:r>
              <a:rPr lang="fr-CH" dirty="0" err="1" smtClean="0"/>
              <a:t>Regulations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20" idx="1"/>
          </p:cNvCxnSpPr>
          <p:nvPr/>
        </p:nvCxnSpPr>
        <p:spPr>
          <a:xfrm flipH="1" flipV="1">
            <a:off x="3563888" y="1772816"/>
            <a:ext cx="301822" cy="16968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65710" y="3284984"/>
            <a:ext cx="4701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Application to </a:t>
            </a:r>
            <a:r>
              <a:rPr lang="fr-CH" dirty="0" err="1" smtClean="0"/>
              <a:t>edit</a:t>
            </a:r>
            <a:r>
              <a:rPr lang="fr-CH" dirty="0" smtClean="0"/>
              <a:t> the contact data of TA and TS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539552" y="2375299"/>
            <a:ext cx="504056" cy="32139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043608" y="5443435"/>
            <a:ext cx="559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err="1" smtClean="0"/>
              <a:t>Browse</a:t>
            </a:r>
            <a:r>
              <a:rPr lang="fr-CH" dirty="0" smtClean="0"/>
              <a:t> the information </a:t>
            </a:r>
            <a:r>
              <a:rPr lang="fr-CH" dirty="0" err="1" smtClean="0"/>
              <a:t>available</a:t>
            </a:r>
            <a:r>
              <a:rPr lang="fr-CH" dirty="0" smtClean="0"/>
              <a:t> </a:t>
            </a:r>
            <a:r>
              <a:rPr lang="fr-CH" dirty="0" err="1" smtClean="0"/>
              <a:t>concerning</a:t>
            </a:r>
            <a:r>
              <a:rPr lang="fr-CH" dirty="0" smtClean="0"/>
              <a:t> a </a:t>
            </a:r>
            <a:r>
              <a:rPr lang="fr-CH" dirty="0" err="1" smtClean="0"/>
              <a:t>Regulation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4283968" y="1772816"/>
            <a:ext cx="262378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572000" y="2780928"/>
            <a:ext cx="1656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Contact us </a:t>
            </a:r>
            <a:r>
              <a:rPr lang="fr-CH" dirty="0" err="1" smtClean="0"/>
              <a:t>here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8316416" y="1844824"/>
            <a:ext cx="288032" cy="7764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779315" y="2436567"/>
            <a:ext cx="1515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Log off </a:t>
            </a:r>
            <a:r>
              <a:rPr lang="fr-CH" dirty="0" err="1" smtClean="0"/>
              <a:t>button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544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 smtClean="0"/>
              <a:t>How to </a:t>
            </a:r>
            <a:r>
              <a:rPr lang="fr-CH" dirty="0" err="1" smtClean="0"/>
              <a:t>edit</a:t>
            </a:r>
            <a:r>
              <a:rPr lang="fr-CH" dirty="0" smtClean="0"/>
              <a:t> the </a:t>
            </a:r>
            <a:r>
              <a:rPr lang="fr-CH" dirty="0" err="1" smtClean="0"/>
              <a:t>name</a:t>
            </a:r>
            <a:r>
              <a:rPr lang="fr-CH" dirty="0" smtClean="0"/>
              <a:t> and contact data of a TA or a TS?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700808"/>
            <a:ext cx="6093024" cy="42661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1772816"/>
            <a:ext cx="6679842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b="1" dirty="0" err="1" smtClean="0"/>
              <a:t>Create</a:t>
            </a:r>
            <a:r>
              <a:rPr lang="fr-CH" b="1" dirty="0" smtClean="0"/>
              <a:t> a new TA or TS:</a:t>
            </a:r>
          </a:p>
          <a:p>
            <a:pPr marL="285750" indent="-285750">
              <a:buFontTx/>
              <a:buChar char="-"/>
            </a:pPr>
            <a:r>
              <a:rPr lang="fr-CH" dirty="0" err="1" smtClean="0"/>
              <a:t>Define</a:t>
            </a:r>
            <a:r>
              <a:rPr lang="fr-CH" dirty="0" smtClean="0"/>
              <a:t> the code</a:t>
            </a:r>
          </a:p>
          <a:p>
            <a:pPr marL="285750" indent="-285750">
              <a:buFontTx/>
              <a:buChar char="-"/>
            </a:pPr>
            <a:r>
              <a:rPr lang="fr-CH" dirty="0" err="1" smtClean="0"/>
              <a:t>Provide</a:t>
            </a:r>
            <a:r>
              <a:rPr lang="fr-CH" dirty="0" smtClean="0"/>
              <a:t> contact data</a:t>
            </a:r>
          </a:p>
          <a:p>
            <a:pPr marL="285750" indent="-285750">
              <a:buFontTx/>
              <a:buChar char="-"/>
            </a:pPr>
            <a:r>
              <a:rPr lang="fr-CH" dirty="0" err="1" smtClean="0"/>
              <a:t>Add</a:t>
            </a:r>
            <a:r>
              <a:rPr lang="fr-CH" dirty="0" smtClean="0"/>
              <a:t> a note if </a:t>
            </a:r>
            <a:r>
              <a:rPr lang="fr-CH" dirty="0" err="1" smtClean="0"/>
              <a:t>needed</a:t>
            </a:r>
            <a:endParaRPr lang="fr-CH" dirty="0" smtClean="0"/>
          </a:p>
          <a:p>
            <a:pPr marL="285750" indent="-285750">
              <a:buFontTx/>
              <a:buChar char="-"/>
            </a:pPr>
            <a:endParaRPr lang="fr-CH" dirty="0"/>
          </a:p>
          <a:p>
            <a:r>
              <a:rPr lang="fr-CH" dirty="0" smtClean="0"/>
              <a:t>OR</a:t>
            </a:r>
          </a:p>
          <a:p>
            <a:pPr marL="285750" indent="-285750">
              <a:buFontTx/>
              <a:buChar char="-"/>
            </a:pPr>
            <a:endParaRPr lang="fr-CH" dirty="0"/>
          </a:p>
          <a:p>
            <a:r>
              <a:rPr lang="fr-CH" b="1" dirty="0" smtClean="0"/>
              <a:t>Edit </a:t>
            </a:r>
            <a:r>
              <a:rPr lang="fr-CH" b="1" dirty="0" err="1" smtClean="0"/>
              <a:t>existing</a:t>
            </a:r>
            <a:r>
              <a:rPr lang="fr-CH" b="1" dirty="0" smtClean="0"/>
              <a:t> TA or TS:</a:t>
            </a:r>
          </a:p>
          <a:p>
            <a:pPr marL="285750" indent="-285750">
              <a:buFontTx/>
              <a:buChar char="-"/>
            </a:pPr>
            <a:r>
              <a:rPr lang="fr-CH" dirty="0" err="1" smtClean="0"/>
              <a:t>Delete</a:t>
            </a:r>
            <a:r>
              <a:rPr lang="fr-CH" dirty="0" smtClean="0"/>
              <a:t> one TA or TS</a:t>
            </a:r>
          </a:p>
          <a:p>
            <a:r>
              <a:rPr lang="fr-CH" dirty="0" smtClean="0"/>
              <a:t>       Or </a:t>
            </a:r>
          </a:p>
          <a:p>
            <a:pPr marL="285750" indent="-285750">
              <a:buFontTx/>
              <a:buChar char="-"/>
            </a:pPr>
            <a:r>
              <a:rPr lang="fr-CH" dirty="0" smtClean="0"/>
              <a:t>Edit </a:t>
            </a:r>
            <a:r>
              <a:rPr lang="fr-CH" dirty="0" err="1" smtClean="0"/>
              <a:t>name</a:t>
            </a:r>
            <a:r>
              <a:rPr lang="fr-CH" dirty="0" smtClean="0"/>
              <a:t>, </a:t>
            </a:r>
            <a:br>
              <a:rPr lang="fr-CH" dirty="0" smtClean="0"/>
            </a:br>
            <a:r>
              <a:rPr lang="fr-CH" dirty="0" smtClean="0"/>
              <a:t>contact data, </a:t>
            </a:r>
            <a:br>
              <a:rPr lang="fr-CH" dirty="0" smtClean="0"/>
            </a:br>
            <a:r>
              <a:rPr lang="fr-CH" dirty="0" smtClean="0"/>
              <a:t>note;</a:t>
            </a:r>
          </a:p>
          <a:p>
            <a:endParaRPr lang="fr-CH" dirty="0" smtClean="0"/>
          </a:p>
          <a:p>
            <a:r>
              <a:rPr lang="fr-CH" dirty="0" smtClean="0"/>
              <a:t>Note:</a:t>
            </a:r>
            <a:endParaRPr lang="fr-CH" dirty="0"/>
          </a:p>
          <a:p>
            <a:r>
              <a:rPr lang="fr-CH" dirty="0" smtClean="0"/>
              <a:t>Modifications </a:t>
            </a:r>
            <a:r>
              <a:rPr lang="fr-CH" dirty="0" err="1" smtClean="0"/>
              <a:t>will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br>
              <a:rPr lang="fr-CH" dirty="0" smtClean="0"/>
            </a:br>
            <a:r>
              <a:rPr lang="fr-CH" dirty="0" err="1" smtClean="0"/>
              <a:t>displayed</a:t>
            </a:r>
            <a:r>
              <a:rPr lang="fr-CH" dirty="0" smtClean="0"/>
              <a:t> in </a:t>
            </a:r>
            <a:r>
              <a:rPr lang="fr-CH" dirty="0" err="1" smtClean="0"/>
              <a:t>Annex</a:t>
            </a:r>
            <a:r>
              <a:rPr lang="fr-CH" dirty="0" smtClean="0"/>
              <a:t> 1 and all tables in Part 1 of ECE/TRANS/WP29/343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485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fr-CH" dirty="0" smtClean="0"/>
              <a:t>How to </a:t>
            </a:r>
            <a:r>
              <a:rPr lang="fr-CH" dirty="0" err="1" smtClean="0"/>
              <a:t>designate</a:t>
            </a:r>
            <a:r>
              <a:rPr lang="fr-CH" dirty="0" smtClean="0"/>
              <a:t> a TA or a TS </a:t>
            </a:r>
            <a:br>
              <a:rPr lang="fr-CH" dirty="0" smtClean="0"/>
            </a:br>
            <a:r>
              <a:rPr lang="fr-CH" dirty="0" smtClean="0"/>
              <a:t>for a </a:t>
            </a:r>
            <a:r>
              <a:rPr lang="fr-CH" dirty="0" err="1" smtClean="0"/>
              <a:t>given</a:t>
            </a:r>
            <a:r>
              <a:rPr lang="fr-CH" dirty="0" smtClean="0"/>
              <a:t> UN </a:t>
            </a:r>
            <a:r>
              <a:rPr lang="fr-CH" dirty="0" err="1" smtClean="0"/>
              <a:t>Regulation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770"/>
          <a:stretch/>
        </p:blipFill>
        <p:spPr bwMode="auto">
          <a:xfrm>
            <a:off x="3851920" y="1652968"/>
            <a:ext cx="4844256" cy="34915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9" y="1772816"/>
            <a:ext cx="31427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fr-CH" dirty="0" smtClean="0"/>
              <a:t>Click on «</a:t>
            </a:r>
            <a:r>
              <a:rPr lang="fr-CH" dirty="0" err="1" smtClean="0"/>
              <a:t>edit</a:t>
            </a:r>
            <a:r>
              <a:rPr lang="fr-CH" dirty="0" smtClean="0"/>
              <a:t> </a:t>
            </a:r>
            <a:r>
              <a:rPr lang="fr-CH" dirty="0" err="1" smtClean="0"/>
              <a:t>regulation</a:t>
            </a:r>
            <a:r>
              <a:rPr lang="fr-CH" dirty="0" smtClean="0"/>
              <a:t>»</a:t>
            </a:r>
          </a:p>
          <a:p>
            <a:pPr marL="342900" indent="-342900">
              <a:buAutoNum type="arabicPeriod"/>
            </a:pPr>
            <a:r>
              <a:rPr lang="fr-CH" dirty="0" smtClean="0"/>
              <a:t>Select the </a:t>
            </a:r>
            <a:r>
              <a:rPr lang="fr-CH" dirty="0" err="1" smtClean="0"/>
              <a:t>Regulation</a:t>
            </a:r>
            <a:r>
              <a:rPr lang="fr-CH" dirty="0" smtClean="0"/>
              <a:t> </a:t>
            </a:r>
          </a:p>
          <a:p>
            <a:pPr marL="342900" indent="-342900">
              <a:buAutoNum type="arabicPeriod"/>
            </a:pPr>
            <a:r>
              <a:rPr lang="fr-CH" dirty="0" smtClean="0"/>
              <a:t>Select the TA and/or the TS </a:t>
            </a:r>
            <a:br>
              <a:rPr lang="fr-CH" dirty="0" smtClean="0"/>
            </a:br>
            <a:r>
              <a:rPr lang="fr-CH" dirty="0" err="1" smtClean="0"/>
              <a:t>that</a:t>
            </a:r>
            <a:r>
              <a:rPr lang="fr-CH" dirty="0" smtClean="0"/>
              <a:t> </a:t>
            </a:r>
            <a:r>
              <a:rPr lang="fr-CH" dirty="0" err="1" smtClean="0"/>
              <a:t>you</a:t>
            </a:r>
            <a:r>
              <a:rPr lang="fr-CH" dirty="0" smtClean="0"/>
              <a:t> </a:t>
            </a:r>
            <a:r>
              <a:rPr lang="fr-CH" dirty="0" err="1" smtClean="0"/>
              <a:t>want</a:t>
            </a:r>
            <a:r>
              <a:rPr lang="fr-CH" dirty="0" smtClean="0"/>
              <a:t> to </a:t>
            </a:r>
            <a:r>
              <a:rPr lang="fr-CH" dirty="0" err="1" smtClean="0"/>
              <a:t>add</a:t>
            </a:r>
            <a:r>
              <a:rPr lang="fr-CH" dirty="0" smtClean="0"/>
              <a:t/>
            </a:r>
            <a:br>
              <a:rPr lang="fr-CH" dirty="0" smtClean="0"/>
            </a:br>
            <a:r>
              <a:rPr lang="fr-CH" dirty="0" smtClean="0"/>
              <a:t>You </a:t>
            </a:r>
            <a:r>
              <a:rPr lang="fr-CH" dirty="0" err="1" smtClean="0"/>
              <a:t>may</a:t>
            </a:r>
            <a:r>
              <a:rPr lang="fr-CH" dirty="0" smtClean="0"/>
              <a:t> correct </a:t>
            </a:r>
            <a:r>
              <a:rPr lang="fr-CH" dirty="0" err="1" smtClean="0"/>
              <a:t>existing</a:t>
            </a:r>
            <a:r>
              <a:rPr lang="fr-CH" dirty="0" smtClean="0"/>
              <a:t> information by </a:t>
            </a:r>
            <a:r>
              <a:rPr lang="fr-CH" dirty="0" err="1" smtClean="0"/>
              <a:t>selecting</a:t>
            </a:r>
            <a:r>
              <a:rPr lang="fr-CH" dirty="0" smtClean="0"/>
              <a:t> or </a:t>
            </a:r>
            <a:r>
              <a:rPr lang="fr-CH" dirty="0" err="1" smtClean="0"/>
              <a:t>deselecting</a:t>
            </a:r>
            <a:r>
              <a:rPr lang="fr-CH" dirty="0" smtClean="0"/>
              <a:t> one or more TA or TS</a:t>
            </a:r>
          </a:p>
          <a:p>
            <a:pPr marL="342900" indent="-342900">
              <a:buAutoNum type="arabicPeriod"/>
            </a:pPr>
            <a:r>
              <a:rPr lang="fr-CH" dirty="0" smtClean="0"/>
              <a:t>You </a:t>
            </a:r>
            <a:r>
              <a:rPr lang="fr-CH" dirty="0" err="1" smtClean="0"/>
              <a:t>may</a:t>
            </a:r>
            <a:r>
              <a:rPr lang="fr-CH" dirty="0" smtClean="0"/>
              <a:t> </a:t>
            </a:r>
            <a:r>
              <a:rPr lang="fr-CH" dirty="0" err="1" smtClean="0"/>
              <a:t>want</a:t>
            </a:r>
            <a:r>
              <a:rPr lang="fr-CH" dirty="0" smtClean="0"/>
              <a:t> to </a:t>
            </a:r>
            <a:r>
              <a:rPr lang="fr-CH" dirty="0" err="1" smtClean="0"/>
              <a:t>add</a:t>
            </a:r>
            <a:r>
              <a:rPr lang="fr-CH" dirty="0" smtClean="0"/>
              <a:t> a </a:t>
            </a:r>
            <a:r>
              <a:rPr lang="fr-CH" dirty="0" err="1" smtClean="0"/>
              <a:t>footnote</a:t>
            </a:r>
            <a:r>
              <a:rPr lang="fr-CH" dirty="0" smtClean="0"/>
              <a:t> in </a:t>
            </a:r>
            <a:r>
              <a:rPr lang="fr-CH" dirty="0" err="1" smtClean="0"/>
              <a:t>order</a:t>
            </a:r>
            <a:r>
              <a:rPr lang="fr-CH" dirty="0" smtClean="0"/>
              <a:t> to </a:t>
            </a:r>
            <a:r>
              <a:rPr lang="fr-CH" dirty="0" err="1" smtClean="0"/>
              <a:t>add</a:t>
            </a:r>
            <a:r>
              <a:rPr lang="fr-CH" dirty="0" smtClean="0"/>
              <a:t> </a:t>
            </a:r>
            <a:r>
              <a:rPr lang="fr-CH" dirty="0" err="1" smtClean="0"/>
              <a:t>additional</a:t>
            </a:r>
            <a:r>
              <a:rPr lang="fr-CH" dirty="0" smtClean="0"/>
              <a:t> information in the </a:t>
            </a:r>
            <a:r>
              <a:rPr lang="fr-CH" dirty="0" err="1" smtClean="0"/>
              <a:t>field</a:t>
            </a:r>
            <a:r>
              <a:rPr lang="fr-CH" dirty="0" smtClean="0"/>
              <a:t> «</a:t>
            </a:r>
            <a:r>
              <a:rPr lang="fr-CH" dirty="0" err="1" smtClean="0"/>
              <a:t>edit</a:t>
            </a:r>
            <a:r>
              <a:rPr lang="fr-CH" dirty="0" smtClean="0"/>
              <a:t> </a:t>
            </a:r>
            <a:r>
              <a:rPr lang="fr-CH" dirty="0" err="1" smtClean="0"/>
              <a:t>footnote</a:t>
            </a:r>
            <a:r>
              <a:rPr lang="fr-CH" dirty="0" smtClean="0"/>
              <a:t>…»</a:t>
            </a:r>
          </a:p>
          <a:p>
            <a:pPr marL="342900" indent="-342900">
              <a:buAutoNum type="arabicPeriod"/>
            </a:pPr>
            <a:endParaRPr lang="fr-CH" dirty="0"/>
          </a:p>
          <a:p>
            <a:endParaRPr lang="fr-CH" dirty="0" smtClean="0"/>
          </a:p>
          <a:p>
            <a:r>
              <a:rPr lang="fr-CH" dirty="0" smtClean="0"/>
              <a:t>Impact on the /343 document: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563888" y="1772816"/>
            <a:ext cx="2016224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347864" y="2204864"/>
            <a:ext cx="576064" cy="360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729606" y="3717032"/>
            <a:ext cx="309734" cy="24240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275856" y="2924945"/>
            <a:ext cx="763484" cy="115212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156" y="5182267"/>
            <a:ext cx="4354463" cy="15816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6444208" y="6093296"/>
            <a:ext cx="2177232" cy="144016"/>
          </a:xfrm>
          <a:prstGeom prst="rect">
            <a:avLst/>
          </a:prstGeom>
          <a:solidFill>
            <a:srgbClr val="9BBB59">
              <a:alpha val="16863"/>
            </a:srgb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26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fr-CH" dirty="0" err="1" smtClean="0"/>
              <a:t>Proposed</a:t>
            </a:r>
            <a:r>
              <a:rPr lang="fr-CH" dirty="0" smtClean="0"/>
              <a:t> </a:t>
            </a:r>
            <a:r>
              <a:rPr lang="fr-CH" dirty="0" err="1" smtClean="0"/>
              <a:t>next</a:t>
            </a:r>
            <a:r>
              <a:rPr lang="fr-CH" dirty="0" smtClean="0"/>
              <a:t> </a:t>
            </a:r>
            <a:r>
              <a:rPr lang="fr-CH" dirty="0" err="1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Bug </a:t>
            </a:r>
            <a:r>
              <a:rPr lang="fr-CH" dirty="0" err="1" smtClean="0"/>
              <a:t>fix</a:t>
            </a:r>
            <a:endParaRPr lang="fr-CH" dirty="0" smtClean="0"/>
          </a:p>
          <a:p>
            <a:r>
              <a:rPr lang="fr-CH" dirty="0" smtClean="0"/>
              <a:t>Head of </a:t>
            </a:r>
            <a:r>
              <a:rPr lang="fr-CH" dirty="0" err="1" smtClean="0"/>
              <a:t>Delegation</a:t>
            </a:r>
            <a:r>
              <a:rPr lang="fr-CH" dirty="0" smtClean="0"/>
              <a:t> of </a:t>
            </a:r>
            <a:r>
              <a:rPr lang="fr-CH" dirty="0" err="1" smtClean="0"/>
              <a:t>Contracting</a:t>
            </a:r>
            <a:r>
              <a:rPr lang="fr-CH" dirty="0" smtClean="0"/>
              <a:t> Parties </a:t>
            </a:r>
            <a:r>
              <a:rPr lang="fr-CH" dirty="0" err="1" smtClean="0"/>
              <a:t>will</a:t>
            </a:r>
            <a:r>
              <a:rPr lang="fr-CH" dirty="0" smtClean="0"/>
              <a:t> </a:t>
            </a:r>
            <a:r>
              <a:rPr lang="fr-CH" dirty="0" err="1" smtClean="0"/>
              <a:t>receive</a:t>
            </a:r>
            <a:r>
              <a:rPr lang="fr-CH" dirty="0" smtClean="0"/>
              <a:t> the </a:t>
            </a:r>
            <a:r>
              <a:rPr lang="fr-CH" dirty="0" err="1" smtClean="0"/>
              <a:t>credential</a:t>
            </a:r>
            <a:r>
              <a:rPr lang="fr-CH" dirty="0" smtClean="0"/>
              <a:t> for </a:t>
            </a:r>
            <a:r>
              <a:rPr lang="fr-CH" dirty="0" err="1" smtClean="0"/>
              <a:t>their</a:t>
            </a:r>
            <a:r>
              <a:rPr lang="fr-CH" dirty="0" smtClean="0"/>
              <a:t> Country.</a:t>
            </a:r>
          </a:p>
          <a:p>
            <a:r>
              <a:rPr lang="fr-CH" dirty="0" smtClean="0"/>
              <a:t>Information on the Single Point Of Contact (SPOC) to </a:t>
            </a:r>
            <a:r>
              <a:rPr lang="fr-CH" dirty="0" err="1" smtClean="0"/>
              <a:t>be</a:t>
            </a:r>
            <a:r>
              <a:rPr lang="fr-CH" dirty="0" smtClean="0"/>
              <a:t> sent to the </a:t>
            </a:r>
            <a:r>
              <a:rPr lang="fr-CH" dirty="0" err="1" smtClean="0"/>
              <a:t>secretariat</a:t>
            </a:r>
            <a:endParaRPr lang="en-US" dirty="0" smtClean="0"/>
          </a:p>
          <a:p>
            <a:r>
              <a:rPr lang="fr-CH" dirty="0" smtClean="0"/>
              <a:t>As of 2018, notifications on Type </a:t>
            </a:r>
            <a:r>
              <a:rPr lang="fr-CH" dirty="0" err="1" smtClean="0"/>
              <a:t>Approval</a:t>
            </a:r>
            <a:r>
              <a:rPr lang="fr-CH" dirty="0" smtClean="0"/>
              <a:t> </a:t>
            </a:r>
            <a:r>
              <a:rPr lang="fr-CH" dirty="0" err="1" smtClean="0"/>
              <a:t>Authorities</a:t>
            </a:r>
            <a:r>
              <a:rPr lang="fr-CH" dirty="0" smtClean="0"/>
              <a:t> and </a:t>
            </a:r>
            <a:r>
              <a:rPr lang="fr-CH" dirty="0" err="1" smtClean="0"/>
              <a:t>Technical</a:t>
            </a:r>
            <a:r>
              <a:rPr lang="fr-CH" dirty="0" smtClean="0"/>
              <a:t> Services </a:t>
            </a:r>
            <a:r>
              <a:rPr lang="fr-CH" dirty="0" err="1" smtClean="0"/>
              <a:t>will</a:t>
            </a:r>
            <a:r>
              <a:rPr lang="fr-CH" dirty="0" smtClean="0"/>
              <a:t> </a:t>
            </a:r>
            <a:r>
              <a:rPr lang="fr-CH" dirty="0" err="1" smtClean="0"/>
              <a:t>exclusively</a:t>
            </a:r>
            <a:r>
              <a:rPr lang="fr-CH" dirty="0" smtClean="0"/>
              <a:t> </a:t>
            </a:r>
            <a:r>
              <a:rPr lang="fr-CH" dirty="0" err="1" smtClean="0"/>
              <a:t>provided</a:t>
            </a:r>
            <a:r>
              <a:rPr lang="fr-CH" dirty="0" smtClean="0"/>
              <a:t> </a:t>
            </a:r>
            <a:r>
              <a:rPr lang="fr-CH" dirty="0" err="1" smtClean="0"/>
              <a:t>through</a:t>
            </a:r>
            <a:r>
              <a:rPr lang="fr-CH" dirty="0" smtClean="0"/>
              <a:t> the application</a:t>
            </a:r>
          </a:p>
        </p:txBody>
      </p:sp>
    </p:spTree>
    <p:extLst>
      <p:ext uri="{BB962C8B-B14F-4D97-AF65-F5344CB8AC3E}">
        <p14:creationId xmlns:p14="http://schemas.microsoft.com/office/powerpoint/2010/main" val="2857120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367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Electronic exchange of information concerning Type Approval Authorities and Technical Services </vt:lpstr>
      <vt:lpstr>WP.29 Doc 343 application</vt:lpstr>
      <vt:lpstr>Decision in March 2017</vt:lpstr>
      <vt:lpstr>Access without log in</vt:lpstr>
      <vt:lpstr>Descirption of the application HMI</vt:lpstr>
      <vt:lpstr>Interface description (once logged in)</vt:lpstr>
      <vt:lpstr>How to edit the name and contact data of a TA or a TS?</vt:lpstr>
      <vt:lpstr>How to designate a TA or a TS  for a given UN Regulation</vt:lpstr>
      <vt:lpstr>Proposed next steps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Documentation</dc:title>
  <dc:creator>Francois E. Guichard</dc:creator>
  <cp:lastModifiedBy>Francois E. Guichard</cp:lastModifiedBy>
  <cp:revision>9</cp:revision>
  <dcterms:created xsi:type="dcterms:W3CDTF">2017-06-02T09:31:48Z</dcterms:created>
  <dcterms:modified xsi:type="dcterms:W3CDTF">2017-06-14T14:21:24Z</dcterms:modified>
</cp:coreProperties>
</file>