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0" r:id="rId1"/>
    <p:sldMasterId id="2147483932" r:id="rId2"/>
    <p:sldMasterId id="2147488690" r:id="rId3"/>
    <p:sldMasterId id="2147491282" r:id="rId4"/>
  </p:sldMasterIdLst>
  <p:notesMasterIdLst>
    <p:notesMasterId r:id="rId21"/>
  </p:notesMasterIdLst>
  <p:handoutMasterIdLst>
    <p:handoutMasterId r:id="rId22"/>
  </p:handoutMasterIdLst>
  <p:sldIdLst>
    <p:sldId id="448" r:id="rId5"/>
    <p:sldId id="572" r:id="rId6"/>
    <p:sldId id="603" r:id="rId7"/>
    <p:sldId id="579" r:id="rId8"/>
    <p:sldId id="580" r:id="rId9"/>
    <p:sldId id="582" r:id="rId10"/>
    <p:sldId id="584" r:id="rId11"/>
    <p:sldId id="585" r:id="rId12"/>
    <p:sldId id="586" r:id="rId13"/>
    <p:sldId id="604" r:id="rId14"/>
    <p:sldId id="592" r:id="rId15"/>
    <p:sldId id="598" r:id="rId16"/>
    <p:sldId id="600" r:id="rId17"/>
    <p:sldId id="608" r:id="rId18"/>
    <p:sldId id="594" r:id="rId19"/>
    <p:sldId id="602" r:id="rId20"/>
  </p:sldIdLst>
  <p:sldSz cx="9906000" cy="6858000" type="A4"/>
  <p:notesSz cx="6797675" cy="9926638"/>
  <p:defaultTextStyle>
    <a:defPPr>
      <a:defRPr lang="zh-CN"/>
    </a:defPPr>
    <a:lvl1pPr algn="l" rtl="0" eaLnBrk="0" fontAlgn="base" hangingPunct="0">
      <a:spcBef>
        <a:spcPct val="0"/>
      </a:spcBef>
      <a:spcAft>
        <a:spcPct val="0"/>
      </a:spcAft>
      <a:defRPr sz="1400" b="1" kern="1200">
        <a:solidFill>
          <a:schemeClr val="tx1"/>
        </a:solidFill>
        <a:latin typeface="Arial" charset="0"/>
        <a:ea typeface="SimSun" pitchFamily="2" charset="-122"/>
        <a:cs typeface="+mn-cs"/>
      </a:defRPr>
    </a:lvl1pPr>
    <a:lvl2pPr marL="457200" algn="l" rtl="0" eaLnBrk="0" fontAlgn="base" hangingPunct="0">
      <a:spcBef>
        <a:spcPct val="0"/>
      </a:spcBef>
      <a:spcAft>
        <a:spcPct val="0"/>
      </a:spcAft>
      <a:defRPr sz="1400" b="1" kern="1200">
        <a:solidFill>
          <a:schemeClr val="tx1"/>
        </a:solidFill>
        <a:latin typeface="Arial" charset="0"/>
        <a:ea typeface="SimSun" pitchFamily="2" charset="-122"/>
        <a:cs typeface="+mn-cs"/>
      </a:defRPr>
    </a:lvl2pPr>
    <a:lvl3pPr marL="914400" algn="l" rtl="0" eaLnBrk="0" fontAlgn="base" hangingPunct="0">
      <a:spcBef>
        <a:spcPct val="0"/>
      </a:spcBef>
      <a:spcAft>
        <a:spcPct val="0"/>
      </a:spcAft>
      <a:defRPr sz="1400" b="1" kern="1200">
        <a:solidFill>
          <a:schemeClr val="tx1"/>
        </a:solidFill>
        <a:latin typeface="Arial" charset="0"/>
        <a:ea typeface="SimSun" pitchFamily="2" charset="-122"/>
        <a:cs typeface="+mn-cs"/>
      </a:defRPr>
    </a:lvl3pPr>
    <a:lvl4pPr marL="1371600" algn="l" rtl="0" eaLnBrk="0" fontAlgn="base" hangingPunct="0">
      <a:spcBef>
        <a:spcPct val="0"/>
      </a:spcBef>
      <a:spcAft>
        <a:spcPct val="0"/>
      </a:spcAft>
      <a:defRPr sz="1400" b="1" kern="1200">
        <a:solidFill>
          <a:schemeClr val="tx1"/>
        </a:solidFill>
        <a:latin typeface="Arial" charset="0"/>
        <a:ea typeface="SimSun" pitchFamily="2" charset="-122"/>
        <a:cs typeface="+mn-cs"/>
      </a:defRPr>
    </a:lvl4pPr>
    <a:lvl5pPr marL="1828800" algn="l" rtl="0" eaLnBrk="0" fontAlgn="base" hangingPunct="0">
      <a:spcBef>
        <a:spcPct val="0"/>
      </a:spcBef>
      <a:spcAft>
        <a:spcPct val="0"/>
      </a:spcAft>
      <a:defRPr sz="1400" b="1" kern="1200">
        <a:solidFill>
          <a:schemeClr val="tx1"/>
        </a:solidFill>
        <a:latin typeface="Arial" charset="0"/>
        <a:ea typeface="SimSun" pitchFamily="2" charset="-122"/>
        <a:cs typeface="+mn-cs"/>
      </a:defRPr>
    </a:lvl5pPr>
    <a:lvl6pPr marL="2286000" algn="l" defTabSz="914400" rtl="0" eaLnBrk="1" latinLnBrk="0" hangingPunct="1">
      <a:defRPr sz="1400" b="1" kern="1200">
        <a:solidFill>
          <a:schemeClr val="tx1"/>
        </a:solidFill>
        <a:latin typeface="Arial" charset="0"/>
        <a:ea typeface="SimSun" pitchFamily="2" charset="-122"/>
        <a:cs typeface="+mn-cs"/>
      </a:defRPr>
    </a:lvl6pPr>
    <a:lvl7pPr marL="2743200" algn="l" defTabSz="914400" rtl="0" eaLnBrk="1" latinLnBrk="0" hangingPunct="1">
      <a:defRPr sz="1400" b="1" kern="1200">
        <a:solidFill>
          <a:schemeClr val="tx1"/>
        </a:solidFill>
        <a:latin typeface="Arial" charset="0"/>
        <a:ea typeface="SimSun" pitchFamily="2" charset="-122"/>
        <a:cs typeface="+mn-cs"/>
      </a:defRPr>
    </a:lvl7pPr>
    <a:lvl8pPr marL="3200400" algn="l" defTabSz="914400" rtl="0" eaLnBrk="1" latinLnBrk="0" hangingPunct="1">
      <a:defRPr sz="1400" b="1" kern="1200">
        <a:solidFill>
          <a:schemeClr val="tx1"/>
        </a:solidFill>
        <a:latin typeface="Arial" charset="0"/>
        <a:ea typeface="SimSun" pitchFamily="2" charset="-122"/>
        <a:cs typeface="+mn-cs"/>
      </a:defRPr>
    </a:lvl8pPr>
    <a:lvl9pPr marL="3657600" algn="l" defTabSz="914400" rtl="0" eaLnBrk="1" latinLnBrk="0" hangingPunct="1">
      <a:defRPr sz="1400" b="1" kern="1200">
        <a:solidFill>
          <a:schemeClr val="tx1"/>
        </a:solidFill>
        <a:latin typeface="Arial" charset="0"/>
        <a:ea typeface="SimSun" pitchFamily="2" charset="-122"/>
        <a:cs typeface="+mn-cs"/>
      </a:defRPr>
    </a:lvl9pPr>
  </p:defaultTextStyle>
  <p:extLst>
    <p:ext uri="{EFAFB233-063F-42B5-8137-9DF3F51BA10A}">
      <p15:sldGuideLst xmlns:p15="http://schemas.microsoft.com/office/powerpoint/2012/main" xmlns="">
        <p15:guide id="1" orient="horz" pos="2087">
          <p15:clr>
            <a:srgbClr val="A4A3A4"/>
          </p15:clr>
        </p15:guide>
        <p15:guide id="2" pos="3121">
          <p15:clr>
            <a:srgbClr val="A4A3A4"/>
          </p15:clr>
        </p15:guide>
      </p15:sldGuideLst>
    </p:ext>
    <p:ext uri="{2D200454-40CA-4A62-9FC3-DE9A4176ACB9}">
      <p15:notesGuideLst xmlns:p15="http://schemas.microsoft.com/office/powerpoint/2012/main" xmlns="">
        <p15:guide id="1" orient="horz" pos="3107">
          <p15:clr>
            <a:srgbClr val="A4A3A4"/>
          </p15:clr>
        </p15:guide>
        <p15:guide id="2" pos="2121">
          <p15:clr>
            <a:srgbClr val="A4A3A4"/>
          </p15:clr>
        </p15:guide>
        <p15:guide id="3" orient="horz" pos="3126">
          <p15:clr>
            <a:srgbClr val="A4A3A4"/>
          </p15:clr>
        </p15:guide>
        <p15:guide id="4" pos="214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ELES ROMAO Margarida (GROW)" initials="MTR"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F2E9E9"/>
    <a:srgbClr val="DAC0C0"/>
    <a:srgbClr val="D5B3B3"/>
    <a:srgbClr val="D8BABA"/>
    <a:srgbClr val="F3E9E9"/>
    <a:srgbClr val="E9CFCF"/>
    <a:srgbClr val="E8CFCF"/>
    <a:srgbClr val="E3CFC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53" autoAdjust="0"/>
    <p:restoredTop sz="95863" autoAdjust="0"/>
  </p:normalViewPr>
  <p:slideViewPr>
    <p:cSldViewPr>
      <p:cViewPr varScale="1">
        <p:scale>
          <a:sx n="113" d="100"/>
          <a:sy n="113" d="100"/>
        </p:scale>
        <p:origin x="-1392" y="-108"/>
      </p:cViewPr>
      <p:guideLst>
        <p:guide orient="horz" pos="2087"/>
        <p:guide pos="3121"/>
      </p:guideLst>
    </p:cSldViewPr>
  </p:slideViewPr>
  <p:notesTextViewPr>
    <p:cViewPr>
      <p:scale>
        <a:sx n="1" d="1"/>
        <a:sy n="1" d="1"/>
      </p:scale>
      <p:origin x="0" y="0"/>
    </p:cViewPr>
  </p:notesTextViewPr>
  <p:sorterViewPr>
    <p:cViewPr varScale="1">
      <p:scale>
        <a:sx n="1" d="1"/>
        <a:sy n="1" d="1"/>
      </p:scale>
      <p:origin x="0" y="197"/>
    </p:cViewPr>
  </p:sorterViewPr>
  <p:notesViewPr>
    <p:cSldViewPr>
      <p:cViewPr varScale="1">
        <p:scale>
          <a:sx n="37" d="100"/>
          <a:sy n="37" d="100"/>
        </p:scale>
        <p:origin x="-2453" y="-96"/>
      </p:cViewPr>
      <p:guideLst>
        <p:guide orient="horz" pos="3107"/>
        <p:guide orient="horz" pos="3126"/>
        <p:guide pos="2121"/>
        <p:guide pos="214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247" cy="496732"/>
          </a:xfrm>
          <a:prstGeom prst="rect">
            <a:avLst/>
          </a:prstGeom>
        </p:spPr>
        <p:txBody>
          <a:bodyPr vert="horz" wrap="square" lIns="92108" tIns="46054" rIns="92108" bIns="46054" numCol="1" anchor="t" anchorCtr="0" compatLnSpc="1">
            <a:prstTxWarp prst="textNoShape">
              <a:avLst/>
            </a:prstTxWarp>
          </a:bodyPr>
          <a:lstStyle>
            <a:lvl1pPr>
              <a:defRPr kumimoji="1" sz="1200"/>
            </a:lvl1pPr>
          </a:lstStyle>
          <a:p>
            <a:endParaRPr lang="ja-JP" altLang="en-US"/>
          </a:p>
        </p:txBody>
      </p:sp>
      <p:sp>
        <p:nvSpPr>
          <p:cNvPr id="3" name="日付プレースホルダー 2"/>
          <p:cNvSpPr>
            <a:spLocks noGrp="1"/>
          </p:cNvSpPr>
          <p:nvPr>
            <p:ph type="dt" sz="quarter" idx="1"/>
          </p:nvPr>
        </p:nvSpPr>
        <p:spPr>
          <a:xfrm>
            <a:off x="3849826" y="0"/>
            <a:ext cx="2946246" cy="496732"/>
          </a:xfrm>
          <a:prstGeom prst="rect">
            <a:avLst/>
          </a:prstGeom>
        </p:spPr>
        <p:txBody>
          <a:bodyPr vert="horz" wrap="square" lIns="92108" tIns="46054" rIns="92108" bIns="46054" numCol="1" anchor="t" anchorCtr="0" compatLnSpc="1">
            <a:prstTxWarp prst="textNoShape">
              <a:avLst/>
            </a:prstTxWarp>
          </a:bodyPr>
          <a:lstStyle>
            <a:lvl1pPr algn="r">
              <a:defRPr kumimoji="1" sz="1200"/>
            </a:lvl1pPr>
          </a:lstStyle>
          <a:p>
            <a:fld id="{7E4F9B1F-A275-484E-839C-8F045487DA2D}" type="datetime1">
              <a:rPr lang="ja-JP" altLang="en-US"/>
              <a:pPr/>
              <a:t>2017/11/13</a:t>
            </a:fld>
            <a:endParaRPr lang="ja-JP" altLang="en-US"/>
          </a:p>
        </p:txBody>
      </p:sp>
      <p:sp>
        <p:nvSpPr>
          <p:cNvPr id="4" name="フッター プレースホルダー 3"/>
          <p:cNvSpPr>
            <a:spLocks noGrp="1"/>
          </p:cNvSpPr>
          <p:nvPr>
            <p:ph type="ftr" sz="quarter" idx="2"/>
          </p:nvPr>
        </p:nvSpPr>
        <p:spPr>
          <a:xfrm>
            <a:off x="0" y="9428309"/>
            <a:ext cx="2946247" cy="496731"/>
          </a:xfrm>
          <a:prstGeom prst="rect">
            <a:avLst/>
          </a:prstGeom>
        </p:spPr>
        <p:txBody>
          <a:bodyPr vert="horz" wrap="square" lIns="92108" tIns="46054" rIns="92108" bIns="46054" numCol="1" anchor="b" anchorCtr="0" compatLnSpc="1">
            <a:prstTxWarp prst="textNoShape">
              <a:avLst/>
            </a:prstTxWarp>
          </a:bodyPr>
          <a:lstStyle>
            <a:lvl1pPr>
              <a:defRPr kumimoji="1" sz="1200"/>
            </a:lvl1pPr>
          </a:lstStyle>
          <a:p>
            <a:endParaRPr lang="ja-JP" altLang="en-US"/>
          </a:p>
        </p:txBody>
      </p:sp>
      <p:sp>
        <p:nvSpPr>
          <p:cNvPr id="5" name="スライド番号プレースホルダー 4"/>
          <p:cNvSpPr>
            <a:spLocks noGrp="1"/>
          </p:cNvSpPr>
          <p:nvPr>
            <p:ph type="sldNum" sz="quarter" idx="3"/>
          </p:nvPr>
        </p:nvSpPr>
        <p:spPr>
          <a:xfrm>
            <a:off x="3849826" y="9428309"/>
            <a:ext cx="2946246" cy="496731"/>
          </a:xfrm>
          <a:prstGeom prst="rect">
            <a:avLst/>
          </a:prstGeom>
        </p:spPr>
        <p:txBody>
          <a:bodyPr vert="horz" wrap="square" lIns="92108" tIns="46054" rIns="92108" bIns="46054" numCol="1" anchor="b" anchorCtr="0" compatLnSpc="1">
            <a:prstTxWarp prst="textNoShape">
              <a:avLst/>
            </a:prstTxWarp>
          </a:bodyPr>
          <a:lstStyle>
            <a:lvl1pPr algn="r">
              <a:defRPr kumimoji="1" sz="1200"/>
            </a:lvl1pPr>
          </a:lstStyle>
          <a:p>
            <a:fld id="{C7A3693D-4C4F-4431-A665-67F52DAA4989}" type="slidenum">
              <a:rPr lang="ja-JP" altLang="en-US"/>
              <a:pPr/>
              <a:t>‹#›</a:t>
            </a:fld>
            <a:endParaRPr lang="ja-JP" altLang="en-US"/>
          </a:p>
        </p:txBody>
      </p:sp>
    </p:spTree>
    <p:extLst>
      <p:ext uri="{BB962C8B-B14F-4D97-AF65-F5344CB8AC3E}">
        <p14:creationId xmlns:p14="http://schemas.microsoft.com/office/powerpoint/2010/main" val="36689004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Header Placeholder 1"/>
          <p:cNvSpPr>
            <a:spLocks noGrp="1" noChangeArrowheads="1"/>
          </p:cNvSpPr>
          <p:nvPr>
            <p:ph type="hdr" sz="quarter" idx="4294967295"/>
          </p:nvPr>
        </p:nvSpPr>
        <p:spPr bwMode="auto">
          <a:xfrm>
            <a:off x="0" y="0"/>
            <a:ext cx="2946247" cy="496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92" tIns="46047" rIns="92092" bIns="46047" numCol="1" anchor="t" anchorCtr="0" compatLnSpc="1">
            <a:prstTxWarp prst="textNoShape">
              <a:avLst/>
            </a:prstTxWarp>
          </a:bodyPr>
          <a:lstStyle>
            <a:lvl1pPr algn="ctr">
              <a:defRPr>
                <a:ea typeface="ＭＳ Ｐゴシック" pitchFamily="50" charset="-128"/>
              </a:defRPr>
            </a:lvl1pPr>
          </a:lstStyle>
          <a:p>
            <a:endParaRPr lang="ja-JP" altLang="en-US"/>
          </a:p>
        </p:txBody>
      </p:sp>
      <p:sp>
        <p:nvSpPr>
          <p:cNvPr id="3075" name="Date Placeholder 2"/>
          <p:cNvSpPr>
            <a:spLocks noGrp="1" noChangeArrowheads="1"/>
          </p:cNvSpPr>
          <p:nvPr>
            <p:ph type="dt" idx="1"/>
          </p:nvPr>
        </p:nvSpPr>
        <p:spPr bwMode="auto">
          <a:xfrm>
            <a:off x="3849826" y="0"/>
            <a:ext cx="2946246" cy="496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92" tIns="46047" rIns="92092" bIns="46047" numCol="1" anchor="t" anchorCtr="0" compatLnSpc="1">
            <a:prstTxWarp prst="textNoShape">
              <a:avLst/>
            </a:prstTxWarp>
          </a:bodyPr>
          <a:lstStyle>
            <a:lvl1pPr algn="ctr">
              <a:defRPr>
                <a:ea typeface="ＭＳ Ｐゴシック" pitchFamily="50" charset="-128"/>
              </a:defRPr>
            </a:lvl1pPr>
          </a:lstStyle>
          <a:p>
            <a:fld id="{F41F497F-CEEC-4BCD-90A5-3141BE9B607C}" type="datetime1">
              <a:rPr lang="en-US" altLang="ja-JP"/>
              <a:pPr/>
              <a:t>11/13/2017</a:t>
            </a:fld>
            <a:endParaRPr lang="en-US" altLang="ja-JP"/>
          </a:p>
        </p:txBody>
      </p:sp>
      <p:sp>
        <p:nvSpPr>
          <p:cNvPr id="62468" name="Slide Image Placeholder 3"/>
          <p:cNvSpPr>
            <a:spLocks noGrp="1" noRot="1" noChangeAspect="1" noChangeArrowheads="1"/>
          </p:cNvSpPr>
          <p:nvPr>
            <p:ph type="sldImg" idx="2"/>
          </p:nvPr>
        </p:nvSpPr>
        <p:spPr bwMode="auto">
          <a:xfrm>
            <a:off x="709613" y="744538"/>
            <a:ext cx="5378450" cy="3722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3557" name="Notes Placeholder 4"/>
          <p:cNvSpPr>
            <a:spLocks noGrp="1" noRot="1" noChangeAspect="1" noChangeArrowheads="1"/>
          </p:cNvSpPr>
          <p:nvPr/>
        </p:nvSpPr>
        <p:spPr bwMode="auto">
          <a:xfrm>
            <a:off x="679288" y="4714953"/>
            <a:ext cx="5439101" cy="446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92" tIns="46047" rIns="92092" bIns="46047" anchor="ctr"/>
          <a:lstStyle/>
          <a:p>
            <a:pPr>
              <a:spcBef>
                <a:spcPct val="30000"/>
              </a:spcBef>
            </a:pPr>
            <a:r>
              <a:rPr lang="en-US" altLang="ja-JP" sz="1200" b="0">
                <a:ea typeface="ＭＳ Ｐゴシック" pitchFamily="50" charset="-128"/>
              </a:rPr>
              <a:t>Click to edit Master text styles</a:t>
            </a:r>
            <a:endParaRPr lang="ja-JP" altLang="en-US" sz="1200" b="0">
              <a:ea typeface="ＭＳ Ｐゴシック" pitchFamily="50" charset="-128"/>
            </a:endParaRPr>
          </a:p>
          <a:p>
            <a:pPr>
              <a:spcBef>
                <a:spcPct val="30000"/>
              </a:spcBef>
            </a:pPr>
            <a:r>
              <a:rPr lang="en-US" altLang="ja-JP" sz="1200" b="0">
                <a:ea typeface="ＭＳ Ｐゴシック" pitchFamily="50" charset="-128"/>
              </a:rPr>
              <a:t>Second level</a:t>
            </a:r>
            <a:endParaRPr lang="ja-JP" altLang="en-US" sz="1200" b="0">
              <a:ea typeface="ＭＳ Ｐゴシック" pitchFamily="50" charset="-128"/>
            </a:endParaRPr>
          </a:p>
          <a:p>
            <a:pPr>
              <a:spcBef>
                <a:spcPct val="30000"/>
              </a:spcBef>
            </a:pPr>
            <a:r>
              <a:rPr lang="en-US" altLang="ja-JP" sz="1200" b="0">
                <a:ea typeface="ＭＳ Ｐゴシック" pitchFamily="50" charset="-128"/>
              </a:rPr>
              <a:t>Third level</a:t>
            </a:r>
            <a:endParaRPr lang="ja-JP" altLang="en-US" sz="1200" b="0">
              <a:ea typeface="ＭＳ Ｐゴシック" pitchFamily="50" charset="-128"/>
            </a:endParaRPr>
          </a:p>
          <a:p>
            <a:pPr>
              <a:spcBef>
                <a:spcPct val="30000"/>
              </a:spcBef>
            </a:pPr>
            <a:r>
              <a:rPr lang="en-US" altLang="ja-JP" sz="1200" b="0">
                <a:ea typeface="ＭＳ Ｐゴシック" pitchFamily="50" charset="-128"/>
              </a:rPr>
              <a:t>Fourth level</a:t>
            </a:r>
            <a:endParaRPr lang="ja-JP" altLang="en-US" sz="1200" b="0">
              <a:ea typeface="ＭＳ Ｐゴシック" pitchFamily="50" charset="-128"/>
            </a:endParaRPr>
          </a:p>
          <a:p>
            <a:pPr>
              <a:spcBef>
                <a:spcPct val="30000"/>
              </a:spcBef>
            </a:pPr>
            <a:r>
              <a:rPr lang="en-US" altLang="ja-JP" sz="1200" b="0">
                <a:ea typeface="ＭＳ Ｐゴシック" pitchFamily="50" charset="-128"/>
              </a:rPr>
              <a:t>Fifth level</a:t>
            </a:r>
            <a:endParaRPr lang="ja-JP" altLang="en-US">
              <a:ea typeface="ＭＳ Ｐゴシック" pitchFamily="50" charset="-128"/>
            </a:endParaRPr>
          </a:p>
        </p:txBody>
      </p:sp>
      <p:sp>
        <p:nvSpPr>
          <p:cNvPr id="3078" name="Footer Placeholder 5"/>
          <p:cNvSpPr>
            <a:spLocks noGrp="1" noChangeArrowheads="1"/>
          </p:cNvSpPr>
          <p:nvPr>
            <p:ph type="ftr" sz="quarter" idx="4"/>
          </p:nvPr>
        </p:nvSpPr>
        <p:spPr bwMode="auto">
          <a:xfrm>
            <a:off x="0" y="9428309"/>
            <a:ext cx="2946247" cy="496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92" tIns="46047" rIns="92092" bIns="46047" numCol="1" anchor="b" anchorCtr="0" compatLnSpc="1">
            <a:prstTxWarp prst="textNoShape">
              <a:avLst/>
            </a:prstTxWarp>
          </a:bodyPr>
          <a:lstStyle>
            <a:lvl1pPr algn="ctr">
              <a:defRPr>
                <a:ea typeface="ＭＳ Ｐゴシック" pitchFamily="50" charset="-128"/>
              </a:defRPr>
            </a:lvl1pPr>
          </a:lstStyle>
          <a:p>
            <a:endParaRPr lang="ja-JP" altLang="en-US"/>
          </a:p>
        </p:txBody>
      </p:sp>
      <p:sp>
        <p:nvSpPr>
          <p:cNvPr id="3079" name="Slide Number Placeholder 6"/>
          <p:cNvSpPr>
            <a:spLocks noGrp="1" noChangeArrowheads="1"/>
          </p:cNvSpPr>
          <p:nvPr>
            <p:ph type="sldNum" sz="quarter" idx="5"/>
          </p:nvPr>
        </p:nvSpPr>
        <p:spPr bwMode="auto">
          <a:xfrm>
            <a:off x="3849826" y="9428309"/>
            <a:ext cx="2946246" cy="496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92" tIns="46047" rIns="92092" bIns="46047" numCol="1" anchor="b" anchorCtr="0" compatLnSpc="1">
            <a:prstTxWarp prst="textNoShape">
              <a:avLst/>
            </a:prstTxWarp>
          </a:bodyPr>
          <a:lstStyle>
            <a:lvl1pPr algn="ctr">
              <a:defRPr>
                <a:ea typeface="ＭＳ Ｐゴシック" pitchFamily="50" charset="-128"/>
              </a:defRPr>
            </a:lvl1pPr>
          </a:lstStyle>
          <a:p>
            <a:fld id="{41A95228-6D40-4176-A95A-5E9D692E7285}" type="slidenum">
              <a:rPr lang="en-US" altLang="ja-JP"/>
              <a:pPr/>
              <a:t>‹#›</a:t>
            </a:fld>
            <a:endParaRPr lang="en-US" altLang="ja-JP"/>
          </a:p>
        </p:txBody>
      </p:sp>
    </p:spTree>
    <p:extLst>
      <p:ext uri="{BB962C8B-B14F-4D97-AF65-F5344CB8AC3E}">
        <p14:creationId xmlns:p14="http://schemas.microsoft.com/office/powerpoint/2010/main" val="2025521209"/>
      </p:ext>
    </p:extLst>
  </p:cSld>
  <p:clrMap bg1="lt1" tx1="dk1" bg2="lt2" tx2="dk2" accent1="accent1" accent2="accent2" accent3="accent3" accent4="accent4" accent5="accent5" accent6="accent6" hlink="hlink" folHlink="folHlink"/>
  <p:notesStyle>
    <a:lvl1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1pPr>
    <a:lvl2pPr marL="457200"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2pPr>
    <a:lvl3pPr marL="914400"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3pPr>
    <a:lvl4pPr marL="1371600"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4pPr>
    <a:lvl5pPr marL="1828800"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37"/>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3A3236B9-CEBC-420F-91C8-5DC31456BE5B}" type="datetime1">
              <a:rPr lang="ja-JP" altLang="en-US"/>
              <a:pPr/>
              <a:t>2017/11/13</a:t>
            </a:fld>
            <a:endParaRPr lang="en-US" altLang="ja-JP" sz="1800">
              <a:solidFill>
                <a:srgbClr val="000000"/>
              </a:solidFill>
              <a:latin typeface="Arial" charset="0"/>
            </a:endParaRPr>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2C4732B-ADA2-4F91-8C19-D129092FA1E7}"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4260266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1E650619-E8A8-4FC1-B99C-AA82723E6340}" type="datetime1">
              <a:rPr lang="ja-JP" altLang="en-US"/>
              <a:pPr/>
              <a:t>2017/11/13</a:t>
            </a:fld>
            <a:endParaRPr lang="en-US" altLang="ja-JP" sz="1800">
              <a:solidFill>
                <a:srgbClr val="000000"/>
              </a:solidFill>
              <a:latin typeface="Arial" charset="0"/>
            </a:endParaRPr>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4541BE85-C97B-4AD1-A51B-47D2D72C1C0B}"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1212400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50"/>
            <a:ext cx="222885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95301" y="274650"/>
            <a:ext cx="65341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8F9C5A69-0751-4995-86C6-B1D1828A2EFF}" type="datetime1">
              <a:rPr lang="ja-JP" altLang="en-US"/>
              <a:pPr/>
              <a:t>2017/11/13</a:t>
            </a:fld>
            <a:endParaRPr lang="en-US" altLang="ja-JP" sz="1800">
              <a:solidFill>
                <a:srgbClr val="000000"/>
              </a:solidFill>
              <a:latin typeface="Arial" charset="0"/>
            </a:endParaRPr>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BEBFAD88-5770-4893-9BBD-3DBDFAD1AD52}"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26893899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37"/>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6879773E-31BD-4BB7-9CEB-4205CAAA4606}" type="datetime1">
              <a:rPr lang="ja-JP" altLang="en-US"/>
              <a:pPr/>
              <a:t>2017/11/13</a:t>
            </a:fld>
            <a:endParaRPr lang="en-US" altLang="ja-JP"/>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6058AE35-8659-4AE2-A378-F8E9B2D0BB1E}" type="slidenum">
              <a:rPr lang="ja-JP" altLang="en-US"/>
              <a:pPr/>
              <a:t>‹#›</a:t>
            </a:fld>
            <a:endParaRPr lang="en-US" altLang="ja-JP"/>
          </a:p>
        </p:txBody>
      </p:sp>
    </p:spTree>
    <p:extLst>
      <p:ext uri="{BB962C8B-B14F-4D97-AF65-F5344CB8AC3E}">
        <p14:creationId xmlns:p14="http://schemas.microsoft.com/office/powerpoint/2010/main" val="14915249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B59A1725-C061-43E8-A70C-CD92E62A485D}" type="datetime1">
              <a:rPr lang="ja-JP" altLang="en-US"/>
              <a:pPr/>
              <a:t>2017/11/13</a:t>
            </a:fld>
            <a:endParaRPr lang="en-US" altLang="ja-JP"/>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F1001D3-A343-475C-89C7-0503F127A9B3}" type="slidenum">
              <a:rPr lang="ja-JP" altLang="en-US"/>
              <a:pPr/>
              <a:t>‹#›</a:t>
            </a:fld>
            <a:endParaRPr lang="en-US" altLang="ja-JP"/>
          </a:p>
        </p:txBody>
      </p:sp>
    </p:spTree>
    <p:extLst>
      <p:ext uri="{BB962C8B-B14F-4D97-AF65-F5344CB8AC3E}">
        <p14:creationId xmlns:p14="http://schemas.microsoft.com/office/powerpoint/2010/main" val="40879022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12"/>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580E1B7B-555A-4FAC-B084-D8EDFDDB1527}" type="datetime1">
              <a:rPr lang="ja-JP" altLang="en-US"/>
              <a:pPr/>
              <a:t>2017/11/13</a:t>
            </a:fld>
            <a:endParaRPr lang="en-US" altLang="ja-JP"/>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B9A564EA-F783-4911-BE3F-EFC6A615DDA5}" type="slidenum">
              <a:rPr lang="ja-JP" altLang="en-US"/>
              <a:pPr/>
              <a:t>‹#›</a:t>
            </a:fld>
            <a:endParaRPr lang="en-US" altLang="ja-JP"/>
          </a:p>
        </p:txBody>
      </p:sp>
    </p:spTree>
    <p:extLst>
      <p:ext uri="{BB962C8B-B14F-4D97-AF65-F5344CB8AC3E}">
        <p14:creationId xmlns:p14="http://schemas.microsoft.com/office/powerpoint/2010/main" val="26774192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95300" y="1600206"/>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9201" y="1600206"/>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日付プレースホルダ 3"/>
          <p:cNvSpPr>
            <a:spLocks noGrp="1" noChangeArrowheads="1"/>
          </p:cNvSpPr>
          <p:nvPr>
            <p:ph type="dt" sz="half" idx="10"/>
          </p:nvPr>
        </p:nvSpPr>
        <p:spPr/>
        <p:txBody>
          <a:bodyPr/>
          <a:lstStyle>
            <a:lvl1pPr>
              <a:defRPr>
                <a:ea typeface="SimSun" pitchFamily="2" charset="-122"/>
              </a:defRPr>
            </a:lvl1pPr>
          </a:lstStyle>
          <a:p>
            <a:fld id="{65033E83-742D-40BA-B2A5-FC76CFCA2442}" type="datetime1">
              <a:rPr lang="ja-JP" altLang="en-US"/>
              <a:pPr/>
              <a:t>2017/11/13</a:t>
            </a:fld>
            <a:endParaRPr lang="en-US" altLang="ja-JP"/>
          </a:p>
        </p:txBody>
      </p:sp>
      <p:sp>
        <p:nvSpPr>
          <p:cNvPr id="6"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7"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5123421-B756-4D5C-B344-DD4868D17568}" type="slidenum">
              <a:rPr lang="ja-JP" altLang="en-US"/>
              <a:pPr/>
              <a:t>‹#›</a:t>
            </a:fld>
            <a:endParaRPr lang="en-US" altLang="ja-JP"/>
          </a:p>
        </p:txBody>
      </p:sp>
    </p:spTree>
    <p:extLst>
      <p:ext uri="{BB962C8B-B14F-4D97-AF65-F5344CB8AC3E}">
        <p14:creationId xmlns:p14="http://schemas.microsoft.com/office/powerpoint/2010/main" val="20523834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7"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7"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日付プレースホルダ 3"/>
          <p:cNvSpPr>
            <a:spLocks noGrp="1" noChangeArrowheads="1"/>
          </p:cNvSpPr>
          <p:nvPr>
            <p:ph type="dt" sz="half" idx="10"/>
          </p:nvPr>
        </p:nvSpPr>
        <p:spPr/>
        <p:txBody>
          <a:bodyPr/>
          <a:lstStyle>
            <a:lvl1pPr>
              <a:defRPr>
                <a:ea typeface="SimSun" pitchFamily="2" charset="-122"/>
              </a:defRPr>
            </a:lvl1pPr>
          </a:lstStyle>
          <a:p>
            <a:fld id="{E3E98094-1F75-4513-8238-9AE263CAC383}" type="datetime1">
              <a:rPr lang="ja-JP" altLang="en-US"/>
              <a:pPr/>
              <a:t>2017/11/13</a:t>
            </a:fld>
            <a:endParaRPr lang="en-US" altLang="ja-JP"/>
          </a:p>
        </p:txBody>
      </p:sp>
      <p:sp>
        <p:nvSpPr>
          <p:cNvPr id="8"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9"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8EA43F4-B112-41FF-8AB6-9E7E26BB2FBE}" type="slidenum">
              <a:rPr lang="ja-JP" altLang="en-US"/>
              <a:pPr/>
              <a:t>‹#›</a:t>
            </a:fld>
            <a:endParaRPr lang="en-US" altLang="ja-JP"/>
          </a:p>
        </p:txBody>
      </p:sp>
    </p:spTree>
    <p:extLst>
      <p:ext uri="{BB962C8B-B14F-4D97-AF65-F5344CB8AC3E}">
        <p14:creationId xmlns:p14="http://schemas.microsoft.com/office/powerpoint/2010/main" val="38492448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日付プレースホルダ 3"/>
          <p:cNvSpPr>
            <a:spLocks noGrp="1" noChangeArrowheads="1"/>
          </p:cNvSpPr>
          <p:nvPr>
            <p:ph type="dt" sz="half" idx="10"/>
          </p:nvPr>
        </p:nvSpPr>
        <p:spPr/>
        <p:txBody>
          <a:bodyPr/>
          <a:lstStyle>
            <a:lvl1pPr>
              <a:defRPr>
                <a:ea typeface="SimSun" pitchFamily="2" charset="-122"/>
              </a:defRPr>
            </a:lvl1pPr>
          </a:lstStyle>
          <a:p>
            <a:fld id="{84F18A7F-853D-4B8B-A31A-13ECA5143B25}" type="datetime1">
              <a:rPr lang="ja-JP" altLang="en-US"/>
              <a:pPr/>
              <a:t>2017/11/13</a:t>
            </a:fld>
            <a:endParaRPr lang="en-US" altLang="ja-JP"/>
          </a:p>
        </p:txBody>
      </p:sp>
      <p:sp>
        <p:nvSpPr>
          <p:cNvPr id="4"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5"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6E7CF9D-FD7E-47BC-AE33-87D63820B406}" type="slidenum">
              <a:rPr lang="ja-JP" altLang="en-US"/>
              <a:pPr/>
              <a:t>‹#›</a:t>
            </a:fld>
            <a:endParaRPr lang="en-US" altLang="ja-JP"/>
          </a:p>
        </p:txBody>
      </p:sp>
    </p:spTree>
    <p:extLst>
      <p:ext uri="{BB962C8B-B14F-4D97-AF65-F5344CB8AC3E}">
        <p14:creationId xmlns:p14="http://schemas.microsoft.com/office/powerpoint/2010/main" val="30755418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日付プレースホルダ 3"/>
          <p:cNvSpPr>
            <a:spLocks noGrp="1" noChangeArrowheads="1"/>
          </p:cNvSpPr>
          <p:nvPr>
            <p:ph type="dt" sz="half" idx="10"/>
          </p:nvPr>
        </p:nvSpPr>
        <p:spPr/>
        <p:txBody>
          <a:bodyPr/>
          <a:lstStyle>
            <a:lvl1pPr>
              <a:defRPr>
                <a:ea typeface="SimSun" pitchFamily="2" charset="-122"/>
              </a:defRPr>
            </a:lvl1pPr>
          </a:lstStyle>
          <a:p>
            <a:fld id="{9EDFEA41-26AD-4EBF-B7EC-173DBB525A93}" type="datetime1">
              <a:rPr lang="ja-JP" altLang="en-US"/>
              <a:pPr/>
              <a:t>2017/11/13</a:t>
            </a:fld>
            <a:endParaRPr lang="en-US" altLang="ja-JP"/>
          </a:p>
        </p:txBody>
      </p:sp>
      <p:sp>
        <p:nvSpPr>
          <p:cNvPr id="3"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4"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4DA456B1-28E7-467D-BA6C-8D7403AE2C9F}" type="slidenum">
              <a:rPr lang="ja-JP" altLang="en-US"/>
              <a:pPr/>
              <a:t>‹#›</a:t>
            </a:fld>
            <a:endParaRPr lang="en-US" altLang="ja-JP"/>
          </a:p>
        </p:txBody>
      </p:sp>
    </p:spTree>
    <p:extLst>
      <p:ext uri="{BB962C8B-B14F-4D97-AF65-F5344CB8AC3E}">
        <p14:creationId xmlns:p14="http://schemas.microsoft.com/office/powerpoint/2010/main" val="3478816192"/>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1"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1" y="273062"/>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1"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日付プレースホルダ 3"/>
          <p:cNvSpPr>
            <a:spLocks noGrp="1" noChangeArrowheads="1"/>
          </p:cNvSpPr>
          <p:nvPr>
            <p:ph type="dt" sz="half" idx="10"/>
          </p:nvPr>
        </p:nvSpPr>
        <p:spPr/>
        <p:txBody>
          <a:bodyPr/>
          <a:lstStyle>
            <a:lvl1pPr>
              <a:defRPr>
                <a:ea typeface="SimSun" pitchFamily="2" charset="-122"/>
              </a:defRPr>
            </a:lvl1pPr>
          </a:lstStyle>
          <a:p>
            <a:fld id="{076A2E68-FF4E-4048-B7BB-16F8CD6F0037}" type="datetime1">
              <a:rPr lang="ja-JP" altLang="en-US"/>
              <a:pPr/>
              <a:t>2017/11/13</a:t>
            </a:fld>
            <a:endParaRPr lang="en-US" altLang="ja-JP"/>
          </a:p>
        </p:txBody>
      </p:sp>
      <p:sp>
        <p:nvSpPr>
          <p:cNvPr id="6"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7"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F16B4FA2-06D9-4351-8E8F-4D41998D3D7E}" type="slidenum">
              <a:rPr lang="ja-JP" altLang="en-US"/>
              <a:pPr/>
              <a:t>‹#›</a:t>
            </a:fld>
            <a:endParaRPr lang="en-US" altLang="ja-JP"/>
          </a:p>
        </p:txBody>
      </p:sp>
    </p:spTree>
    <p:extLst>
      <p:ext uri="{BB962C8B-B14F-4D97-AF65-F5344CB8AC3E}">
        <p14:creationId xmlns:p14="http://schemas.microsoft.com/office/powerpoint/2010/main" val="2567009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11E48477-C321-4615-9720-D25A0914E68F}" type="datetime1">
              <a:rPr lang="ja-JP" altLang="en-US"/>
              <a:pPr/>
              <a:t>2017/11/13</a:t>
            </a:fld>
            <a:endParaRPr lang="en-US" altLang="ja-JP" sz="1800">
              <a:solidFill>
                <a:srgbClr val="000000"/>
              </a:solidFill>
              <a:latin typeface="Arial" charset="0"/>
            </a:endParaRPr>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33CCFB3-CBAB-4105-BD67-F205CBB293CF}"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15094146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sym typeface="Calibri" pitchFamily="34" charset="0"/>
            </a:endParaRPr>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日付プレースホルダ 3"/>
          <p:cNvSpPr>
            <a:spLocks noGrp="1" noChangeArrowheads="1"/>
          </p:cNvSpPr>
          <p:nvPr>
            <p:ph type="dt" sz="half" idx="10"/>
          </p:nvPr>
        </p:nvSpPr>
        <p:spPr/>
        <p:txBody>
          <a:bodyPr/>
          <a:lstStyle>
            <a:lvl1pPr>
              <a:defRPr>
                <a:ea typeface="SimSun" pitchFamily="2" charset="-122"/>
              </a:defRPr>
            </a:lvl1pPr>
          </a:lstStyle>
          <a:p>
            <a:fld id="{C9FBB397-38CA-46E1-B277-3BB56A4F4A1C}" type="datetime1">
              <a:rPr lang="ja-JP" altLang="en-US"/>
              <a:pPr/>
              <a:t>2017/11/13</a:t>
            </a:fld>
            <a:endParaRPr lang="en-US" altLang="ja-JP"/>
          </a:p>
        </p:txBody>
      </p:sp>
      <p:sp>
        <p:nvSpPr>
          <p:cNvPr id="6"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7"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774533F7-9DE0-4744-9494-DC692419B07E}" type="slidenum">
              <a:rPr lang="ja-JP" altLang="en-US"/>
              <a:pPr/>
              <a:t>‹#›</a:t>
            </a:fld>
            <a:endParaRPr lang="en-US" altLang="ja-JP"/>
          </a:p>
        </p:txBody>
      </p:sp>
    </p:spTree>
    <p:extLst>
      <p:ext uri="{BB962C8B-B14F-4D97-AF65-F5344CB8AC3E}">
        <p14:creationId xmlns:p14="http://schemas.microsoft.com/office/powerpoint/2010/main" val="34009230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3EE575C8-48AC-4EEF-9AA1-74178FA40876}" type="datetime1">
              <a:rPr lang="ja-JP" altLang="en-US"/>
              <a:pPr/>
              <a:t>2017/11/13</a:t>
            </a:fld>
            <a:endParaRPr lang="en-US" altLang="ja-JP"/>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E2848AC-DB10-4DBE-BC30-1FAF02B23B34}" type="slidenum">
              <a:rPr lang="ja-JP" altLang="en-US"/>
              <a:pPr/>
              <a:t>‹#›</a:t>
            </a:fld>
            <a:endParaRPr lang="en-US" altLang="ja-JP"/>
          </a:p>
        </p:txBody>
      </p:sp>
    </p:spTree>
    <p:extLst>
      <p:ext uri="{BB962C8B-B14F-4D97-AF65-F5344CB8AC3E}">
        <p14:creationId xmlns:p14="http://schemas.microsoft.com/office/powerpoint/2010/main" val="18942351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50"/>
            <a:ext cx="222885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95301" y="274650"/>
            <a:ext cx="65341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68271F88-0FC5-4B38-95A8-002B8A310AC7}" type="datetime1">
              <a:rPr lang="ja-JP" altLang="en-US"/>
              <a:pPr/>
              <a:t>2017/11/13</a:t>
            </a:fld>
            <a:endParaRPr lang="en-US" altLang="ja-JP"/>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7928DCFB-8E2D-42B1-9023-01F2C306606F}" type="slidenum">
              <a:rPr lang="ja-JP" altLang="en-US"/>
              <a:pPr/>
              <a:t>‹#›</a:t>
            </a:fld>
            <a:endParaRPr lang="en-US" altLang="ja-JP"/>
          </a:p>
        </p:txBody>
      </p:sp>
    </p:spTree>
    <p:extLst>
      <p:ext uri="{BB962C8B-B14F-4D97-AF65-F5344CB8AC3E}">
        <p14:creationId xmlns:p14="http://schemas.microsoft.com/office/powerpoint/2010/main" val="33178955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42950" y="2130438"/>
            <a:ext cx="8420100" cy="1470025"/>
          </a:xfrm>
        </p:spPr>
        <p:txBody>
          <a:bodyPr/>
          <a:lstStyle/>
          <a:p>
            <a:r>
              <a:rPr lang="fr-FR" smtClean="0"/>
              <a:t>Modifiez le style du titre</a:t>
            </a:r>
            <a:endParaRPr lang="en-GB"/>
          </a:p>
        </p:txBody>
      </p:sp>
      <p:sp>
        <p:nvSpPr>
          <p:cNvPr id="3" name="Sous-titr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en-GB"/>
          </a:p>
        </p:txBody>
      </p:sp>
      <p:sp>
        <p:nvSpPr>
          <p:cNvPr id="4" name="Rectangle 4"/>
          <p:cNvSpPr>
            <a:spLocks noGrp="1" noChangeArrowheads="1"/>
          </p:cNvSpPr>
          <p:nvPr>
            <p:ph type="dt" sz="half" idx="10"/>
          </p:nvPr>
        </p:nvSpPr>
        <p:spPr/>
        <p:txBody>
          <a:bodyPr/>
          <a:lstStyle>
            <a:lvl1pPr eaLnBrk="0" hangingPunct="0">
              <a:defRPr b="1"/>
            </a:lvl1pPr>
          </a:lstStyle>
          <a:p>
            <a:fld id="{32947294-1602-440B-96BF-FE58075FEF05}" type="datetime1">
              <a:rPr lang="ja-JP" altLang="en-US"/>
              <a:pPr/>
              <a:t>2017/11/13</a:t>
            </a:fld>
            <a:endParaRPr lang="en-GB" altLang="ja-JP"/>
          </a:p>
        </p:txBody>
      </p:sp>
      <p:sp>
        <p:nvSpPr>
          <p:cNvPr id="5"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6" name="Rectangle 6"/>
          <p:cNvSpPr>
            <a:spLocks noGrp="1" noChangeArrowheads="1"/>
          </p:cNvSpPr>
          <p:nvPr>
            <p:ph type="sldNum" sz="quarter" idx="12"/>
          </p:nvPr>
        </p:nvSpPr>
        <p:spPr/>
        <p:txBody>
          <a:bodyPr/>
          <a:lstStyle>
            <a:lvl1pPr eaLnBrk="0" hangingPunct="0">
              <a:defRPr b="1"/>
            </a:lvl1pPr>
          </a:lstStyle>
          <a:p>
            <a:fld id="{028FFAC3-8421-400B-BD10-73C1B376546A}" type="slidenum">
              <a:rPr lang="en-GB" altLang="ja-JP"/>
              <a:pPr/>
              <a:t>‹#›</a:t>
            </a:fld>
            <a:endParaRPr lang="en-GB" altLang="ja-JP"/>
          </a:p>
        </p:txBody>
      </p:sp>
    </p:spTree>
    <p:extLst>
      <p:ext uri="{BB962C8B-B14F-4D97-AF65-F5344CB8AC3E}">
        <p14:creationId xmlns:p14="http://schemas.microsoft.com/office/powerpoint/2010/main" val="12769844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Rectangle 4"/>
          <p:cNvSpPr>
            <a:spLocks noGrp="1" noChangeArrowheads="1"/>
          </p:cNvSpPr>
          <p:nvPr>
            <p:ph type="dt" sz="half" idx="10"/>
          </p:nvPr>
        </p:nvSpPr>
        <p:spPr/>
        <p:txBody>
          <a:bodyPr/>
          <a:lstStyle>
            <a:lvl1pPr eaLnBrk="0" hangingPunct="0">
              <a:defRPr b="1"/>
            </a:lvl1pPr>
          </a:lstStyle>
          <a:p>
            <a:fld id="{3DC5CBB7-D332-4295-84DC-F518AB3465C5}" type="datetime1">
              <a:rPr lang="ja-JP" altLang="en-US"/>
              <a:pPr/>
              <a:t>2017/11/13</a:t>
            </a:fld>
            <a:endParaRPr lang="en-GB" altLang="ja-JP"/>
          </a:p>
        </p:txBody>
      </p:sp>
      <p:sp>
        <p:nvSpPr>
          <p:cNvPr id="5"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6" name="Rectangle 6"/>
          <p:cNvSpPr>
            <a:spLocks noGrp="1" noChangeArrowheads="1"/>
          </p:cNvSpPr>
          <p:nvPr>
            <p:ph type="sldNum" sz="quarter" idx="12"/>
          </p:nvPr>
        </p:nvSpPr>
        <p:spPr/>
        <p:txBody>
          <a:bodyPr/>
          <a:lstStyle>
            <a:lvl1pPr eaLnBrk="0" hangingPunct="0">
              <a:defRPr b="1"/>
            </a:lvl1pPr>
          </a:lstStyle>
          <a:p>
            <a:fld id="{FF32F698-7882-4CF8-B419-E1DFE95667ED}" type="slidenum">
              <a:rPr lang="en-GB" altLang="ja-JP"/>
              <a:pPr/>
              <a:t>‹#›</a:t>
            </a:fld>
            <a:endParaRPr lang="en-GB" altLang="ja-JP"/>
          </a:p>
        </p:txBody>
      </p:sp>
    </p:spTree>
    <p:extLst>
      <p:ext uri="{BB962C8B-B14F-4D97-AF65-F5344CB8AC3E}">
        <p14:creationId xmlns:p14="http://schemas.microsoft.com/office/powerpoint/2010/main" val="16543301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506" y="4406913"/>
            <a:ext cx="8420100" cy="1362075"/>
          </a:xfrm>
        </p:spPr>
        <p:txBody>
          <a:bodyPr anchor="t"/>
          <a:lstStyle>
            <a:lvl1pPr algn="l">
              <a:defRPr sz="4000" b="1" cap="all"/>
            </a:lvl1pPr>
          </a:lstStyle>
          <a:p>
            <a:r>
              <a:rPr lang="fr-FR" smtClean="0"/>
              <a:t>Modifiez le style du titre</a:t>
            </a:r>
            <a:endParaRPr lang="en-GB"/>
          </a:p>
        </p:txBody>
      </p:sp>
      <p:sp>
        <p:nvSpPr>
          <p:cNvPr id="3" name="Espace réservé du texte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Rectangle 4"/>
          <p:cNvSpPr>
            <a:spLocks noGrp="1" noChangeArrowheads="1"/>
          </p:cNvSpPr>
          <p:nvPr>
            <p:ph type="dt" sz="half" idx="10"/>
          </p:nvPr>
        </p:nvSpPr>
        <p:spPr/>
        <p:txBody>
          <a:bodyPr/>
          <a:lstStyle>
            <a:lvl1pPr eaLnBrk="0" hangingPunct="0">
              <a:defRPr b="1"/>
            </a:lvl1pPr>
          </a:lstStyle>
          <a:p>
            <a:fld id="{9A333C5B-FA6A-4CBC-9F9B-599F4AB1BD1C}" type="datetime1">
              <a:rPr lang="ja-JP" altLang="en-US"/>
              <a:pPr/>
              <a:t>2017/11/13</a:t>
            </a:fld>
            <a:endParaRPr lang="en-GB" altLang="ja-JP"/>
          </a:p>
        </p:txBody>
      </p:sp>
      <p:sp>
        <p:nvSpPr>
          <p:cNvPr id="5"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6" name="Rectangle 6"/>
          <p:cNvSpPr>
            <a:spLocks noGrp="1" noChangeArrowheads="1"/>
          </p:cNvSpPr>
          <p:nvPr>
            <p:ph type="sldNum" sz="quarter" idx="12"/>
          </p:nvPr>
        </p:nvSpPr>
        <p:spPr/>
        <p:txBody>
          <a:bodyPr/>
          <a:lstStyle>
            <a:lvl1pPr eaLnBrk="0" hangingPunct="0">
              <a:defRPr b="1"/>
            </a:lvl1pPr>
          </a:lstStyle>
          <a:p>
            <a:fld id="{CDB2F8DC-4690-48A6-AB55-1A4AB5669B68}" type="slidenum">
              <a:rPr lang="en-GB" altLang="ja-JP"/>
              <a:pPr/>
              <a:t>‹#›</a:t>
            </a:fld>
            <a:endParaRPr lang="en-GB" altLang="ja-JP"/>
          </a:p>
        </p:txBody>
      </p:sp>
    </p:spTree>
    <p:extLst>
      <p:ext uri="{BB962C8B-B14F-4D97-AF65-F5344CB8AC3E}">
        <p14:creationId xmlns:p14="http://schemas.microsoft.com/office/powerpoint/2010/main" val="3714937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contenu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Rectangle 4"/>
          <p:cNvSpPr>
            <a:spLocks noGrp="1" noChangeArrowheads="1"/>
          </p:cNvSpPr>
          <p:nvPr>
            <p:ph type="dt" sz="half" idx="10"/>
          </p:nvPr>
        </p:nvSpPr>
        <p:spPr/>
        <p:txBody>
          <a:bodyPr/>
          <a:lstStyle>
            <a:lvl1pPr eaLnBrk="0" hangingPunct="0">
              <a:defRPr b="1"/>
            </a:lvl1pPr>
          </a:lstStyle>
          <a:p>
            <a:fld id="{C583CC43-7FB5-409F-87F0-02BDB90879C6}" type="datetime1">
              <a:rPr lang="ja-JP" altLang="en-US"/>
              <a:pPr/>
              <a:t>2017/11/13</a:t>
            </a:fld>
            <a:endParaRPr lang="en-GB" altLang="ja-JP"/>
          </a:p>
        </p:txBody>
      </p:sp>
      <p:sp>
        <p:nvSpPr>
          <p:cNvPr id="6"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7" name="Rectangle 6"/>
          <p:cNvSpPr>
            <a:spLocks noGrp="1" noChangeArrowheads="1"/>
          </p:cNvSpPr>
          <p:nvPr>
            <p:ph type="sldNum" sz="quarter" idx="12"/>
          </p:nvPr>
        </p:nvSpPr>
        <p:spPr/>
        <p:txBody>
          <a:bodyPr/>
          <a:lstStyle>
            <a:lvl1pPr eaLnBrk="0" hangingPunct="0">
              <a:defRPr b="1"/>
            </a:lvl1pPr>
          </a:lstStyle>
          <a:p>
            <a:fld id="{7B89AF97-6325-4551-98AA-AE4BF83ED617}" type="slidenum">
              <a:rPr lang="en-GB" altLang="ja-JP"/>
              <a:pPr/>
              <a:t>‹#›</a:t>
            </a:fld>
            <a:endParaRPr lang="en-GB" altLang="ja-JP"/>
          </a:p>
        </p:txBody>
      </p:sp>
    </p:spTree>
    <p:extLst>
      <p:ext uri="{BB962C8B-B14F-4D97-AF65-F5344CB8AC3E}">
        <p14:creationId xmlns:p14="http://schemas.microsoft.com/office/powerpoint/2010/main" val="21816952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en-GB"/>
          </a:p>
        </p:txBody>
      </p:sp>
      <p:sp>
        <p:nvSpPr>
          <p:cNvPr id="3" name="Espace réservé du texte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u texte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7" name="Rectangle 4"/>
          <p:cNvSpPr>
            <a:spLocks noGrp="1" noChangeArrowheads="1"/>
          </p:cNvSpPr>
          <p:nvPr>
            <p:ph type="dt" sz="half" idx="10"/>
          </p:nvPr>
        </p:nvSpPr>
        <p:spPr/>
        <p:txBody>
          <a:bodyPr/>
          <a:lstStyle>
            <a:lvl1pPr eaLnBrk="0" hangingPunct="0">
              <a:defRPr b="1"/>
            </a:lvl1pPr>
          </a:lstStyle>
          <a:p>
            <a:fld id="{D72F99FE-3C52-4D90-A19E-C1B55FACA65D}" type="datetime1">
              <a:rPr lang="ja-JP" altLang="en-US"/>
              <a:pPr/>
              <a:t>2017/11/13</a:t>
            </a:fld>
            <a:endParaRPr lang="en-GB" altLang="ja-JP"/>
          </a:p>
        </p:txBody>
      </p:sp>
      <p:sp>
        <p:nvSpPr>
          <p:cNvPr id="8"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9" name="Rectangle 6"/>
          <p:cNvSpPr>
            <a:spLocks noGrp="1" noChangeArrowheads="1"/>
          </p:cNvSpPr>
          <p:nvPr>
            <p:ph type="sldNum" sz="quarter" idx="12"/>
          </p:nvPr>
        </p:nvSpPr>
        <p:spPr/>
        <p:txBody>
          <a:bodyPr/>
          <a:lstStyle>
            <a:lvl1pPr eaLnBrk="0" hangingPunct="0">
              <a:defRPr b="1"/>
            </a:lvl1pPr>
          </a:lstStyle>
          <a:p>
            <a:fld id="{1D509B91-7496-49AA-B948-203ADCC15C66}" type="slidenum">
              <a:rPr lang="en-GB" altLang="ja-JP"/>
              <a:pPr/>
              <a:t>‹#›</a:t>
            </a:fld>
            <a:endParaRPr lang="en-GB" altLang="ja-JP"/>
          </a:p>
        </p:txBody>
      </p:sp>
    </p:spTree>
    <p:extLst>
      <p:ext uri="{BB962C8B-B14F-4D97-AF65-F5344CB8AC3E}">
        <p14:creationId xmlns:p14="http://schemas.microsoft.com/office/powerpoint/2010/main" val="38131286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Rectangle 4"/>
          <p:cNvSpPr>
            <a:spLocks noGrp="1" noChangeArrowheads="1"/>
          </p:cNvSpPr>
          <p:nvPr>
            <p:ph type="dt" sz="half" idx="10"/>
          </p:nvPr>
        </p:nvSpPr>
        <p:spPr/>
        <p:txBody>
          <a:bodyPr/>
          <a:lstStyle>
            <a:lvl1pPr eaLnBrk="0" hangingPunct="0">
              <a:defRPr b="1"/>
            </a:lvl1pPr>
          </a:lstStyle>
          <a:p>
            <a:fld id="{442572BC-9405-4A4E-9C98-61BDA55286C7}" type="datetime1">
              <a:rPr lang="ja-JP" altLang="en-US"/>
              <a:pPr/>
              <a:t>2017/11/13</a:t>
            </a:fld>
            <a:endParaRPr lang="en-GB" altLang="ja-JP"/>
          </a:p>
        </p:txBody>
      </p:sp>
      <p:sp>
        <p:nvSpPr>
          <p:cNvPr id="4"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5" name="Rectangle 6"/>
          <p:cNvSpPr>
            <a:spLocks noGrp="1" noChangeArrowheads="1"/>
          </p:cNvSpPr>
          <p:nvPr>
            <p:ph type="sldNum" sz="quarter" idx="12"/>
          </p:nvPr>
        </p:nvSpPr>
        <p:spPr/>
        <p:txBody>
          <a:bodyPr/>
          <a:lstStyle>
            <a:lvl1pPr eaLnBrk="0" hangingPunct="0">
              <a:defRPr b="1"/>
            </a:lvl1pPr>
          </a:lstStyle>
          <a:p>
            <a:fld id="{2505219D-9F88-4410-A200-FB1AFFF8144F}" type="slidenum">
              <a:rPr lang="en-GB" altLang="ja-JP"/>
              <a:pPr/>
              <a:t>‹#›</a:t>
            </a:fld>
            <a:endParaRPr lang="en-GB" altLang="ja-JP"/>
          </a:p>
        </p:txBody>
      </p:sp>
    </p:spTree>
    <p:extLst>
      <p:ext uri="{BB962C8B-B14F-4D97-AF65-F5344CB8AC3E}">
        <p14:creationId xmlns:p14="http://schemas.microsoft.com/office/powerpoint/2010/main" val="162129243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eaLnBrk="0" hangingPunct="0">
              <a:defRPr b="1"/>
            </a:lvl1pPr>
          </a:lstStyle>
          <a:p>
            <a:fld id="{3A2D9A5B-6F82-4628-B510-8C4D59AA0DAA}" type="datetime1">
              <a:rPr lang="ja-JP" altLang="en-US"/>
              <a:pPr/>
              <a:t>2017/11/13</a:t>
            </a:fld>
            <a:endParaRPr lang="en-GB" altLang="ja-JP"/>
          </a:p>
        </p:txBody>
      </p:sp>
      <p:sp>
        <p:nvSpPr>
          <p:cNvPr id="3"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4" name="Rectangle 6"/>
          <p:cNvSpPr>
            <a:spLocks noGrp="1" noChangeArrowheads="1"/>
          </p:cNvSpPr>
          <p:nvPr>
            <p:ph type="sldNum" sz="quarter" idx="12"/>
          </p:nvPr>
        </p:nvSpPr>
        <p:spPr/>
        <p:txBody>
          <a:bodyPr/>
          <a:lstStyle>
            <a:lvl1pPr eaLnBrk="0" hangingPunct="0">
              <a:defRPr b="1"/>
            </a:lvl1pPr>
          </a:lstStyle>
          <a:p>
            <a:fld id="{052F1F55-D1FA-4E82-82CA-12B893189371}" type="slidenum">
              <a:rPr lang="en-GB" altLang="ja-JP"/>
              <a:pPr/>
              <a:t>‹#›</a:t>
            </a:fld>
            <a:endParaRPr lang="en-GB" altLang="ja-JP"/>
          </a:p>
        </p:txBody>
      </p:sp>
    </p:spTree>
    <p:extLst>
      <p:ext uri="{BB962C8B-B14F-4D97-AF65-F5344CB8AC3E}">
        <p14:creationId xmlns:p14="http://schemas.microsoft.com/office/powerpoint/2010/main" val="3819243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12"/>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0D1A9E10-738F-42BD-8A41-0E13512630BD}" type="datetime1">
              <a:rPr lang="ja-JP" altLang="en-US"/>
              <a:pPr/>
              <a:t>2017/11/13</a:t>
            </a:fld>
            <a:endParaRPr lang="en-US" altLang="ja-JP" sz="1800">
              <a:solidFill>
                <a:srgbClr val="000000"/>
              </a:solidFill>
              <a:latin typeface="Arial" charset="0"/>
            </a:endParaRPr>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DECB05F-34F0-4042-A822-410D05B53CDF}"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30641495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00" y="273050"/>
            <a:ext cx="3259006" cy="1162050"/>
          </a:xfrm>
        </p:spPr>
        <p:txBody>
          <a:bodyPr anchor="b"/>
          <a:lstStyle>
            <a:lvl1pPr algn="l">
              <a:defRPr sz="2000" b="1"/>
            </a:lvl1pPr>
          </a:lstStyle>
          <a:p>
            <a:r>
              <a:rPr lang="fr-FR" smtClean="0"/>
              <a:t>Modifiez le style du titre</a:t>
            </a:r>
            <a:endParaRPr lang="en-GB"/>
          </a:p>
        </p:txBody>
      </p:sp>
      <p:sp>
        <p:nvSpPr>
          <p:cNvPr id="3" name="Espace réservé du contenu 2"/>
          <p:cNvSpPr>
            <a:spLocks noGrp="1"/>
          </p:cNvSpPr>
          <p:nvPr>
            <p:ph idx="1"/>
          </p:nvPr>
        </p:nvSpPr>
        <p:spPr>
          <a:xfrm>
            <a:off x="3872971" y="27306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texte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p:txBody>
          <a:bodyPr/>
          <a:lstStyle>
            <a:lvl1pPr eaLnBrk="0" hangingPunct="0">
              <a:defRPr b="1"/>
            </a:lvl1pPr>
          </a:lstStyle>
          <a:p>
            <a:fld id="{3D05012F-BF9B-4CA0-912F-D36922841513}" type="datetime1">
              <a:rPr lang="ja-JP" altLang="en-US"/>
              <a:pPr/>
              <a:t>2017/11/13</a:t>
            </a:fld>
            <a:endParaRPr lang="en-GB" altLang="ja-JP"/>
          </a:p>
        </p:txBody>
      </p:sp>
      <p:sp>
        <p:nvSpPr>
          <p:cNvPr id="6"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7" name="Rectangle 6"/>
          <p:cNvSpPr>
            <a:spLocks noGrp="1" noChangeArrowheads="1"/>
          </p:cNvSpPr>
          <p:nvPr>
            <p:ph type="sldNum" sz="quarter" idx="12"/>
          </p:nvPr>
        </p:nvSpPr>
        <p:spPr/>
        <p:txBody>
          <a:bodyPr/>
          <a:lstStyle>
            <a:lvl1pPr eaLnBrk="0" hangingPunct="0">
              <a:defRPr b="1"/>
            </a:lvl1pPr>
          </a:lstStyle>
          <a:p>
            <a:fld id="{1796EF01-A853-459C-99BB-C068049A9DEB}" type="slidenum">
              <a:rPr lang="en-GB" altLang="ja-JP"/>
              <a:pPr/>
              <a:t>‹#›</a:t>
            </a:fld>
            <a:endParaRPr lang="en-GB" altLang="ja-JP"/>
          </a:p>
        </p:txBody>
      </p:sp>
    </p:spTree>
    <p:extLst>
      <p:ext uri="{BB962C8B-B14F-4D97-AF65-F5344CB8AC3E}">
        <p14:creationId xmlns:p14="http://schemas.microsoft.com/office/powerpoint/2010/main" val="35543332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645" y="4800600"/>
            <a:ext cx="5943600" cy="566738"/>
          </a:xfrm>
        </p:spPr>
        <p:txBody>
          <a:bodyPr anchor="b"/>
          <a:lstStyle>
            <a:lvl1pPr algn="l">
              <a:defRPr sz="2000" b="1"/>
            </a:lvl1pPr>
          </a:lstStyle>
          <a:p>
            <a:r>
              <a:rPr lang="fr-FR" smtClean="0"/>
              <a:t>Modifiez le style du titre</a:t>
            </a:r>
            <a:endParaRPr lang="en-GB"/>
          </a:p>
        </p:txBody>
      </p:sp>
      <p:sp>
        <p:nvSpPr>
          <p:cNvPr id="3" name="Espace réservé pour une image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en-GB" noProof="0"/>
          </a:p>
        </p:txBody>
      </p:sp>
      <p:sp>
        <p:nvSpPr>
          <p:cNvPr id="4" name="Espace réservé du texte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p:txBody>
          <a:bodyPr/>
          <a:lstStyle>
            <a:lvl1pPr eaLnBrk="0" hangingPunct="0">
              <a:defRPr b="1"/>
            </a:lvl1pPr>
          </a:lstStyle>
          <a:p>
            <a:fld id="{52933D44-8A6C-41FC-A23F-07CE0F1E37B3}" type="datetime1">
              <a:rPr lang="ja-JP" altLang="en-US"/>
              <a:pPr/>
              <a:t>2017/11/13</a:t>
            </a:fld>
            <a:endParaRPr lang="en-GB" altLang="ja-JP"/>
          </a:p>
        </p:txBody>
      </p:sp>
      <p:sp>
        <p:nvSpPr>
          <p:cNvPr id="6"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7" name="Rectangle 6"/>
          <p:cNvSpPr>
            <a:spLocks noGrp="1" noChangeArrowheads="1"/>
          </p:cNvSpPr>
          <p:nvPr>
            <p:ph type="sldNum" sz="quarter" idx="12"/>
          </p:nvPr>
        </p:nvSpPr>
        <p:spPr/>
        <p:txBody>
          <a:bodyPr/>
          <a:lstStyle>
            <a:lvl1pPr eaLnBrk="0" hangingPunct="0">
              <a:defRPr b="1"/>
            </a:lvl1pPr>
          </a:lstStyle>
          <a:p>
            <a:fld id="{A6D91AC5-085B-4D58-B1F4-D23FF1DA4A84}" type="slidenum">
              <a:rPr lang="en-GB" altLang="ja-JP"/>
              <a:pPr/>
              <a:t>‹#›</a:t>
            </a:fld>
            <a:endParaRPr lang="en-GB" altLang="ja-JP"/>
          </a:p>
        </p:txBody>
      </p:sp>
    </p:spTree>
    <p:extLst>
      <p:ext uri="{BB962C8B-B14F-4D97-AF65-F5344CB8AC3E}">
        <p14:creationId xmlns:p14="http://schemas.microsoft.com/office/powerpoint/2010/main" val="41244577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xAndObj">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p:spPr>
        <p:txBody>
          <a:bodyPr/>
          <a:lstStyle/>
          <a:p>
            <a:r>
              <a:rPr lang="fr-FR" smtClean="0"/>
              <a:t>Modifiez le style du titre</a:t>
            </a:r>
            <a:endParaRPr lang="fr-FR"/>
          </a:p>
        </p:txBody>
      </p:sp>
      <p:sp>
        <p:nvSpPr>
          <p:cNvPr id="3" name="Espace réservé du texte 2"/>
          <p:cNvSpPr>
            <a:spLocks noGrp="1"/>
          </p:cNvSpPr>
          <p:nvPr>
            <p:ph type="body" sz="half" idx="1"/>
          </p:nvPr>
        </p:nvSpPr>
        <p:spPr>
          <a:xfrm>
            <a:off x="495300" y="1600206"/>
            <a:ext cx="4375150" cy="452596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035550" y="1600206"/>
            <a:ext cx="4375150" cy="452596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p:txBody>
          <a:bodyPr/>
          <a:lstStyle>
            <a:lvl1pPr eaLnBrk="0" hangingPunct="0">
              <a:defRPr b="1"/>
            </a:lvl1pPr>
          </a:lstStyle>
          <a:p>
            <a:fld id="{FF574CE3-EB19-4283-8B4E-E56147976946}" type="datetime1">
              <a:rPr lang="ja-JP" altLang="en-US"/>
              <a:pPr/>
              <a:t>2017/11/13</a:t>
            </a:fld>
            <a:endParaRPr lang="en-GB" altLang="ja-JP"/>
          </a:p>
        </p:txBody>
      </p:sp>
      <p:sp>
        <p:nvSpPr>
          <p:cNvPr id="6"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7" name="Rectangle 6"/>
          <p:cNvSpPr>
            <a:spLocks noGrp="1" noChangeArrowheads="1"/>
          </p:cNvSpPr>
          <p:nvPr>
            <p:ph type="sldNum" sz="quarter" idx="12"/>
          </p:nvPr>
        </p:nvSpPr>
        <p:spPr/>
        <p:txBody>
          <a:bodyPr/>
          <a:lstStyle>
            <a:lvl1pPr eaLnBrk="0" hangingPunct="0">
              <a:defRPr b="1"/>
            </a:lvl1pPr>
          </a:lstStyle>
          <a:p>
            <a:fld id="{A9F4A0C2-9A3A-462D-89C7-B9FAC8997A15}" type="slidenum">
              <a:rPr lang="en-GB" altLang="ja-JP"/>
              <a:pPr/>
              <a:t>‹#›</a:t>
            </a:fld>
            <a:endParaRPr lang="en-GB" altLang="ja-JP"/>
          </a:p>
        </p:txBody>
      </p:sp>
    </p:spTree>
    <p:extLst>
      <p:ext uri="{BB962C8B-B14F-4D97-AF65-F5344CB8AC3E}">
        <p14:creationId xmlns:p14="http://schemas.microsoft.com/office/powerpoint/2010/main" val="9644549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a:noFill/>
          <a:effectLst/>
        </p:spPr>
        <p:txBody>
          <a:bodyPr>
            <a:normAutofit/>
          </a:bodyPr>
          <a:lstStyle>
            <a:lvl1pPr algn="ctr">
              <a:defRPr sz="3600">
                <a:solidFill>
                  <a:schemeClr val="tx1"/>
                </a:solidFill>
                <a:latin typeface="+mj-lt"/>
              </a:defRPr>
            </a:lvl1pPr>
          </a:lstStyle>
          <a:p>
            <a:r>
              <a:rPr kumimoji="1" lang="ja-JP" altLang="en-US" dirty="0" smtClean="0"/>
              <a:t>マスター タイトルの書式設定</a:t>
            </a:r>
            <a:endParaRPr kumimoji="1" lang="ja-JP" altLang="en-US" dirty="0"/>
          </a:p>
        </p:txBody>
      </p:sp>
      <p:sp>
        <p:nvSpPr>
          <p:cNvPr id="3" name="サブタイトル 2"/>
          <p:cNvSpPr>
            <a:spLocks noGrp="1"/>
          </p:cNvSpPr>
          <p:nvPr>
            <p:ph type="subTitle" idx="1"/>
          </p:nvPr>
        </p:nvSpPr>
        <p:spPr>
          <a:xfrm>
            <a:off x="1485900" y="3789041"/>
            <a:ext cx="6934200" cy="677863"/>
          </a:xfrm>
        </p:spPr>
        <p:txBody>
          <a:bodyPr>
            <a:normAutofit/>
          </a:bodyPr>
          <a:lstStyle>
            <a:lvl1pPr marL="0" indent="0" algn="ct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D487A2AC-A7BD-442F-AACE-5656494C77C8}" type="datetime1">
              <a:rPr lang="ja-JP" altLang="en-US" smtClean="0">
                <a:solidFill>
                  <a:prstClr val="black">
                    <a:tint val="75000"/>
                  </a:prstClr>
                </a:solidFill>
              </a:rPr>
              <a:pPr/>
              <a:t>2017/11/13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solidFill>
                  <a:schemeClr val="tx1"/>
                </a:solidFill>
              </a:defRPr>
            </a:lvl1pPr>
          </a:lstStyle>
          <a:p>
            <a:fld id="{983851B3-B5FA-4CE8-9121-B2E7106A4B41}" type="slidenum">
              <a:rPr lang="ja-JP" altLang="en-US" smtClean="0">
                <a:solidFill>
                  <a:prstClr val="black"/>
                </a:solidFill>
              </a:rPr>
              <a:pPr/>
              <a:t>‹#›</a:t>
            </a:fld>
            <a:endParaRPr lang="ja-JP" altLang="en-US">
              <a:solidFill>
                <a:prstClr val="black"/>
              </a:solidFill>
            </a:endParaRPr>
          </a:p>
        </p:txBody>
      </p:sp>
      <p:pic>
        <p:nvPicPr>
          <p:cNvPr id="7" name="Picture 7" descr="修正後2"/>
          <p:cNvPicPr>
            <a:picLocks noChangeAspect="1" noChangeArrowheads="1"/>
          </p:cNvPicPr>
          <p:nvPr userDrawn="1"/>
        </p:nvPicPr>
        <p:blipFill>
          <a:blip r:embed="rId2">
            <a:clrChange>
              <a:clrFrom>
                <a:srgbClr val="FFFDFE"/>
              </a:clrFrom>
              <a:clrTo>
                <a:srgbClr val="FFFDFE">
                  <a:alpha val="0"/>
                </a:srgbClr>
              </a:clrTo>
            </a:clrChange>
          </a:blip>
          <a:srcRect/>
          <a:stretch>
            <a:fillRect/>
          </a:stretch>
        </p:blipFill>
        <p:spPr bwMode="auto">
          <a:xfrm>
            <a:off x="4390629" y="4564064"/>
            <a:ext cx="918369" cy="619125"/>
          </a:xfrm>
          <a:prstGeom prst="rect">
            <a:avLst/>
          </a:prstGeom>
          <a:noFill/>
          <a:ln w="9525">
            <a:noFill/>
            <a:miter lim="800000"/>
            <a:headEnd/>
            <a:tailEnd/>
          </a:ln>
        </p:spPr>
      </p:pic>
      <p:sp>
        <p:nvSpPr>
          <p:cNvPr id="8" name="Rectangle 8"/>
          <p:cNvSpPr>
            <a:spLocks noChangeArrowheads="1"/>
          </p:cNvSpPr>
          <p:nvPr userDrawn="1"/>
        </p:nvSpPr>
        <p:spPr bwMode="auto">
          <a:xfrm>
            <a:off x="2410625" y="5452239"/>
            <a:ext cx="4876656" cy="400110"/>
          </a:xfrm>
          <a:prstGeom prst="rect">
            <a:avLst/>
          </a:prstGeom>
          <a:noFill/>
          <a:ln w="9525" algn="ctr">
            <a:noFill/>
            <a:miter lim="800000"/>
            <a:headEnd/>
            <a:tailEnd/>
          </a:ln>
        </p:spPr>
        <p:txBody>
          <a:bodyPr wrap="none" anchor="ctr">
            <a:spAutoFit/>
          </a:bodyPr>
          <a:lstStyle/>
          <a:p>
            <a:pPr algn="ctr" eaLnBrk="1" fontAlgn="auto" hangingPunct="1">
              <a:spcBef>
                <a:spcPts val="0"/>
              </a:spcBef>
              <a:spcAft>
                <a:spcPts val="0"/>
              </a:spcAft>
              <a:tabLst>
                <a:tab pos="2700338" algn="ctr"/>
                <a:tab pos="5400675" algn="r"/>
              </a:tabLst>
            </a:pPr>
            <a:r>
              <a:rPr kumimoji="1" lang="en-US" altLang="ja-JP" dirty="0">
                <a:solidFill>
                  <a:prstClr val="black"/>
                </a:solidFill>
                <a:latin typeface="Times New Roman" pitchFamily="18" charset="0"/>
                <a:ea typeface="ＭＳ 明朝" pitchFamily="17" charset="-128"/>
                <a:cs typeface="Times New Roman" pitchFamily="18" charset="0"/>
              </a:rPr>
              <a:t>J</a:t>
            </a:r>
            <a:r>
              <a:rPr kumimoji="1" lang="en-US" altLang="ja-JP" sz="1000" dirty="0">
                <a:solidFill>
                  <a:prstClr val="black"/>
                </a:solidFill>
                <a:latin typeface="Times New Roman" pitchFamily="18" charset="0"/>
                <a:ea typeface="ＭＳ 明朝" pitchFamily="17" charset="-128"/>
                <a:cs typeface="Times New Roman" pitchFamily="18" charset="0"/>
              </a:rPr>
              <a:t>APAN</a:t>
            </a:r>
            <a:r>
              <a:rPr kumimoji="1" lang="en-US" altLang="ja-JP" sz="2000" dirty="0">
                <a:solidFill>
                  <a:prstClr val="black"/>
                </a:solidFill>
                <a:latin typeface="Times New Roman" pitchFamily="18" charset="0"/>
                <a:ea typeface="ＭＳ 明朝" pitchFamily="17" charset="-128"/>
                <a:cs typeface="Times New Roman" pitchFamily="18" charset="0"/>
              </a:rPr>
              <a:t> </a:t>
            </a:r>
            <a:r>
              <a:rPr kumimoji="1" lang="en-US" altLang="ja-JP" dirty="0">
                <a:solidFill>
                  <a:prstClr val="black"/>
                </a:solidFill>
                <a:latin typeface="Times New Roman" pitchFamily="18" charset="0"/>
                <a:ea typeface="ＭＳ 明朝" pitchFamily="17" charset="-128"/>
                <a:cs typeface="Times New Roman" pitchFamily="18" charset="0"/>
              </a:rPr>
              <a:t>A</a:t>
            </a:r>
            <a:r>
              <a:rPr kumimoji="1" lang="en-US" altLang="ja-JP" sz="1000" dirty="0">
                <a:solidFill>
                  <a:prstClr val="black"/>
                </a:solidFill>
                <a:latin typeface="Times New Roman" pitchFamily="18" charset="0"/>
                <a:ea typeface="ＭＳ 明朝" pitchFamily="17" charset="-128"/>
                <a:cs typeface="Times New Roman" pitchFamily="18" charset="0"/>
              </a:rPr>
              <a:t>UTOMOBILE</a:t>
            </a:r>
            <a:r>
              <a:rPr kumimoji="1" lang="en-US" altLang="ja-JP" sz="2000" dirty="0">
                <a:solidFill>
                  <a:prstClr val="black"/>
                </a:solidFill>
                <a:latin typeface="Times New Roman" pitchFamily="18" charset="0"/>
                <a:ea typeface="ＭＳ 明朝" pitchFamily="17" charset="-128"/>
                <a:cs typeface="Times New Roman" pitchFamily="18" charset="0"/>
              </a:rPr>
              <a:t> </a:t>
            </a:r>
            <a:r>
              <a:rPr kumimoji="1" lang="en-US" altLang="ja-JP" dirty="0">
                <a:solidFill>
                  <a:prstClr val="black"/>
                </a:solidFill>
                <a:latin typeface="Times New Roman" pitchFamily="18" charset="0"/>
                <a:ea typeface="ＭＳ 明朝" pitchFamily="17" charset="-128"/>
                <a:cs typeface="Times New Roman" pitchFamily="18" charset="0"/>
              </a:rPr>
              <a:t>S</a:t>
            </a:r>
            <a:r>
              <a:rPr kumimoji="1" lang="en-US" altLang="ja-JP" sz="1000" dirty="0">
                <a:solidFill>
                  <a:prstClr val="black"/>
                </a:solidFill>
                <a:latin typeface="Times New Roman" pitchFamily="18" charset="0"/>
                <a:ea typeface="ＭＳ 明朝" pitchFamily="17" charset="-128"/>
                <a:cs typeface="Times New Roman" pitchFamily="18" charset="0"/>
              </a:rPr>
              <a:t>TANDARDS</a:t>
            </a:r>
            <a:r>
              <a:rPr kumimoji="1" lang="en-US" altLang="ja-JP" sz="2000" dirty="0">
                <a:solidFill>
                  <a:prstClr val="black"/>
                </a:solidFill>
                <a:latin typeface="Times New Roman" pitchFamily="18" charset="0"/>
                <a:ea typeface="ＭＳ 明朝" pitchFamily="17" charset="-128"/>
                <a:cs typeface="Times New Roman" pitchFamily="18" charset="0"/>
              </a:rPr>
              <a:t> </a:t>
            </a:r>
            <a:r>
              <a:rPr kumimoji="1" lang="en-US" altLang="ja-JP" dirty="0">
                <a:solidFill>
                  <a:prstClr val="black"/>
                </a:solidFill>
                <a:latin typeface="Times New Roman" pitchFamily="18" charset="0"/>
                <a:ea typeface="ＭＳ 明朝" pitchFamily="17" charset="-128"/>
                <a:cs typeface="Times New Roman" pitchFamily="18" charset="0"/>
              </a:rPr>
              <a:t>I</a:t>
            </a:r>
            <a:r>
              <a:rPr kumimoji="1" lang="en-US" altLang="ja-JP" sz="1000" dirty="0">
                <a:solidFill>
                  <a:prstClr val="black"/>
                </a:solidFill>
                <a:latin typeface="Times New Roman" pitchFamily="18" charset="0"/>
                <a:ea typeface="ＭＳ 明朝" pitchFamily="17" charset="-128"/>
                <a:cs typeface="Times New Roman" pitchFamily="18" charset="0"/>
              </a:rPr>
              <a:t>NTERNATIONALIZATION</a:t>
            </a:r>
            <a:r>
              <a:rPr kumimoji="1" lang="en-US" altLang="ja-JP" sz="2000" dirty="0">
                <a:solidFill>
                  <a:prstClr val="black"/>
                </a:solidFill>
                <a:latin typeface="Times New Roman" pitchFamily="18" charset="0"/>
                <a:ea typeface="ＭＳ 明朝" pitchFamily="17" charset="-128"/>
                <a:cs typeface="Times New Roman" pitchFamily="18" charset="0"/>
              </a:rPr>
              <a:t> </a:t>
            </a:r>
            <a:r>
              <a:rPr kumimoji="1" lang="en-US" altLang="ja-JP" dirty="0" smtClean="0">
                <a:solidFill>
                  <a:prstClr val="black"/>
                </a:solidFill>
                <a:latin typeface="Times New Roman" pitchFamily="18" charset="0"/>
                <a:ea typeface="ＭＳ 明朝" pitchFamily="17" charset="-128"/>
                <a:cs typeface="Times New Roman" pitchFamily="18" charset="0"/>
              </a:rPr>
              <a:t>C</a:t>
            </a:r>
            <a:r>
              <a:rPr kumimoji="1" lang="en-US" altLang="ja-JP" sz="1000" dirty="0" smtClean="0">
                <a:solidFill>
                  <a:prstClr val="black"/>
                </a:solidFill>
                <a:latin typeface="Times New Roman" pitchFamily="18" charset="0"/>
                <a:ea typeface="ＭＳ 明朝" pitchFamily="17" charset="-128"/>
                <a:cs typeface="Times New Roman" pitchFamily="18" charset="0"/>
              </a:rPr>
              <a:t>ENTER</a:t>
            </a:r>
            <a:endParaRPr kumimoji="1" lang="en-US" altLang="ja-JP" sz="1000" dirty="0">
              <a:solidFill>
                <a:prstClr val="black"/>
              </a:solidFill>
              <a:latin typeface="Times New Roman" pitchFamily="18" charset="0"/>
              <a:ea typeface="ＭＳ 明朝" pitchFamily="17" charset="-128"/>
              <a:cs typeface="Times New Roman" pitchFamily="18" charset="0"/>
            </a:endParaRPr>
          </a:p>
        </p:txBody>
      </p:sp>
    </p:spTree>
    <p:extLst>
      <p:ext uri="{BB962C8B-B14F-4D97-AF65-F5344CB8AC3E}">
        <p14:creationId xmlns:p14="http://schemas.microsoft.com/office/powerpoint/2010/main" val="23787378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lvl1pPr>
              <a:defRPr sz="2000"/>
            </a:lvl1pPr>
            <a:lvl2pPr>
              <a:defRPr sz="1800"/>
            </a:lvl2pPr>
            <a:lvl3pPr>
              <a:defRPr sz="1600"/>
            </a:lvl3pPr>
            <a:lvl4pPr>
              <a:defRPr sz="1400"/>
            </a:lvl4pPr>
            <a:lvl5pPr>
              <a:defRPr sz="1400"/>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10"/>
          </p:nvPr>
        </p:nvSpPr>
        <p:spPr/>
        <p:txBody>
          <a:bodyPr/>
          <a:lstStyle/>
          <a:p>
            <a:fld id="{D7B10E94-5E85-4F52-873F-8CC9D78AFCCC}" type="datetime1">
              <a:rPr lang="ja-JP" altLang="en-US" smtClean="0">
                <a:solidFill>
                  <a:prstClr val="black">
                    <a:tint val="75000"/>
                  </a:prstClr>
                </a:solidFill>
              </a:rPr>
              <a:pPr/>
              <a:t>2017/11/13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solidFill>
                  <a:schemeClr val="tx1"/>
                </a:solidFill>
                <a:latin typeface="+mn-lt"/>
              </a:defRPr>
            </a:lvl1pPr>
          </a:lstStyle>
          <a:p>
            <a:fld id="{983851B3-B5FA-4CE8-9121-B2E7106A4B41}"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4114773419"/>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72480" y="1988841"/>
            <a:ext cx="9361040" cy="1362075"/>
          </a:xfrm>
          <a:noFill/>
          <a:effectLst/>
        </p:spPr>
        <p:txBody>
          <a:bodyPr anchor="t">
            <a:normAutofit/>
          </a:bodyPr>
          <a:lstStyle>
            <a:lvl1pPr algn="ctr">
              <a:defRPr sz="3600" b="0" cap="all">
                <a:solidFill>
                  <a:schemeClr val="tx1"/>
                </a:solidFill>
                <a:latin typeface="+mj-lt"/>
              </a:defRPr>
            </a:lvl1pPr>
          </a:lstStyle>
          <a:p>
            <a:r>
              <a:rPr kumimoji="1" lang="ja-JP" altLang="en-US" dirty="0" smtClean="0"/>
              <a:t>マスター タイトルの書式設定</a:t>
            </a:r>
            <a:endParaRPr kumimoji="1" lang="ja-JP" altLang="en-US" dirty="0"/>
          </a:p>
        </p:txBody>
      </p:sp>
      <p:sp>
        <p:nvSpPr>
          <p:cNvPr id="4" name="日付プレースホルダー 3"/>
          <p:cNvSpPr>
            <a:spLocks noGrp="1"/>
          </p:cNvSpPr>
          <p:nvPr>
            <p:ph type="dt" sz="half" idx="10"/>
          </p:nvPr>
        </p:nvSpPr>
        <p:spPr/>
        <p:txBody>
          <a:bodyPr/>
          <a:lstStyle/>
          <a:p>
            <a:fld id="{C71D8B14-C155-41D7-8C51-1B8929EFDE1F}" type="datetime1">
              <a:rPr lang="ja-JP" altLang="en-US" smtClean="0">
                <a:solidFill>
                  <a:prstClr val="black">
                    <a:tint val="75000"/>
                  </a:prstClr>
                </a:solidFill>
              </a:rPr>
              <a:pPr/>
              <a:t>2017/11/13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83851B3-B5FA-4CE8-9121-B2E7106A4B4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57553538"/>
      </p:ext>
    </p:extLst>
  </p:cSld>
  <p:clrMapOvr>
    <a:masterClrMapping/>
  </p:clrMapOvr>
  <p:hf sldNum="0"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A2FF326-624B-4033-884D-0D3E535DB7E6}" type="datetime1">
              <a:rPr lang="ja-JP" altLang="en-US" smtClean="0">
                <a:solidFill>
                  <a:prstClr val="black">
                    <a:tint val="75000"/>
                  </a:prstClr>
                </a:solidFill>
              </a:rPr>
              <a:pPr/>
              <a:t>2017/11/13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83851B3-B5FA-4CE8-9121-B2E7106A4B41}"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8" name="Picture 7" descr="修正後2"/>
          <p:cNvPicPr>
            <a:picLocks noChangeAspect="1" noChangeArrowheads="1"/>
          </p:cNvPicPr>
          <p:nvPr userDrawn="1"/>
        </p:nvPicPr>
        <p:blipFill>
          <a:blip r:embed="rId2">
            <a:clrChange>
              <a:clrFrom>
                <a:srgbClr val="FFFDFE"/>
              </a:clrFrom>
              <a:clrTo>
                <a:srgbClr val="FFFDFE">
                  <a:alpha val="0"/>
                </a:srgbClr>
              </a:clrTo>
            </a:clrChange>
          </a:blip>
          <a:srcRect/>
          <a:stretch>
            <a:fillRect/>
          </a:stretch>
        </p:blipFill>
        <p:spPr bwMode="auto">
          <a:xfrm>
            <a:off x="9251878" y="1564"/>
            <a:ext cx="597933" cy="403101"/>
          </a:xfrm>
          <a:prstGeom prst="rect">
            <a:avLst/>
          </a:prstGeom>
          <a:noFill/>
          <a:ln w="9525">
            <a:noFill/>
            <a:miter lim="800000"/>
            <a:headEnd/>
            <a:tailEnd/>
          </a:ln>
        </p:spPr>
      </p:pic>
    </p:spTree>
    <p:extLst>
      <p:ext uri="{BB962C8B-B14F-4D97-AF65-F5344CB8AC3E}">
        <p14:creationId xmlns:p14="http://schemas.microsoft.com/office/powerpoint/2010/main" val="5246865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86491B4-3819-43F6-B403-2FAD10971C9E}" type="datetime1">
              <a:rPr lang="ja-JP" altLang="en-US" smtClean="0">
                <a:solidFill>
                  <a:prstClr val="black">
                    <a:tint val="75000"/>
                  </a:prstClr>
                </a:solidFill>
              </a:rPr>
              <a:pPr/>
              <a:t>2017/11/13</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983851B3-B5FA-4CE8-9121-B2E7106A4B41}"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10" name="Picture 7" descr="修正後2"/>
          <p:cNvPicPr>
            <a:picLocks noChangeAspect="1" noChangeArrowheads="1"/>
          </p:cNvPicPr>
          <p:nvPr userDrawn="1"/>
        </p:nvPicPr>
        <p:blipFill>
          <a:blip r:embed="rId2">
            <a:clrChange>
              <a:clrFrom>
                <a:srgbClr val="FFFDFE"/>
              </a:clrFrom>
              <a:clrTo>
                <a:srgbClr val="FFFDFE">
                  <a:alpha val="0"/>
                </a:srgbClr>
              </a:clrTo>
            </a:clrChange>
          </a:blip>
          <a:srcRect/>
          <a:stretch>
            <a:fillRect/>
          </a:stretch>
        </p:blipFill>
        <p:spPr bwMode="auto">
          <a:xfrm>
            <a:off x="9251878" y="1564"/>
            <a:ext cx="597933" cy="403101"/>
          </a:xfrm>
          <a:prstGeom prst="rect">
            <a:avLst/>
          </a:prstGeom>
          <a:noFill/>
          <a:ln w="9525">
            <a:noFill/>
            <a:miter lim="800000"/>
            <a:headEnd/>
            <a:tailEnd/>
          </a:ln>
        </p:spPr>
      </p:pic>
    </p:spTree>
    <p:extLst>
      <p:ext uri="{BB962C8B-B14F-4D97-AF65-F5344CB8AC3E}">
        <p14:creationId xmlns:p14="http://schemas.microsoft.com/office/powerpoint/2010/main" val="151768481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99DD658-CBAA-442C-98F3-C3837E39FC9D}" type="datetime1">
              <a:rPr lang="ja-JP" altLang="en-US" smtClean="0">
                <a:solidFill>
                  <a:prstClr val="black">
                    <a:tint val="75000"/>
                  </a:prstClr>
                </a:solidFill>
              </a:rPr>
              <a:pPr/>
              <a:t>2017/11/13</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983851B3-B5FA-4CE8-9121-B2E7106A4B41}"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6" name="Picture 7" descr="修正後2"/>
          <p:cNvPicPr>
            <a:picLocks noChangeAspect="1" noChangeArrowheads="1"/>
          </p:cNvPicPr>
          <p:nvPr userDrawn="1"/>
        </p:nvPicPr>
        <p:blipFill>
          <a:blip r:embed="rId2">
            <a:clrChange>
              <a:clrFrom>
                <a:srgbClr val="FFFDFE"/>
              </a:clrFrom>
              <a:clrTo>
                <a:srgbClr val="FFFDFE">
                  <a:alpha val="0"/>
                </a:srgbClr>
              </a:clrTo>
            </a:clrChange>
          </a:blip>
          <a:srcRect/>
          <a:stretch>
            <a:fillRect/>
          </a:stretch>
        </p:blipFill>
        <p:spPr bwMode="auto">
          <a:xfrm>
            <a:off x="9251878" y="1564"/>
            <a:ext cx="597933" cy="403101"/>
          </a:xfrm>
          <a:prstGeom prst="rect">
            <a:avLst/>
          </a:prstGeom>
          <a:noFill/>
          <a:ln w="9525">
            <a:noFill/>
            <a:miter lim="800000"/>
            <a:headEnd/>
            <a:tailEnd/>
          </a:ln>
        </p:spPr>
      </p:pic>
    </p:spTree>
    <p:extLst>
      <p:ext uri="{BB962C8B-B14F-4D97-AF65-F5344CB8AC3E}">
        <p14:creationId xmlns:p14="http://schemas.microsoft.com/office/powerpoint/2010/main" val="58853088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B39CFEC-45C9-4B31-BED1-13CAACEFBB4B}" type="datetime1">
              <a:rPr lang="ja-JP" altLang="en-US" smtClean="0">
                <a:solidFill>
                  <a:prstClr val="black">
                    <a:tint val="75000"/>
                  </a:prstClr>
                </a:solidFill>
              </a:rPr>
              <a:pPr/>
              <a:t>2017/11/13</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983851B3-B5FA-4CE8-9121-B2E7106A4B4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08929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95300" y="1600206"/>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9201" y="1600206"/>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日付プレースホルダ 3"/>
          <p:cNvSpPr>
            <a:spLocks noGrp="1" noChangeArrowheads="1"/>
          </p:cNvSpPr>
          <p:nvPr>
            <p:ph type="dt" sz="half" idx="10"/>
          </p:nvPr>
        </p:nvSpPr>
        <p:spPr/>
        <p:txBody>
          <a:bodyPr/>
          <a:lstStyle>
            <a:lvl1pPr>
              <a:defRPr>
                <a:ea typeface="SimSun" pitchFamily="2" charset="-122"/>
              </a:defRPr>
            </a:lvl1pPr>
          </a:lstStyle>
          <a:p>
            <a:fld id="{D749CC42-0B1C-4926-AC9E-7831550B6F89}" type="datetime1">
              <a:rPr lang="ja-JP" altLang="en-US"/>
              <a:pPr/>
              <a:t>2017/11/13</a:t>
            </a:fld>
            <a:endParaRPr lang="en-US" altLang="ja-JP" sz="1800">
              <a:solidFill>
                <a:srgbClr val="000000"/>
              </a:solidFill>
              <a:latin typeface="Arial" charset="0"/>
            </a:endParaRPr>
          </a:p>
        </p:txBody>
      </p:sp>
      <p:sp>
        <p:nvSpPr>
          <p:cNvPr id="6"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7"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068E758C-1706-4BFA-89A6-8E2970728E0F}"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373534830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A23467C-43FA-4156-9E93-0F4BA7685E66}" type="datetime1">
              <a:rPr lang="ja-JP" altLang="en-US" smtClean="0">
                <a:solidFill>
                  <a:prstClr val="black">
                    <a:tint val="75000"/>
                  </a:prstClr>
                </a:solidFill>
              </a:rPr>
              <a:pPr/>
              <a:t>2017/11/13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83851B3-B5FA-4CE8-9121-B2E7106A4B4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8222256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B837DDD-9303-47A6-8BAF-AF7F02EE8657}" type="datetime1">
              <a:rPr lang="ja-JP" altLang="en-US" smtClean="0">
                <a:solidFill>
                  <a:prstClr val="black">
                    <a:tint val="75000"/>
                  </a:prstClr>
                </a:solidFill>
              </a:rPr>
              <a:pPr/>
              <a:t>2017/11/13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83851B3-B5FA-4CE8-9121-B2E7106A4B4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5501044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5FDDFBA-1654-40D7-8C4F-FADCF61981E9}" type="datetime1">
              <a:rPr lang="ja-JP" altLang="en-US" smtClean="0">
                <a:solidFill>
                  <a:prstClr val="black">
                    <a:tint val="75000"/>
                  </a:prstClr>
                </a:solidFill>
              </a:rPr>
              <a:pPr/>
              <a:t>2017/11/13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83851B3-B5FA-4CE8-9121-B2E7106A4B41}"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7" name="Picture 7" descr="修正後2"/>
          <p:cNvPicPr>
            <a:picLocks noChangeAspect="1" noChangeArrowheads="1"/>
          </p:cNvPicPr>
          <p:nvPr userDrawn="1"/>
        </p:nvPicPr>
        <p:blipFill>
          <a:blip r:embed="rId2">
            <a:clrChange>
              <a:clrFrom>
                <a:srgbClr val="FFFDFE"/>
              </a:clrFrom>
              <a:clrTo>
                <a:srgbClr val="FFFDFE">
                  <a:alpha val="0"/>
                </a:srgbClr>
              </a:clrTo>
            </a:clrChange>
          </a:blip>
          <a:srcRect/>
          <a:stretch>
            <a:fillRect/>
          </a:stretch>
        </p:blipFill>
        <p:spPr bwMode="auto">
          <a:xfrm>
            <a:off x="9251878" y="1564"/>
            <a:ext cx="597933" cy="403101"/>
          </a:xfrm>
          <a:prstGeom prst="rect">
            <a:avLst/>
          </a:prstGeom>
          <a:noFill/>
          <a:ln w="9525">
            <a:noFill/>
            <a:miter lim="800000"/>
            <a:headEnd/>
            <a:tailEnd/>
          </a:ln>
        </p:spPr>
      </p:pic>
    </p:spTree>
    <p:extLst>
      <p:ext uri="{BB962C8B-B14F-4D97-AF65-F5344CB8AC3E}">
        <p14:creationId xmlns:p14="http://schemas.microsoft.com/office/powerpoint/2010/main" val="31182697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5DCFB22-D820-48F3-B5BA-3A2232FE40EA}" type="datetime1">
              <a:rPr lang="ja-JP" altLang="en-US" smtClean="0">
                <a:solidFill>
                  <a:prstClr val="black">
                    <a:tint val="75000"/>
                  </a:prstClr>
                </a:solidFill>
              </a:rPr>
              <a:pPr/>
              <a:t>2017/11/13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83851B3-B5FA-4CE8-9121-B2E7106A4B4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14214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7"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7"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日付プレースホルダ 3"/>
          <p:cNvSpPr>
            <a:spLocks noGrp="1" noChangeArrowheads="1"/>
          </p:cNvSpPr>
          <p:nvPr>
            <p:ph type="dt" sz="half" idx="10"/>
          </p:nvPr>
        </p:nvSpPr>
        <p:spPr/>
        <p:txBody>
          <a:bodyPr/>
          <a:lstStyle>
            <a:lvl1pPr>
              <a:defRPr>
                <a:ea typeface="SimSun" pitchFamily="2" charset="-122"/>
              </a:defRPr>
            </a:lvl1pPr>
          </a:lstStyle>
          <a:p>
            <a:fld id="{13C62A56-36B2-43A3-B1E7-74C70BBD413B}" type="datetime1">
              <a:rPr lang="ja-JP" altLang="en-US"/>
              <a:pPr/>
              <a:t>2017/11/13</a:t>
            </a:fld>
            <a:endParaRPr lang="en-US" altLang="ja-JP" sz="1800">
              <a:solidFill>
                <a:srgbClr val="000000"/>
              </a:solidFill>
              <a:latin typeface="Arial" charset="0"/>
            </a:endParaRPr>
          </a:p>
        </p:txBody>
      </p:sp>
      <p:sp>
        <p:nvSpPr>
          <p:cNvPr id="8"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9"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1C6D377D-BC3A-4657-BF5E-9FF38B7D7D52}"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371705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日付プレースホルダ 3"/>
          <p:cNvSpPr>
            <a:spLocks noGrp="1" noChangeArrowheads="1"/>
          </p:cNvSpPr>
          <p:nvPr>
            <p:ph type="dt" sz="half" idx="10"/>
          </p:nvPr>
        </p:nvSpPr>
        <p:spPr/>
        <p:txBody>
          <a:bodyPr/>
          <a:lstStyle>
            <a:lvl1pPr>
              <a:defRPr>
                <a:ea typeface="SimSun" pitchFamily="2" charset="-122"/>
              </a:defRPr>
            </a:lvl1pPr>
          </a:lstStyle>
          <a:p>
            <a:fld id="{789E290B-7A7A-457F-A194-EF8B5C700851}" type="datetime1">
              <a:rPr lang="ja-JP" altLang="en-US"/>
              <a:pPr/>
              <a:t>2017/11/13</a:t>
            </a:fld>
            <a:endParaRPr lang="en-US" altLang="ja-JP" sz="1800">
              <a:solidFill>
                <a:srgbClr val="000000"/>
              </a:solidFill>
              <a:latin typeface="Arial" charset="0"/>
            </a:endParaRPr>
          </a:p>
        </p:txBody>
      </p:sp>
      <p:sp>
        <p:nvSpPr>
          <p:cNvPr id="4"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5"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9908E55C-F0FC-4B30-8177-7C7DF2E375A1}"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2990687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付プレースホルダ 3"/>
          <p:cNvSpPr>
            <a:spLocks noGrp="1" noChangeArrowheads="1"/>
          </p:cNvSpPr>
          <p:nvPr>
            <p:ph type="dt" sz="half" idx="10"/>
          </p:nvPr>
        </p:nvSpPr>
        <p:spPr/>
        <p:txBody>
          <a:bodyPr/>
          <a:lstStyle>
            <a:lvl1pPr>
              <a:defRPr>
                <a:ea typeface="SimSun" pitchFamily="2" charset="-122"/>
              </a:defRPr>
            </a:lvl1pPr>
          </a:lstStyle>
          <a:p>
            <a:fld id="{B6974462-A0A7-4423-9101-90633A2C6933}" type="datetime1">
              <a:rPr lang="ja-JP" altLang="en-US"/>
              <a:pPr/>
              <a:t>2017/11/13</a:t>
            </a:fld>
            <a:endParaRPr lang="en-US" altLang="ja-JP" sz="1800">
              <a:solidFill>
                <a:srgbClr val="000000"/>
              </a:solidFill>
              <a:latin typeface="Arial" charset="0"/>
            </a:endParaRPr>
          </a:p>
        </p:txBody>
      </p:sp>
      <p:sp>
        <p:nvSpPr>
          <p:cNvPr id="3"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4"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2C211870-C940-47AB-8986-EFE5FBA9DBB0}"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3697994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1"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1" y="273062"/>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1"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日付プレースホルダ 3"/>
          <p:cNvSpPr>
            <a:spLocks noGrp="1" noChangeArrowheads="1"/>
          </p:cNvSpPr>
          <p:nvPr>
            <p:ph type="dt" sz="half" idx="10"/>
          </p:nvPr>
        </p:nvSpPr>
        <p:spPr/>
        <p:txBody>
          <a:bodyPr/>
          <a:lstStyle>
            <a:lvl1pPr>
              <a:defRPr>
                <a:ea typeface="SimSun" pitchFamily="2" charset="-122"/>
              </a:defRPr>
            </a:lvl1pPr>
          </a:lstStyle>
          <a:p>
            <a:fld id="{09D75093-AA9C-4EF5-B42B-139D5AE404A1}" type="datetime1">
              <a:rPr lang="ja-JP" altLang="en-US"/>
              <a:pPr/>
              <a:t>2017/11/13</a:t>
            </a:fld>
            <a:endParaRPr lang="en-US" altLang="ja-JP" sz="1800">
              <a:solidFill>
                <a:srgbClr val="000000"/>
              </a:solidFill>
              <a:latin typeface="Arial" charset="0"/>
            </a:endParaRPr>
          </a:p>
        </p:txBody>
      </p:sp>
      <p:sp>
        <p:nvSpPr>
          <p:cNvPr id="6"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7"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C830EEBB-4FFE-4597-99B3-6367D6551FE4}"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1196622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sym typeface="Calibri" pitchFamily="34" charset="0"/>
            </a:endParaRPr>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日付プレースホルダ 3"/>
          <p:cNvSpPr>
            <a:spLocks noGrp="1" noChangeArrowheads="1"/>
          </p:cNvSpPr>
          <p:nvPr>
            <p:ph type="dt" sz="half" idx="10"/>
          </p:nvPr>
        </p:nvSpPr>
        <p:spPr/>
        <p:txBody>
          <a:bodyPr/>
          <a:lstStyle>
            <a:lvl1pPr>
              <a:defRPr>
                <a:ea typeface="SimSun" pitchFamily="2" charset="-122"/>
              </a:defRPr>
            </a:lvl1pPr>
          </a:lstStyle>
          <a:p>
            <a:fld id="{FFE9D421-6BB1-44A9-BE76-7A2ECD1923A5}" type="datetime1">
              <a:rPr lang="ja-JP" altLang="en-US"/>
              <a:pPr/>
              <a:t>2017/11/13</a:t>
            </a:fld>
            <a:endParaRPr lang="en-US" altLang="ja-JP" sz="1800">
              <a:solidFill>
                <a:srgbClr val="000000"/>
              </a:solidFill>
              <a:latin typeface="Arial" charset="0"/>
            </a:endParaRPr>
          </a:p>
        </p:txBody>
      </p:sp>
      <p:sp>
        <p:nvSpPr>
          <p:cNvPr id="6"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7"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CDAED784-0FB2-49A8-A281-87ECB8E4435B}"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723739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image" Target="../media/image1.jpeg"/><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theme" Target="../theme/theme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0.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theme" Target="../theme/theme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noChangeArrowheads="1"/>
          </p:cNvSpPr>
          <p:nvPr>
            <p:ph type="title" idx="4294967295"/>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sym typeface="Calibri" pitchFamily="34" charset="0"/>
              </a:rPr>
              <a:t>マスタ タイトルの書式設定</a:t>
            </a:r>
          </a:p>
        </p:txBody>
      </p:sp>
      <p:sp>
        <p:nvSpPr>
          <p:cNvPr id="1027" name="テキスト プレースホルダ 2"/>
          <p:cNvSpPr>
            <a:spLocks noGrp="1" noChangeArrowheads="1"/>
          </p:cNvSpPr>
          <p:nvPr>
            <p:ph type="body" idx="1"/>
          </p:nvPr>
        </p:nvSpPr>
        <p:spPr bwMode="auto">
          <a:xfrm>
            <a:off x="495300" y="1600206"/>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sym typeface="Calibri" pitchFamily="34" charset="0"/>
              </a:rPr>
              <a:t>マスタ テキストの書式設定</a:t>
            </a:r>
          </a:p>
          <a:p>
            <a:pPr lvl="1"/>
            <a:r>
              <a:rPr lang="zh-CN" altLang="en-US" smtClean="0">
                <a:sym typeface="Calibri" pitchFamily="34" charset="0"/>
              </a:rPr>
              <a:t>第 </a:t>
            </a:r>
            <a:r>
              <a:rPr lang="en-US" altLang="zh-CN" smtClean="0">
                <a:sym typeface="Calibri" pitchFamily="34" charset="0"/>
              </a:rPr>
              <a:t>2 </a:t>
            </a:r>
            <a:r>
              <a:rPr lang="zh-CN" altLang="en-US" smtClean="0">
                <a:sym typeface="Calibri" pitchFamily="34" charset="0"/>
              </a:rPr>
              <a:t>レベル</a:t>
            </a:r>
          </a:p>
          <a:p>
            <a:pPr lvl="2"/>
            <a:r>
              <a:rPr lang="zh-CN" altLang="en-US" smtClean="0">
                <a:sym typeface="Calibri" pitchFamily="34" charset="0"/>
              </a:rPr>
              <a:t>第 </a:t>
            </a:r>
            <a:r>
              <a:rPr lang="en-US" altLang="zh-CN" smtClean="0">
                <a:sym typeface="Calibri" pitchFamily="34" charset="0"/>
              </a:rPr>
              <a:t>3 </a:t>
            </a:r>
            <a:r>
              <a:rPr lang="zh-CN" altLang="en-US" smtClean="0">
                <a:sym typeface="Calibri" pitchFamily="34" charset="0"/>
              </a:rPr>
              <a:t>レベル</a:t>
            </a:r>
          </a:p>
          <a:p>
            <a:pPr lvl="3"/>
            <a:r>
              <a:rPr lang="zh-CN" altLang="en-US" smtClean="0">
                <a:sym typeface="Calibri" pitchFamily="34" charset="0"/>
              </a:rPr>
              <a:t>第 </a:t>
            </a:r>
            <a:r>
              <a:rPr lang="en-US" altLang="zh-CN" smtClean="0">
                <a:sym typeface="Calibri" pitchFamily="34" charset="0"/>
              </a:rPr>
              <a:t>4 </a:t>
            </a:r>
            <a:r>
              <a:rPr lang="zh-CN" altLang="en-US" smtClean="0">
                <a:sym typeface="Calibri" pitchFamily="34" charset="0"/>
              </a:rPr>
              <a:t>レベル</a:t>
            </a:r>
          </a:p>
          <a:p>
            <a:pPr lvl="4"/>
            <a:r>
              <a:rPr lang="zh-CN" altLang="en-US" smtClean="0">
                <a:sym typeface="Calibri" pitchFamily="34" charset="0"/>
              </a:rPr>
              <a:t>第 </a:t>
            </a:r>
            <a:r>
              <a:rPr lang="en-US" altLang="zh-CN" smtClean="0">
                <a:sym typeface="Calibri" pitchFamily="34" charset="0"/>
              </a:rPr>
              <a:t>5 </a:t>
            </a:r>
            <a:r>
              <a:rPr lang="zh-CN" altLang="en-US" smtClean="0">
                <a:sym typeface="Calibri" pitchFamily="34" charset="0"/>
              </a:rPr>
              <a:t>レベル</a:t>
            </a:r>
          </a:p>
        </p:txBody>
      </p:sp>
      <p:sp>
        <p:nvSpPr>
          <p:cNvPr id="2052" name="日付プレースホルダ 3"/>
          <p:cNvSpPr>
            <a:spLocks noGrp="1" noChangeArrowheads="1"/>
          </p:cNvSpPr>
          <p:nvPr>
            <p:ph type="dt" sz="half" idx="2"/>
          </p:nvPr>
        </p:nvSpPr>
        <p:spPr bwMode="auto">
          <a:xfrm>
            <a:off x="495300" y="6356362"/>
            <a:ext cx="2311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b="0">
                <a:solidFill>
                  <a:srgbClr val="898989"/>
                </a:solidFill>
                <a:latin typeface="Calibri" pitchFamily="34" charset="0"/>
                <a:ea typeface="ＭＳ Ｐゴシック" pitchFamily="50" charset="-128"/>
                <a:sym typeface="Calibri" pitchFamily="34" charset="0"/>
              </a:defRPr>
            </a:lvl1pPr>
          </a:lstStyle>
          <a:p>
            <a:fld id="{F45998AA-F5BD-485B-BB0C-7BD63026E9EE}" type="datetime1">
              <a:rPr lang="ja-JP" altLang="en-US"/>
              <a:pPr/>
              <a:t>2017/11/13</a:t>
            </a:fld>
            <a:endParaRPr lang="en-US" altLang="ja-JP" sz="1800">
              <a:solidFill>
                <a:srgbClr val="000000"/>
              </a:solidFill>
              <a:latin typeface="Arial" charset="0"/>
            </a:endParaRPr>
          </a:p>
        </p:txBody>
      </p:sp>
      <p:sp>
        <p:nvSpPr>
          <p:cNvPr id="2053" name="フッター プレースホルダ 4"/>
          <p:cNvSpPr>
            <a:spLocks noGrp="1" noChangeArrowheads="1"/>
          </p:cNvSpPr>
          <p:nvPr>
            <p:ph type="ftr" sz="quarter" idx="3"/>
          </p:nvPr>
        </p:nvSpPr>
        <p:spPr bwMode="auto">
          <a:xfrm>
            <a:off x="3384550" y="6356362"/>
            <a:ext cx="31369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b="0">
                <a:solidFill>
                  <a:srgbClr val="898989"/>
                </a:solidFill>
                <a:latin typeface="Calibri" pitchFamily="34" charset="0"/>
                <a:ea typeface="ＭＳ Ｐゴシック" pitchFamily="50" charset="-128"/>
                <a:sym typeface="Calibri" pitchFamily="34" charset="0"/>
              </a:defRPr>
            </a:lvl1pPr>
          </a:lstStyle>
          <a:p>
            <a:endParaRPr lang="ja-JP" altLang="en-US"/>
          </a:p>
        </p:txBody>
      </p:sp>
      <p:sp>
        <p:nvSpPr>
          <p:cNvPr id="2054" name="スライド番号プレースホルダ 5"/>
          <p:cNvSpPr>
            <a:spLocks noGrp="1" noChangeArrowheads="1"/>
          </p:cNvSpPr>
          <p:nvPr>
            <p:ph type="sldNum" sz="quarter" idx="4"/>
          </p:nvPr>
        </p:nvSpPr>
        <p:spPr bwMode="auto">
          <a:xfrm>
            <a:off x="7099300" y="6356362"/>
            <a:ext cx="2311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b="0">
                <a:solidFill>
                  <a:srgbClr val="898989"/>
                </a:solidFill>
                <a:latin typeface="Calibri" pitchFamily="34" charset="0"/>
                <a:ea typeface="ＭＳ Ｐゴシック" pitchFamily="50" charset="-128"/>
                <a:sym typeface="Calibri" pitchFamily="34" charset="0"/>
              </a:defRPr>
            </a:lvl1pPr>
          </a:lstStyle>
          <a:p>
            <a:fld id="{7EE6D2F2-6CA1-45D5-AFE9-0CDBAF4421A0}" type="slidenum">
              <a:rPr lang="ja-JP" altLang="en-US"/>
              <a:pPr/>
              <a:t>‹#›</a:t>
            </a:fld>
            <a:endParaRPr lang="en-US" altLang="ja-JP" sz="1800">
              <a:solidFill>
                <a:srgbClr val="000000"/>
              </a:solidFill>
              <a:latin typeface="Arial" charset="0"/>
            </a:endParaRPr>
          </a:p>
        </p:txBody>
      </p:sp>
    </p:spTree>
  </p:cSld>
  <p:clrMap bg1="lt1" tx1="dk1" bg2="lt2" tx2="dk2" accent1="accent1" accent2="accent2" accent3="accent3" accent4="accent4" accent5="accent5" accent6="accent6" hlink="hlink" folHlink="folHlink"/>
  <p:sldLayoutIdLst>
    <p:sldLayoutId id="2147491250" r:id="rId1"/>
    <p:sldLayoutId id="2147491251" r:id="rId2"/>
    <p:sldLayoutId id="2147491252" r:id="rId3"/>
    <p:sldLayoutId id="2147491253" r:id="rId4"/>
    <p:sldLayoutId id="2147491254" r:id="rId5"/>
    <p:sldLayoutId id="2147491255" r:id="rId6"/>
    <p:sldLayoutId id="2147491256" r:id="rId7"/>
    <p:sldLayoutId id="2147491257" r:id="rId8"/>
    <p:sldLayoutId id="2147491258" r:id="rId9"/>
    <p:sldLayoutId id="2147491259" r:id="rId10"/>
    <p:sldLayoutId id="2147491260" r:id="rId11"/>
  </p:sldLayoutIdLst>
  <p:hf hdr="0" ftr="0" dt="0"/>
  <p:txStyles>
    <p:titleStyle>
      <a:lvl1pPr algn="ctr" rtl="0" eaLnBrk="0" fontAlgn="base" hangingPunct="0">
        <a:spcBef>
          <a:spcPct val="0"/>
        </a:spcBef>
        <a:spcAft>
          <a:spcPct val="0"/>
        </a:spcAft>
        <a:defRPr sz="4400">
          <a:solidFill>
            <a:schemeClr val="tx1"/>
          </a:solidFill>
          <a:latin typeface="+mj-lt"/>
          <a:ea typeface="+mj-ea"/>
          <a:cs typeface="+mj-cs"/>
          <a:sym typeface="Calibri" pitchFamily="34" charset="0"/>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9pPr>
    </p:titleStyle>
    <p:bodyStyle>
      <a:lvl1pPr marL="342900" indent="-342900" algn="l" defTabSz="0" rtl="0" eaLnBrk="0" fontAlgn="base" hangingPunct="0">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defTabSz="0" rtl="0" eaLnBrk="0" fontAlgn="base" hangingPunct="0">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defTabSz="0" rtl="0" eaLnBrk="0" fontAlgn="base" hangingPunct="0">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defTabSz="0"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defTabSz="0"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noChangeArrowheads="1"/>
          </p:cNvSpPr>
          <p:nvPr>
            <p:ph type="title" idx="4294967295"/>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sym typeface="Calibri" pitchFamily="34" charset="0"/>
              </a:rPr>
              <a:t>マスタ タイトルの書式設定</a:t>
            </a:r>
          </a:p>
        </p:txBody>
      </p:sp>
      <p:sp>
        <p:nvSpPr>
          <p:cNvPr id="2051" name="テキスト プレースホルダ 2"/>
          <p:cNvSpPr>
            <a:spLocks noGrp="1" noChangeArrowheads="1"/>
          </p:cNvSpPr>
          <p:nvPr>
            <p:ph type="body" idx="1"/>
          </p:nvPr>
        </p:nvSpPr>
        <p:spPr bwMode="auto">
          <a:xfrm>
            <a:off x="495300" y="1600206"/>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sym typeface="Calibri" pitchFamily="34" charset="0"/>
              </a:rPr>
              <a:t>マスタ テキストの書式設定</a:t>
            </a:r>
          </a:p>
          <a:p>
            <a:pPr lvl="1"/>
            <a:r>
              <a:rPr lang="zh-CN" altLang="en-US" smtClean="0">
                <a:sym typeface="Calibri" pitchFamily="34" charset="0"/>
              </a:rPr>
              <a:t>第 </a:t>
            </a:r>
            <a:r>
              <a:rPr lang="en-US" altLang="zh-CN" smtClean="0">
                <a:sym typeface="Calibri" pitchFamily="34" charset="0"/>
              </a:rPr>
              <a:t>2 </a:t>
            </a:r>
            <a:r>
              <a:rPr lang="zh-CN" altLang="en-US" smtClean="0">
                <a:sym typeface="Calibri" pitchFamily="34" charset="0"/>
              </a:rPr>
              <a:t>レベル</a:t>
            </a:r>
          </a:p>
          <a:p>
            <a:pPr lvl="2"/>
            <a:r>
              <a:rPr lang="zh-CN" altLang="en-US" smtClean="0">
                <a:sym typeface="Calibri" pitchFamily="34" charset="0"/>
              </a:rPr>
              <a:t>第 </a:t>
            </a:r>
            <a:r>
              <a:rPr lang="en-US" altLang="zh-CN" smtClean="0">
                <a:sym typeface="Calibri" pitchFamily="34" charset="0"/>
              </a:rPr>
              <a:t>3 </a:t>
            </a:r>
            <a:r>
              <a:rPr lang="zh-CN" altLang="en-US" smtClean="0">
                <a:sym typeface="Calibri" pitchFamily="34" charset="0"/>
              </a:rPr>
              <a:t>レベル</a:t>
            </a:r>
          </a:p>
          <a:p>
            <a:pPr lvl="3"/>
            <a:r>
              <a:rPr lang="zh-CN" altLang="en-US" smtClean="0">
                <a:sym typeface="Calibri" pitchFamily="34" charset="0"/>
              </a:rPr>
              <a:t>第 </a:t>
            </a:r>
            <a:r>
              <a:rPr lang="en-US" altLang="zh-CN" smtClean="0">
                <a:sym typeface="Calibri" pitchFamily="34" charset="0"/>
              </a:rPr>
              <a:t>4 </a:t>
            </a:r>
            <a:r>
              <a:rPr lang="zh-CN" altLang="en-US" smtClean="0">
                <a:sym typeface="Calibri" pitchFamily="34" charset="0"/>
              </a:rPr>
              <a:t>レベル</a:t>
            </a:r>
          </a:p>
          <a:p>
            <a:pPr lvl="4"/>
            <a:r>
              <a:rPr lang="zh-CN" altLang="en-US" smtClean="0">
                <a:sym typeface="Calibri" pitchFamily="34" charset="0"/>
              </a:rPr>
              <a:t>第 </a:t>
            </a:r>
            <a:r>
              <a:rPr lang="en-US" altLang="zh-CN" smtClean="0">
                <a:sym typeface="Calibri" pitchFamily="34" charset="0"/>
              </a:rPr>
              <a:t>5 </a:t>
            </a:r>
            <a:r>
              <a:rPr lang="zh-CN" altLang="en-US" smtClean="0">
                <a:sym typeface="Calibri" pitchFamily="34" charset="0"/>
              </a:rPr>
              <a:t>レベル</a:t>
            </a:r>
          </a:p>
        </p:txBody>
      </p:sp>
      <p:sp>
        <p:nvSpPr>
          <p:cNvPr id="1028" name="日付プレースホルダ 3"/>
          <p:cNvSpPr>
            <a:spLocks noGrp="1" noChangeArrowheads="1"/>
          </p:cNvSpPr>
          <p:nvPr>
            <p:ph type="dt" sz="half" idx="2"/>
          </p:nvPr>
        </p:nvSpPr>
        <p:spPr bwMode="auto">
          <a:xfrm>
            <a:off x="495300" y="6356362"/>
            <a:ext cx="2311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b="0">
                <a:solidFill>
                  <a:srgbClr val="898989"/>
                </a:solidFill>
                <a:latin typeface="Calibri" pitchFamily="34" charset="0"/>
                <a:ea typeface="ＭＳ Ｐゴシック" pitchFamily="50" charset="-128"/>
                <a:sym typeface="Calibri" pitchFamily="34" charset="0"/>
              </a:defRPr>
            </a:lvl1pPr>
          </a:lstStyle>
          <a:p>
            <a:fld id="{B340C4BE-044A-41F4-9BAD-B38B51CB8CC3}" type="datetime1">
              <a:rPr lang="ja-JP" altLang="en-US"/>
              <a:pPr/>
              <a:t>2017/11/13</a:t>
            </a:fld>
            <a:endParaRPr lang="en-US" altLang="ja-JP"/>
          </a:p>
        </p:txBody>
      </p:sp>
      <p:sp>
        <p:nvSpPr>
          <p:cNvPr id="1029" name="フッター プレースホルダ 4"/>
          <p:cNvSpPr>
            <a:spLocks noGrp="1" noChangeArrowheads="1"/>
          </p:cNvSpPr>
          <p:nvPr>
            <p:ph type="ftr" sz="quarter" idx="3"/>
          </p:nvPr>
        </p:nvSpPr>
        <p:spPr bwMode="auto">
          <a:xfrm>
            <a:off x="3384550" y="6356362"/>
            <a:ext cx="31369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b="0">
                <a:solidFill>
                  <a:srgbClr val="898989"/>
                </a:solidFill>
                <a:latin typeface="Calibri" pitchFamily="34" charset="0"/>
                <a:ea typeface="ＭＳ Ｐゴシック" pitchFamily="50" charset="-128"/>
                <a:sym typeface="Calibri" pitchFamily="34" charset="0"/>
              </a:defRPr>
            </a:lvl1pPr>
          </a:lstStyle>
          <a:p>
            <a:endParaRPr lang="ja-JP" altLang="en-US"/>
          </a:p>
        </p:txBody>
      </p:sp>
      <p:sp>
        <p:nvSpPr>
          <p:cNvPr id="1030" name="スライド番号プレースホルダ 5"/>
          <p:cNvSpPr>
            <a:spLocks noGrp="1" noChangeArrowheads="1"/>
          </p:cNvSpPr>
          <p:nvPr>
            <p:ph type="sldNum" sz="quarter" idx="4"/>
          </p:nvPr>
        </p:nvSpPr>
        <p:spPr bwMode="auto">
          <a:xfrm>
            <a:off x="7099300" y="6356362"/>
            <a:ext cx="2311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b="0">
                <a:solidFill>
                  <a:srgbClr val="898989"/>
                </a:solidFill>
                <a:latin typeface="Calibri" pitchFamily="34" charset="0"/>
                <a:ea typeface="ＭＳ Ｐゴシック" pitchFamily="50" charset="-128"/>
                <a:sym typeface="Calibri" pitchFamily="34" charset="0"/>
              </a:defRPr>
            </a:lvl1pPr>
          </a:lstStyle>
          <a:p>
            <a:fld id="{97649577-B142-4EDB-BCC8-82D7D692668E}" type="slidenum">
              <a:rPr lang="ja-JP" altLang="en-US"/>
              <a:pPr/>
              <a:t>‹#›</a:t>
            </a:fld>
            <a:endParaRPr lang="en-US" altLang="ja-JP"/>
          </a:p>
        </p:txBody>
      </p:sp>
    </p:spTree>
  </p:cSld>
  <p:clrMap bg1="lt1" tx1="dk1" bg2="lt2" tx2="dk2" accent1="accent1" accent2="accent2" accent3="accent3" accent4="accent4" accent5="accent5" accent6="accent6" hlink="hlink" folHlink="folHlink"/>
  <p:sldLayoutIdLst>
    <p:sldLayoutId id="2147491261" r:id="rId1"/>
    <p:sldLayoutId id="2147491262" r:id="rId2"/>
    <p:sldLayoutId id="2147491263" r:id="rId3"/>
    <p:sldLayoutId id="2147491264" r:id="rId4"/>
    <p:sldLayoutId id="2147491265" r:id="rId5"/>
    <p:sldLayoutId id="2147491266" r:id="rId6"/>
    <p:sldLayoutId id="2147491267" r:id="rId7"/>
    <p:sldLayoutId id="2147491268" r:id="rId8"/>
    <p:sldLayoutId id="2147491269" r:id="rId9"/>
    <p:sldLayoutId id="2147491270" r:id="rId10"/>
    <p:sldLayoutId id="2147491271" r:id="rId11"/>
  </p:sldLayoutIdLst>
  <p:hf hdr="0" ftr="0" dt="0"/>
  <p:txStyles>
    <p:titleStyle>
      <a:lvl1pPr algn="ctr" rtl="0" eaLnBrk="0" fontAlgn="base" hangingPunct="0">
        <a:spcBef>
          <a:spcPct val="0"/>
        </a:spcBef>
        <a:spcAft>
          <a:spcPct val="0"/>
        </a:spcAft>
        <a:defRPr sz="4400">
          <a:solidFill>
            <a:schemeClr val="tx1"/>
          </a:solidFill>
          <a:latin typeface="+mj-lt"/>
          <a:ea typeface="+mj-ea"/>
          <a:cs typeface="+mj-cs"/>
          <a:sym typeface="Calibri" pitchFamily="34" charset="0"/>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9pPr>
    </p:titleStyle>
    <p:bodyStyle>
      <a:lvl1pPr marL="342900" indent="-342900" algn="l" defTabSz="0" rtl="0" eaLnBrk="0" fontAlgn="base" hangingPunct="0">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defTabSz="0" rtl="0" eaLnBrk="0" fontAlgn="base" hangingPunct="0">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defTabSz="0" rtl="0" eaLnBrk="0" fontAlgn="base" hangingPunct="0">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defTabSz="0"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defTabSz="0"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ja-JP" smtClean="0"/>
              <a:t>Cliquez pour modifier le style du titre</a:t>
            </a:r>
          </a:p>
        </p:txBody>
      </p:sp>
      <p:sp>
        <p:nvSpPr>
          <p:cNvPr id="3075" name="Rectangle 3"/>
          <p:cNvSpPr>
            <a:spLocks noGrp="1" noChangeArrowheads="1"/>
          </p:cNvSpPr>
          <p:nvPr>
            <p:ph type="body" idx="1"/>
          </p:nvPr>
        </p:nvSpPr>
        <p:spPr bwMode="auto">
          <a:xfrm>
            <a:off x="495300" y="1600206"/>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ja-JP" smtClean="0"/>
              <a:t>Cliquez pour modifier les styles du texte du masque</a:t>
            </a:r>
          </a:p>
          <a:p>
            <a:pPr lvl="1"/>
            <a:r>
              <a:rPr lang="fr-FR" altLang="ja-JP" smtClean="0"/>
              <a:t>Deuxième niveau</a:t>
            </a:r>
          </a:p>
          <a:p>
            <a:pPr lvl="2"/>
            <a:r>
              <a:rPr lang="fr-FR" altLang="ja-JP" smtClean="0"/>
              <a:t>Troisième niveau</a:t>
            </a:r>
          </a:p>
          <a:p>
            <a:pPr lvl="3"/>
            <a:r>
              <a:rPr lang="fr-FR" altLang="ja-JP" smtClean="0"/>
              <a:t>Quatrième niveau</a:t>
            </a:r>
          </a:p>
          <a:p>
            <a:pPr lvl="4"/>
            <a:r>
              <a:rPr lang="fr-FR" altLang="ja-JP" smtClean="0"/>
              <a:t>Cinquième niveau</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b="0">
                <a:solidFill>
                  <a:srgbClr val="000000"/>
                </a:solidFill>
                <a:ea typeface="ＭＳ Ｐゴシック" pitchFamily="50" charset="-128"/>
              </a:defRPr>
            </a:lvl1pPr>
          </a:lstStyle>
          <a:p>
            <a:fld id="{40DD4483-AA04-4162-86C2-A0BC7BD54768}" type="datetime1">
              <a:rPr lang="ja-JP" altLang="en-US"/>
              <a:pPr/>
              <a:t>2017/11/13</a:t>
            </a:fld>
            <a:endParaRPr lang="en-GB"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b="0">
                <a:solidFill>
                  <a:srgbClr val="000000"/>
                </a:solidFill>
                <a:ea typeface="ＭＳ Ｐゴシック" pitchFamily="50" charset="-128"/>
              </a:defRPr>
            </a:lvl1pPr>
          </a:lstStyle>
          <a:p>
            <a:endParaRPr lang="en-GB" altLang="ja-JP"/>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b="0">
                <a:solidFill>
                  <a:srgbClr val="000000"/>
                </a:solidFill>
                <a:ea typeface="ＭＳ Ｐゴシック" pitchFamily="50" charset="-128"/>
              </a:defRPr>
            </a:lvl1pPr>
          </a:lstStyle>
          <a:p>
            <a:fld id="{0A5D949B-154E-49EC-B954-9A048A6323DA}" type="slidenum">
              <a:rPr lang="en-GB" altLang="ja-JP"/>
              <a:pPr/>
              <a:t>‹#›</a:t>
            </a:fld>
            <a:endParaRPr lang="en-GB" altLang="ja-JP"/>
          </a:p>
        </p:txBody>
      </p:sp>
      <p:pic>
        <p:nvPicPr>
          <p:cNvPr id="3079" name="Picture 8" descr="nouveau logo OICA"/>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0" y="188913"/>
            <a:ext cx="124936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91272" r:id="rId1"/>
    <p:sldLayoutId id="2147491273" r:id="rId2"/>
    <p:sldLayoutId id="2147491274" r:id="rId3"/>
    <p:sldLayoutId id="2147491275" r:id="rId4"/>
    <p:sldLayoutId id="2147491276" r:id="rId5"/>
    <p:sldLayoutId id="2147491277" r:id="rId6"/>
    <p:sldLayoutId id="2147491278" r:id="rId7"/>
    <p:sldLayoutId id="2147491279" r:id="rId8"/>
    <p:sldLayoutId id="2147491280" r:id="rId9"/>
    <p:sldLayoutId id="2147491281" r:id="rId10"/>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533400" indent="-533400" algn="l" rtl="0" eaLnBrk="0" fontAlgn="base" hangingPunct="0">
        <a:spcBef>
          <a:spcPct val="20000"/>
        </a:spcBef>
        <a:spcAft>
          <a:spcPct val="0"/>
        </a:spcAft>
        <a:buFont typeface="Wingdings" pitchFamily="2" charset="2"/>
        <a:buChar char="Ø"/>
        <a:tabLst>
          <a:tab pos="533400" algn="l"/>
        </a:tabLst>
        <a:defRPr sz="3200">
          <a:solidFill>
            <a:schemeClr val="tx1"/>
          </a:solidFill>
          <a:latin typeface="+mn-lt"/>
          <a:ea typeface="+mn-ea"/>
          <a:cs typeface="+mn-cs"/>
        </a:defRPr>
      </a:lvl1pPr>
      <a:lvl2pPr marL="901700" indent="-368300" algn="l" rtl="0" eaLnBrk="0" fontAlgn="base" hangingPunct="0">
        <a:spcBef>
          <a:spcPct val="20000"/>
        </a:spcBef>
        <a:spcAft>
          <a:spcPct val="0"/>
        </a:spcAft>
        <a:buFont typeface="Wingdings" pitchFamily="2" charset="2"/>
        <a:buChar char="ü"/>
        <a:tabLst>
          <a:tab pos="901700" algn="l"/>
        </a:tabLst>
        <a:defRPr sz="2800">
          <a:solidFill>
            <a:schemeClr val="tx1"/>
          </a:solidFill>
          <a:latin typeface="+mn-lt"/>
        </a:defRPr>
      </a:lvl2pPr>
      <a:lvl3pPr marL="1346200" indent="-355600" algn="l" rtl="0"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0" y="0"/>
            <a:ext cx="9906000" cy="404664"/>
          </a:xfrm>
          <a:prstGeom prst="rect">
            <a:avLst/>
          </a:prstGeom>
          <a:gradFill>
            <a:gsLst>
              <a:gs pos="0">
                <a:schemeClr val="accent1">
                  <a:shade val="51000"/>
                  <a:satMod val="130000"/>
                </a:schemeClr>
              </a:gs>
              <a:gs pos="75000">
                <a:schemeClr val="accent1">
                  <a:shade val="93000"/>
                  <a:satMod val="130000"/>
                </a:schemeClr>
              </a:gs>
              <a:gs pos="90000">
                <a:schemeClr val="bg1"/>
              </a:gs>
            </a:gsLst>
            <a:lin ang="0" scaled="0"/>
          </a:gradFill>
          <a:ln>
            <a:noFill/>
          </a:ln>
        </p:spPr>
        <p:style>
          <a:lnRef idx="1">
            <a:schemeClr val="accent1"/>
          </a:lnRef>
          <a:fillRef idx="3">
            <a:schemeClr val="accent1"/>
          </a:fillRef>
          <a:effectRef idx="2">
            <a:schemeClr val="accent1"/>
          </a:effectRef>
          <a:fontRef idx="none"/>
        </p:style>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7AA86EF2-52B6-49BB-95CA-F9E0B9EC395A}" type="datetime1">
              <a:rPr kumimoji="1" lang="ja-JP" altLang="en-US" b="0" smtClean="0">
                <a:solidFill>
                  <a:prstClr val="black">
                    <a:tint val="75000"/>
                  </a:prstClr>
                </a:solidFill>
                <a:latin typeface="Calibri"/>
                <a:ea typeface="ＭＳ Ｐゴシック"/>
              </a:rPr>
              <a:pPr eaLnBrk="1" fontAlgn="auto" hangingPunct="1">
                <a:spcBef>
                  <a:spcPts val="0"/>
                </a:spcBef>
                <a:spcAft>
                  <a:spcPts val="0"/>
                </a:spcAft>
              </a:pPr>
              <a:t>2017/11/13</a:t>
            </a:fld>
            <a:endParaRPr kumimoji="1" lang="ja-JP" altLang="en-US" b="0">
              <a:solidFill>
                <a:prstClr val="black">
                  <a:tint val="75000"/>
                </a:prstClr>
              </a:solidFill>
              <a:latin typeface="Calibri"/>
              <a:ea typeface="ＭＳ Ｐゴシック"/>
            </a:endParaRPr>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kumimoji="1" lang="ja-JP" altLang="en-US" b="0">
              <a:solidFill>
                <a:prstClr val="black">
                  <a:tint val="75000"/>
                </a:prstClr>
              </a:solidFill>
              <a:latin typeface="Calibri"/>
              <a:ea typeface="ＭＳ Ｐゴシック"/>
            </a:endParaRPr>
          </a:p>
        </p:txBody>
      </p:sp>
      <p:sp>
        <p:nvSpPr>
          <p:cNvPr id="6" name="スライド番号プレースホルダー 5"/>
          <p:cNvSpPr>
            <a:spLocks noGrp="1"/>
          </p:cNvSpPr>
          <p:nvPr>
            <p:ph type="sldNum" sz="quarter" idx="4"/>
          </p:nvPr>
        </p:nvSpPr>
        <p:spPr>
          <a:xfrm>
            <a:off x="7594600" y="6492876"/>
            <a:ext cx="2311400" cy="365125"/>
          </a:xfrm>
          <a:prstGeom prst="rect">
            <a:avLst/>
          </a:prstGeom>
        </p:spPr>
        <p:txBody>
          <a:bodyPr vert="horz" lIns="91440" tIns="45720" rIns="91440" bIns="45720" rtlCol="0" anchor="ctr"/>
          <a:lstStyle>
            <a:lvl1pPr algn="r">
              <a:defRPr sz="1800" i="1">
                <a:solidFill>
                  <a:schemeClr val="tx1">
                    <a:tint val="75000"/>
                  </a:schemeClr>
                </a:solidFill>
                <a:latin typeface="+mn-lt"/>
                <a:cs typeface="Times New Roman" panose="02020603050405020304" pitchFamily="18" charset="0"/>
              </a:defRPr>
            </a:lvl1pPr>
          </a:lstStyle>
          <a:p>
            <a:pPr eaLnBrk="1" fontAlgn="auto" hangingPunct="1">
              <a:spcBef>
                <a:spcPts val="0"/>
              </a:spcBef>
              <a:spcAft>
                <a:spcPts val="0"/>
              </a:spcAft>
            </a:pPr>
            <a:fld id="{983851B3-B5FA-4CE8-9121-B2E7106A4B41}" type="slidenum">
              <a:rPr kumimoji="1" lang="ja-JP" altLang="en-US" b="0" smtClean="0">
                <a:solidFill>
                  <a:prstClr val="black">
                    <a:tint val="75000"/>
                  </a:prstClr>
                </a:solidFill>
                <a:ea typeface="ＭＳ Ｐゴシック"/>
              </a:rPr>
              <a:pPr eaLnBrk="1" fontAlgn="auto" hangingPunct="1">
                <a:spcBef>
                  <a:spcPts val="0"/>
                </a:spcBef>
                <a:spcAft>
                  <a:spcPts val="0"/>
                </a:spcAft>
              </a:pPr>
              <a:t>‹#›</a:t>
            </a:fld>
            <a:endParaRPr kumimoji="1" lang="ja-JP" altLang="en-US" b="0">
              <a:solidFill>
                <a:prstClr val="black">
                  <a:tint val="75000"/>
                </a:prstClr>
              </a:solidFill>
              <a:ea typeface="ＭＳ Ｐゴシック"/>
            </a:endParaRPr>
          </a:p>
        </p:txBody>
      </p:sp>
    </p:spTree>
    <p:extLst>
      <p:ext uri="{BB962C8B-B14F-4D97-AF65-F5344CB8AC3E}">
        <p14:creationId xmlns:p14="http://schemas.microsoft.com/office/powerpoint/2010/main" val="3930522192"/>
      </p:ext>
    </p:extLst>
  </p:cSld>
  <p:clrMap bg1="lt1" tx1="dk1" bg2="lt2" tx2="dk2" accent1="accent1" accent2="accent2" accent3="accent3" accent4="accent4" accent5="accent5" accent6="accent6" hlink="hlink" folHlink="folHlink"/>
  <p:sldLayoutIdLst>
    <p:sldLayoutId id="2147491283" r:id="rId1"/>
    <p:sldLayoutId id="2147491284" r:id="rId2"/>
    <p:sldLayoutId id="2147491285" r:id="rId3"/>
    <p:sldLayoutId id="2147491286" r:id="rId4"/>
    <p:sldLayoutId id="2147491287" r:id="rId5"/>
    <p:sldLayoutId id="2147491288" r:id="rId6"/>
    <p:sldLayoutId id="2147491289" r:id="rId7"/>
    <p:sldLayoutId id="2147491290" r:id="rId8"/>
    <p:sldLayoutId id="2147491291" r:id="rId9"/>
    <p:sldLayoutId id="2147491292" r:id="rId10"/>
    <p:sldLayoutId id="2147491293" r:id="rId11"/>
  </p:sldLayoutIdLst>
  <p:hf hdr="0" ftr="0" dt="0"/>
  <p:txStyles>
    <p:titleStyle>
      <a:lvl1pPr algn="l" defTabSz="914400" rtl="0" eaLnBrk="1" latinLnBrk="0" hangingPunct="1">
        <a:spcBef>
          <a:spcPct val="0"/>
        </a:spcBef>
        <a:buNone/>
        <a:defRPr kumimoji="1" sz="28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タイトル 1"/>
          <p:cNvSpPr>
            <a:spLocks noGrp="1" noChangeArrowheads="1"/>
          </p:cNvSpPr>
          <p:nvPr>
            <p:ph type="ctrTitle" idx="4294967295"/>
          </p:nvPr>
        </p:nvSpPr>
        <p:spPr>
          <a:xfrm>
            <a:off x="768350" y="2673362"/>
            <a:ext cx="8585200" cy="3565525"/>
          </a:xfrm>
        </p:spPr>
        <p:txBody>
          <a:bodyPr/>
          <a:lstStyle/>
          <a:p>
            <a:r>
              <a:rPr lang="en-US" altLang="ja-JP" b="1" i="1" dirty="0" smtClean="0">
                <a:latin typeface="Arial" charset="0"/>
                <a:cs typeface="Arial" charset="0"/>
              </a:rPr>
              <a:t>Report to 173</a:t>
            </a:r>
            <a:r>
              <a:rPr lang="en-US" altLang="ja-JP" b="1" i="1" baseline="30000" dirty="0" smtClean="0">
                <a:latin typeface="Arial" charset="0"/>
                <a:cs typeface="Arial" charset="0"/>
              </a:rPr>
              <a:t>rd</a:t>
            </a:r>
            <a:r>
              <a:rPr lang="en-US" altLang="ja-JP" b="1" i="1" dirty="0" smtClean="0">
                <a:latin typeface="Arial" charset="0"/>
                <a:cs typeface="Arial" charset="0"/>
              </a:rPr>
              <a:t> WP.29 session from </a:t>
            </a:r>
            <a:br>
              <a:rPr lang="en-US" altLang="ja-JP" b="1" i="1" dirty="0" smtClean="0">
                <a:latin typeface="Arial" charset="0"/>
                <a:cs typeface="Arial" charset="0"/>
              </a:rPr>
            </a:br>
            <a:r>
              <a:rPr lang="en-US" altLang="ja-JP" b="1" i="1" dirty="0" smtClean="0">
                <a:latin typeface="Arial" charset="0"/>
                <a:cs typeface="Arial" charset="0"/>
              </a:rPr>
              <a:t>the 25</a:t>
            </a:r>
            <a:r>
              <a:rPr lang="en-US" altLang="ja-JP" b="1" i="1" baseline="30000" dirty="0" smtClean="0">
                <a:latin typeface="Arial" charset="0"/>
                <a:cs typeface="Arial" charset="0"/>
              </a:rPr>
              <a:t>th</a:t>
            </a:r>
            <a:r>
              <a:rPr lang="en-US" altLang="ja-JP" b="1" i="1" dirty="0" smtClean="0">
                <a:latin typeface="Arial" charset="0"/>
                <a:cs typeface="Arial" charset="0"/>
              </a:rPr>
              <a:t> IWVTA Informal Group meeting</a:t>
            </a:r>
            <a:r>
              <a:rPr lang="en-US" altLang="ja-JP" sz="3600" i="1" dirty="0" smtClean="0"/>
              <a:t/>
            </a:r>
            <a:br>
              <a:rPr lang="en-US" altLang="ja-JP" sz="3600" i="1" dirty="0" smtClean="0"/>
            </a:br>
            <a:r>
              <a:rPr lang="en-US" altLang="ja-JP" sz="3600" i="1" dirty="0" smtClean="0"/>
              <a:t>  </a:t>
            </a:r>
            <a:endParaRPr lang="ja-JP" altLang="en-US" sz="3600" i="1" dirty="0" smtClean="0"/>
          </a:p>
        </p:txBody>
      </p:sp>
      <p:sp>
        <p:nvSpPr>
          <p:cNvPr id="49156" name="Text Box 4"/>
          <p:cNvSpPr txBox="1">
            <a:spLocks noChangeArrowheads="1"/>
          </p:cNvSpPr>
          <p:nvPr/>
        </p:nvSpPr>
        <p:spPr bwMode="auto">
          <a:xfrm>
            <a:off x="5673080" y="504825"/>
            <a:ext cx="381642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ea typeface="ＭＳ Ｐゴシック" pitchFamily="50" charset="-128"/>
                <a:sym typeface="Calibri" pitchFamily="34" charset="0"/>
              </a:defRPr>
            </a:lvl1pPr>
            <a:lvl2pPr>
              <a:defRPr sz="2800">
                <a:solidFill>
                  <a:schemeClr val="tx1"/>
                </a:solidFill>
                <a:latin typeface="Calibri" pitchFamily="34" charset="0"/>
                <a:ea typeface="ＭＳ Ｐゴシック" pitchFamily="50" charset="-128"/>
                <a:sym typeface="Calibri" pitchFamily="34" charset="0"/>
              </a:defRPr>
            </a:lvl2pPr>
            <a:lvl3pPr>
              <a:defRPr sz="2400">
                <a:solidFill>
                  <a:schemeClr val="tx1"/>
                </a:solidFill>
                <a:latin typeface="Calibri" pitchFamily="34" charset="0"/>
                <a:ea typeface="ＭＳ Ｐゴシック" pitchFamily="50" charset="-128"/>
                <a:sym typeface="Calibri" pitchFamily="34" charset="0"/>
              </a:defRPr>
            </a:lvl3pPr>
            <a:lvl4pPr>
              <a:defRPr sz="2000">
                <a:solidFill>
                  <a:schemeClr val="tx1"/>
                </a:solidFill>
                <a:latin typeface="Calibri" pitchFamily="34" charset="0"/>
                <a:ea typeface="ＭＳ Ｐゴシック" pitchFamily="50" charset="-128"/>
                <a:sym typeface="Calibri" pitchFamily="34" charset="0"/>
              </a:defRPr>
            </a:lvl4pPr>
            <a:lvl5pPr>
              <a:defRPr sz="2000">
                <a:solidFill>
                  <a:schemeClr val="tx1"/>
                </a:solidFill>
                <a:latin typeface="Calibri" pitchFamily="34" charset="0"/>
                <a:ea typeface="ＭＳ Ｐゴシック" pitchFamily="50" charset="-128"/>
                <a:sym typeface="Calibri" pitchFamily="34" charset="0"/>
              </a:defRPr>
            </a:lvl5pPr>
            <a:lvl6pPr>
              <a:buFont typeface="Arial" charset="0"/>
              <a:defRPr sz="2000">
                <a:solidFill>
                  <a:schemeClr val="tx1"/>
                </a:solidFill>
                <a:latin typeface="Calibri" pitchFamily="34" charset="0"/>
                <a:ea typeface="ＭＳ Ｐゴシック" pitchFamily="50" charset="-128"/>
                <a:sym typeface="Calibri" pitchFamily="34" charset="0"/>
              </a:defRPr>
            </a:lvl6pPr>
            <a:lvl7pPr>
              <a:buFont typeface="Arial" charset="0"/>
              <a:defRPr sz="2000">
                <a:solidFill>
                  <a:schemeClr val="tx1"/>
                </a:solidFill>
                <a:latin typeface="Calibri" pitchFamily="34" charset="0"/>
                <a:ea typeface="ＭＳ Ｐゴシック" pitchFamily="50" charset="-128"/>
                <a:sym typeface="Calibri" pitchFamily="34" charset="0"/>
              </a:defRPr>
            </a:lvl7pPr>
            <a:lvl8pPr>
              <a:buFont typeface="Arial" charset="0"/>
              <a:defRPr sz="2000">
                <a:solidFill>
                  <a:schemeClr val="tx1"/>
                </a:solidFill>
                <a:latin typeface="Calibri" pitchFamily="34" charset="0"/>
                <a:ea typeface="ＭＳ Ｐゴシック" pitchFamily="50" charset="-128"/>
                <a:sym typeface="Calibri" pitchFamily="34" charset="0"/>
              </a:defRPr>
            </a:lvl8pPr>
            <a:lvl9pPr>
              <a:buFont typeface="Arial" charset="0"/>
              <a:defRPr sz="2000">
                <a:solidFill>
                  <a:schemeClr val="tx1"/>
                </a:solidFill>
                <a:latin typeface="Calibri" pitchFamily="34" charset="0"/>
                <a:ea typeface="ＭＳ Ｐゴシック" pitchFamily="50" charset="-128"/>
                <a:sym typeface="Calibri" pitchFamily="34" charset="0"/>
              </a:defRPr>
            </a:lvl9pPr>
          </a:lstStyle>
          <a:p>
            <a:pPr>
              <a:spcBef>
                <a:spcPct val="50000"/>
              </a:spcBef>
            </a:pPr>
            <a:r>
              <a:rPr lang="en-US" altLang="ja-JP" sz="1600" b="0" dirty="0" smtClean="0">
                <a:solidFill>
                  <a:srgbClr val="000000"/>
                </a:solidFill>
                <a:latin typeface="Arial" charset="0"/>
              </a:rPr>
              <a:t>informal document WP.29-173-18</a:t>
            </a:r>
            <a:br>
              <a:rPr lang="en-US" altLang="ja-JP" sz="1600" b="0" dirty="0" smtClean="0">
                <a:solidFill>
                  <a:srgbClr val="000000"/>
                </a:solidFill>
                <a:latin typeface="Arial" charset="0"/>
              </a:rPr>
            </a:br>
            <a:r>
              <a:rPr lang="en-US" altLang="ja-JP" sz="1600" b="0" dirty="0" smtClean="0">
                <a:solidFill>
                  <a:srgbClr val="000000"/>
                </a:solidFill>
                <a:latin typeface="Arial" charset="0"/>
              </a:rPr>
              <a:t>(173rd </a:t>
            </a:r>
            <a:r>
              <a:rPr lang="en-US" altLang="ja-JP" sz="1600" b="0" dirty="0">
                <a:solidFill>
                  <a:srgbClr val="000000"/>
                </a:solidFill>
                <a:latin typeface="Arial" charset="0"/>
              </a:rPr>
              <a:t>WP.29, </a:t>
            </a:r>
            <a:r>
              <a:rPr lang="en-US" altLang="ja-JP" sz="1600" b="0" dirty="0" smtClean="0">
                <a:solidFill>
                  <a:srgbClr val="000000"/>
                </a:solidFill>
                <a:latin typeface="Arial" charset="0"/>
              </a:rPr>
              <a:t>14 </a:t>
            </a:r>
            <a:r>
              <a:rPr lang="en-US" altLang="ja-JP" sz="1600" b="0" dirty="0">
                <a:solidFill>
                  <a:srgbClr val="000000"/>
                </a:solidFill>
                <a:latin typeface="Arial" charset="0"/>
              </a:rPr>
              <a:t>- </a:t>
            </a:r>
            <a:r>
              <a:rPr lang="en-US" altLang="ja-JP" sz="1600" b="0" dirty="0" smtClean="0">
                <a:solidFill>
                  <a:srgbClr val="000000"/>
                </a:solidFill>
                <a:latin typeface="Arial" charset="0"/>
              </a:rPr>
              <a:t>17 November 2017,</a:t>
            </a:r>
            <a:br>
              <a:rPr lang="en-US" altLang="ja-JP" sz="1600" b="0" dirty="0" smtClean="0">
                <a:solidFill>
                  <a:srgbClr val="000000"/>
                </a:solidFill>
                <a:latin typeface="Arial" charset="0"/>
              </a:rPr>
            </a:br>
            <a:r>
              <a:rPr lang="en-US" altLang="ja-JP" sz="1600" b="0" dirty="0" smtClean="0">
                <a:solidFill>
                  <a:srgbClr val="000000"/>
                </a:solidFill>
                <a:latin typeface="Arial" charset="0"/>
              </a:rPr>
              <a:t>agenda </a:t>
            </a:r>
            <a:r>
              <a:rPr lang="en-US" altLang="ja-JP" sz="1600" b="0" dirty="0">
                <a:solidFill>
                  <a:srgbClr val="000000"/>
                </a:solidFill>
                <a:latin typeface="Arial" charset="0"/>
              </a:rPr>
              <a:t>item </a:t>
            </a:r>
            <a:r>
              <a:rPr lang="en-US" altLang="ja-JP" sz="1600" b="0" dirty="0" smtClean="0">
                <a:solidFill>
                  <a:srgbClr val="000000"/>
                </a:solidFill>
                <a:latin typeface="Arial" charset="0"/>
              </a:rPr>
              <a:t>4.3)</a:t>
            </a:r>
          </a:p>
        </p:txBody>
      </p:sp>
      <p:sp>
        <p:nvSpPr>
          <p:cNvPr id="49157" name="スライド番号プレースホルダー 1"/>
          <p:cNvSpPr>
            <a:spLocks noGrp="1"/>
          </p:cNvSpPr>
          <p:nvPr>
            <p:ph type="sldNum" sz="quarter" idx="12"/>
          </p:nvPr>
        </p:nvSpPr>
        <p:spPr>
          <a:noFill/>
        </p:spPr>
        <p:txBody>
          <a:bodyPr/>
          <a:lstStyle>
            <a:lvl1pPr>
              <a:defRPr sz="3200">
                <a:solidFill>
                  <a:schemeClr val="tx1"/>
                </a:solidFill>
                <a:latin typeface="Calibri" pitchFamily="34" charset="0"/>
                <a:ea typeface="ＭＳ Ｐゴシック" pitchFamily="50" charset="-128"/>
                <a:sym typeface="Calibri" pitchFamily="34" charset="0"/>
              </a:defRPr>
            </a:lvl1pPr>
            <a:lvl2pPr>
              <a:defRPr sz="2800">
                <a:solidFill>
                  <a:schemeClr val="tx1"/>
                </a:solidFill>
                <a:latin typeface="Calibri" pitchFamily="34" charset="0"/>
                <a:ea typeface="ＭＳ Ｐゴシック" pitchFamily="50" charset="-128"/>
                <a:sym typeface="Calibri" pitchFamily="34" charset="0"/>
              </a:defRPr>
            </a:lvl2pPr>
            <a:lvl3pPr>
              <a:defRPr sz="2400">
                <a:solidFill>
                  <a:schemeClr val="tx1"/>
                </a:solidFill>
                <a:latin typeface="Calibri" pitchFamily="34" charset="0"/>
                <a:ea typeface="ＭＳ Ｐゴシック" pitchFamily="50" charset="-128"/>
                <a:sym typeface="Calibri" pitchFamily="34" charset="0"/>
              </a:defRPr>
            </a:lvl3pPr>
            <a:lvl4pPr>
              <a:defRPr sz="2000">
                <a:solidFill>
                  <a:schemeClr val="tx1"/>
                </a:solidFill>
                <a:latin typeface="Calibri" pitchFamily="34" charset="0"/>
                <a:ea typeface="ＭＳ Ｐゴシック" pitchFamily="50" charset="-128"/>
                <a:sym typeface="Calibri" pitchFamily="34" charset="0"/>
              </a:defRPr>
            </a:lvl4pPr>
            <a:lvl5pPr>
              <a:defRPr sz="2000">
                <a:solidFill>
                  <a:schemeClr val="tx1"/>
                </a:solidFill>
                <a:latin typeface="Calibri" pitchFamily="34" charset="0"/>
                <a:ea typeface="ＭＳ Ｐゴシック" pitchFamily="50" charset="-128"/>
                <a:sym typeface="Calibri" pitchFamily="34" charset="0"/>
              </a:defRPr>
            </a:lvl5pPr>
            <a:lvl6pPr>
              <a:buFont typeface="Arial" charset="0"/>
              <a:defRPr sz="2000">
                <a:solidFill>
                  <a:schemeClr val="tx1"/>
                </a:solidFill>
                <a:latin typeface="Calibri" pitchFamily="34" charset="0"/>
                <a:ea typeface="ＭＳ Ｐゴシック" pitchFamily="50" charset="-128"/>
                <a:sym typeface="Calibri" pitchFamily="34" charset="0"/>
              </a:defRPr>
            </a:lvl6pPr>
            <a:lvl7pPr>
              <a:buFont typeface="Arial" charset="0"/>
              <a:defRPr sz="2000">
                <a:solidFill>
                  <a:schemeClr val="tx1"/>
                </a:solidFill>
                <a:latin typeface="Calibri" pitchFamily="34" charset="0"/>
                <a:ea typeface="ＭＳ Ｐゴシック" pitchFamily="50" charset="-128"/>
                <a:sym typeface="Calibri" pitchFamily="34" charset="0"/>
              </a:defRPr>
            </a:lvl7pPr>
            <a:lvl8pPr>
              <a:buFont typeface="Arial" charset="0"/>
              <a:defRPr sz="2000">
                <a:solidFill>
                  <a:schemeClr val="tx1"/>
                </a:solidFill>
                <a:latin typeface="Calibri" pitchFamily="34" charset="0"/>
                <a:ea typeface="ＭＳ Ｐゴシック" pitchFamily="50" charset="-128"/>
                <a:sym typeface="Calibri" pitchFamily="34" charset="0"/>
              </a:defRPr>
            </a:lvl8pPr>
            <a:lvl9pPr>
              <a:buFont typeface="Arial" charset="0"/>
              <a:defRPr sz="2000">
                <a:solidFill>
                  <a:schemeClr val="tx1"/>
                </a:solidFill>
                <a:latin typeface="Calibri" pitchFamily="34" charset="0"/>
                <a:ea typeface="ＭＳ Ｐゴシック" pitchFamily="50" charset="-128"/>
                <a:sym typeface="Calibri" pitchFamily="34" charset="0"/>
              </a:defRPr>
            </a:lvl9pPr>
          </a:lstStyle>
          <a:p>
            <a:fld id="{E7482F79-D5D6-4FBB-AAE5-7271E3E080CE}" type="slidenum">
              <a:rPr lang="ja-JP" altLang="en-US" sz="1200">
                <a:solidFill>
                  <a:srgbClr val="898989"/>
                </a:solidFill>
                <a:ea typeface="SimSun" pitchFamily="2" charset="-122"/>
              </a:rPr>
              <a:pPr/>
              <a:t>1</a:t>
            </a:fld>
            <a:endParaRPr lang="en-US" altLang="ja-JP" sz="1800">
              <a:solidFill>
                <a:srgbClr val="000000"/>
              </a:solidFill>
              <a:latin typeface="Arial" charset="0"/>
              <a:ea typeface="SimSun" pitchFamily="2" charset="-122"/>
            </a:endParaRPr>
          </a:p>
        </p:txBody>
      </p:sp>
      <p:sp>
        <p:nvSpPr>
          <p:cNvPr id="6" name="Text Box 4"/>
          <p:cNvSpPr txBox="1">
            <a:spLocks noChangeArrowheads="1"/>
          </p:cNvSpPr>
          <p:nvPr/>
        </p:nvSpPr>
        <p:spPr bwMode="auto">
          <a:xfrm>
            <a:off x="452445" y="512676"/>
            <a:ext cx="446455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ea typeface="ＭＳ Ｐゴシック" pitchFamily="50" charset="-128"/>
                <a:sym typeface="Calibri" pitchFamily="34" charset="0"/>
              </a:defRPr>
            </a:lvl1pPr>
            <a:lvl2pPr>
              <a:defRPr sz="2800">
                <a:solidFill>
                  <a:schemeClr val="tx1"/>
                </a:solidFill>
                <a:latin typeface="Calibri" pitchFamily="34" charset="0"/>
                <a:ea typeface="ＭＳ Ｐゴシック" pitchFamily="50" charset="-128"/>
                <a:sym typeface="Calibri" pitchFamily="34" charset="0"/>
              </a:defRPr>
            </a:lvl2pPr>
            <a:lvl3pPr>
              <a:defRPr sz="2400">
                <a:solidFill>
                  <a:schemeClr val="tx1"/>
                </a:solidFill>
                <a:latin typeface="Calibri" pitchFamily="34" charset="0"/>
                <a:ea typeface="ＭＳ Ｐゴシック" pitchFamily="50" charset="-128"/>
                <a:sym typeface="Calibri" pitchFamily="34" charset="0"/>
              </a:defRPr>
            </a:lvl3pPr>
            <a:lvl4pPr>
              <a:defRPr sz="2000">
                <a:solidFill>
                  <a:schemeClr val="tx1"/>
                </a:solidFill>
                <a:latin typeface="Calibri" pitchFamily="34" charset="0"/>
                <a:ea typeface="ＭＳ Ｐゴシック" pitchFamily="50" charset="-128"/>
                <a:sym typeface="Calibri" pitchFamily="34" charset="0"/>
              </a:defRPr>
            </a:lvl4pPr>
            <a:lvl5pPr>
              <a:defRPr sz="2000">
                <a:solidFill>
                  <a:schemeClr val="tx1"/>
                </a:solidFill>
                <a:latin typeface="Calibri" pitchFamily="34" charset="0"/>
                <a:ea typeface="ＭＳ Ｐゴシック" pitchFamily="50" charset="-128"/>
                <a:sym typeface="Calibri" pitchFamily="34" charset="0"/>
              </a:defRPr>
            </a:lvl5pPr>
            <a:lvl6pPr>
              <a:buFont typeface="Arial" charset="0"/>
              <a:defRPr sz="2000">
                <a:solidFill>
                  <a:schemeClr val="tx1"/>
                </a:solidFill>
                <a:latin typeface="Calibri" pitchFamily="34" charset="0"/>
                <a:ea typeface="ＭＳ Ｐゴシック" pitchFamily="50" charset="-128"/>
                <a:sym typeface="Calibri" pitchFamily="34" charset="0"/>
              </a:defRPr>
            </a:lvl6pPr>
            <a:lvl7pPr>
              <a:buFont typeface="Arial" charset="0"/>
              <a:defRPr sz="2000">
                <a:solidFill>
                  <a:schemeClr val="tx1"/>
                </a:solidFill>
                <a:latin typeface="Calibri" pitchFamily="34" charset="0"/>
                <a:ea typeface="ＭＳ Ｐゴシック" pitchFamily="50" charset="-128"/>
                <a:sym typeface="Calibri" pitchFamily="34" charset="0"/>
              </a:defRPr>
            </a:lvl7pPr>
            <a:lvl8pPr>
              <a:buFont typeface="Arial" charset="0"/>
              <a:defRPr sz="2000">
                <a:solidFill>
                  <a:schemeClr val="tx1"/>
                </a:solidFill>
                <a:latin typeface="Calibri" pitchFamily="34" charset="0"/>
                <a:ea typeface="ＭＳ Ｐゴシック" pitchFamily="50" charset="-128"/>
                <a:sym typeface="Calibri" pitchFamily="34" charset="0"/>
              </a:defRPr>
            </a:lvl8pPr>
            <a:lvl9pPr>
              <a:buFont typeface="Arial" charset="0"/>
              <a:defRPr sz="2000">
                <a:solidFill>
                  <a:schemeClr val="tx1"/>
                </a:solidFill>
                <a:latin typeface="Calibri" pitchFamily="34" charset="0"/>
                <a:ea typeface="ＭＳ Ｐゴシック" pitchFamily="50" charset="-128"/>
                <a:sym typeface="Calibri" pitchFamily="34" charset="0"/>
              </a:defRPr>
            </a:lvl9pPr>
          </a:lstStyle>
          <a:p>
            <a:pPr>
              <a:spcBef>
                <a:spcPct val="50000"/>
              </a:spcBef>
            </a:pPr>
            <a:r>
              <a:rPr lang="en-US" altLang="ja-JP" sz="1600" b="0" dirty="0" smtClean="0">
                <a:solidFill>
                  <a:srgbClr val="000000"/>
                </a:solidFill>
                <a:latin typeface="Arial" charset="0"/>
                <a:cs typeface="Arial" charset="0"/>
              </a:rPr>
              <a:t>Transmitted </a:t>
            </a:r>
            <a:r>
              <a:rPr lang="en-US" altLang="ja-JP" sz="1600" b="0" dirty="0">
                <a:solidFill>
                  <a:srgbClr val="000000"/>
                </a:solidFill>
                <a:latin typeface="Arial" charset="0"/>
                <a:cs typeface="Arial" charset="0"/>
              </a:rPr>
              <a:t>by </a:t>
            </a:r>
            <a:r>
              <a:rPr lang="en-US" altLang="ja-JP" sz="1600" b="0" dirty="0">
                <a:latin typeface="Arial" charset="0"/>
                <a:cs typeface="Arial" charset="0"/>
              </a:rPr>
              <a:t>the </a:t>
            </a:r>
            <a:r>
              <a:rPr lang="en-US" altLang="ja-JP" sz="1600" b="0" dirty="0" smtClean="0">
                <a:latin typeface="Arial" charset="0"/>
                <a:cs typeface="Arial" charset="0"/>
              </a:rPr>
              <a:t>IWVTA </a:t>
            </a:r>
            <a:r>
              <a:rPr lang="en-US" altLang="ja-JP" sz="1600" b="0" dirty="0">
                <a:latin typeface="Arial" charset="0"/>
                <a:cs typeface="Arial" charset="0"/>
              </a:rPr>
              <a:t>Informal </a:t>
            </a:r>
            <a:r>
              <a:rPr lang="en-US" altLang="ja-JP" sz="1600" b="0" dirty="0" smtClean="0">
                <a:latin typeface="Arial" charset="0"/>
                <a:cs typeface="Arial" charset="0"/>
              </a:rPr>
              <a:t>Group</a:t>
            </a:r>
            <a:endParaRPr lang="en-US" altLang="ja-JP" sz="1600" b="0" dirty="0">
              <a:solidFill>
                <a:srgbClr val="000000"/>
              </a:solidFill>
              <a:latin typeface="Arial"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直線コネクタ 23"/>
          <p:cNvSpPr>
            <a:spLocks noChangeShapeType="1"/>
          </p:cNvSpPr>
          <p:nvPr/>
        </p:nvSpPr>
        <p:spPr bwMode="auto">
          <a:xfrm>
            <a:off x="0" y="440668"/>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sp>
        <p:nvSpPr>
          <p:cNvPr id="50179" name="テキスト ボックス 24"/>
          <p:cNvSpPr>
            <a:spLocks noChangeArrowheads="1"/>
          </p:cNvSpPr>
          <p:nvPr/>
        </p:nvSpPr>
        <p:spPr bwMode="auto">
          <a:xfrm>
            <a:off x="93824" y="44624"/>
            <a:ext cx="23749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sz="2400" dirty="0">
                <a:solidFill>
                  <a:srgbClr val="000000"/>
                </a:solidFill>
                <a:ea typeface="ＭＳ Ｐゴシック" pitchFamily="50" charset="-128"/>
                <a:cs typeface="Arial" charset="0"/>
                <a:sym typeface="Arial" charset="0"/>
              </a:rPr>
              <a:t>Contents</a:t>
            </a:r>
          </a:p>
        </p:txBody>
      </p:sp>
      <p:sp>
        <p:nvSpPr>
          <p:cNvPr id="50180" name="テキスト ボックス 3"/>
          <p:cNvSpPr>
            <a:spLocks noChangeArrowheads="1"/>
          </p:cNvSpPr>
          <p:nvPr/>
        </p:nvSpPr>
        <p:spPr bwMode="auto">
          <a:xfrm>
            <a:off x="200472" y="1304764"/>
            <a:ext cx="9505056" cy="3662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1028700" lvl="1" indent="-571500">
              <a:buFont typeface="+mj-lt"/>
              <a:buAutoNum type="arabicPeriod"/>
            </a:pPr>
            <a:r>
              <a:rPr lang="fr-FR" altLang="ja-JP" sz="2800" b="0" dirty="0" smtClean="0">
                <a:ea typeface="ＭＳ Ｐゴシック" pitchFamily="50" charset="-128"/>
                <a:cs typeface="Arial" charset="0"/>
                <a:sym typeface="Calibri" pitchFamily="34" charset="0"/>
              </a:rPr>
              <a:t>Overview of IWVTA</a:t>
            </a:r>
            <a:br>
              <a:rPr lang="fr-FR" altLang="ja-JP" sz="2800" b="0" dirty="0" smtClean="0">
                <a:ea typeface="ＭＳ Ｐゴシック" pitchFamily="50" charset="-128"/>
                <a:cs typeface="Arial" charset="0"/>
                <a:sym typeface="Calibri" pitchFamily="34" charset="0"/>
              </a:rPr>
            </a:br>
            <a:endParaRPr lang="fr-FR" altLang="ja-JP" sz="2800" b="0" dirty="0" smtClean="0">
              <a:ea typeface="ＭＳ Ｐゴシック" pitchFamily="50" charset="-128"/>
              <a:cs typeface="Arial" charset="0"/>
              <a:sym typeface="Calibri" pitchFamily="34" charset="0"/>
            </a:endParaRPr>
          </a:p>
          <a:p>
            <a:pPr marL="1028700" lvl="1" indent="-571500">
              <a:buFont typeface="+mj-lt"/>
              <a:buAutoNum type="arabicPeriod"/>
            </a:pPr>
            <a:endParaRPr lang="fr-FR" altLang="ja-JP" sz="800" b="0" dirty="0" smtClean="0">
              <a:ea typeface="ＭＳ Ｐゴシック" pitchFamily="50" charset="-128"/>
              <a:cs typeface="Arial" charset="0"/>
              <a:sym typeface="Calibri" pitchFamily="34" charset="0"/>
            </a:endParaRPr>
          </a:p>
          <a:p>
            <a:pPr marL="1028700" lvl="1" indent="-571500">
              <a:buFont typeface="+mj-lt"/>
              <a:buAutoNum type="arabicPeriod"/>
            </a:pPr>
            <a:endParaRPr lang="fr-FR" altLang="ja-JP" sz="800" b="0" dirty="0" smtClean="0">
              <a:ea typeface="ＭＳ Ｐゴシック" pitchFamily="50" charset="-128"/>
              <a:cs typeface="Arial" charset="0"/>
              <a:sym typeface="Calibri" pitchFamily="34" charset="0"/>
            </a:endParaRPr>
          </a:p>
          <a:p>
            <a:pPr marL="1028700" lvl="1" indent="-571500">
              <a:buFont typeface="+mj-lt"/>
              <a:buAutoNum type="arabicPeriod"/>
            </a:pPr>
            <a:r>
              <a:rPr lang="fr-FR" altLang="ja-JP" sz="2800" b="0" dirty="0">
                <a:solidFill>
                  <a:srgbClr val="FF0000"/>
                </a:solidFill>
                <a:ea typeface="ＭＳ Ｐゴシック" pitchFamily="50" charset="-128"/>
                <a:cs typeface="Arial" charset="0"/>
                <a:sym typeface="Calibri" pitchFamily="34" charset="0"/>
              </a:rPr>
              <a:t>Submission </a:t>
            </a:r>
            <a:r>
              <a:rPr lang="fr-FR" altLang="ja-JP" sz="2800" b="0" dirty="0" smtClean="0">
                <a:solidFill>
                  <a:srgbClr val="FF0000"/>
                </a:solidFill>
                <a:ea typeface="ＭＳ Ｐゴシック" pitchFamily="50" charset="-128"/>
                <a:cs typeface="Arial" charset="0"/>
                <a:sym typeface="Calibri" pitchFamily="34" charset="0"/>
              </a:rPr>
              <a:t>of the documents to WP.29 for consideration and possible voting </a:t>
            </a:r>
            <a:r>
              <a:rPr lang="fr-FR" altLang="ja-JP" sz="2800" b="0" dirty="0" smtClean="0">
                <a:ea typeface="ＭＳ Ｐゴシック" pitchFamily="50" charset="-128"/>
                <a:cs typeface="Arial" charset="0"/>
                <a:sym typeface="Calibri" pitchFamily="34" charset="0"/>
              </a:rPr>
              <a:t/>
            </a:r>
            <a:br>
              <a:rPr lang="fr-FR" altLang="ja-JP" sz="2800" b="0" dirty="0" smtClean="0">
                <a:ea typeface="ＭＳ Ｐゴシック" pitchFamily="50" charset="-128"/>
                <a:cs typeface="Arial" charset="0"/>
                <a:sym typeface="Calibri" pitchFamily="34" charset="0"/>
              </a:rPr>
            </a:br>
            <a:endParaRPr lang="fr-FR" altLang="ja-JP" sz="2800" b="0" dirty="0" smtClean="0">
              <a:ea typeface="ＭＳ Ｐゴシック" pitchFamily="50" charset="-128"/>
              <a:cs typeface="Arial" charset="0"/>
              <a:sym typeface="Calibri" pitchFamily="34" charset="0"/>
            </a:endParaRPr>
          </a:p>
          <a:p>
            <a:pPr lvl="1"/>
            <a:r>
              <a:rPr lang="en-US" altLang="ja-JP" sz="2800" b="0" dirty="0" smtClean="0">
                <a:solidFill>
                  <a:srgbClr val="000000"/>
                </a:solidFill>
                <a:ea typeface="ＭＳ Ｐゴシック" pitchFamily="50" charset="-128"/>
                <a:cs typeface="Arial" charset="0"/>
                <a:sym typeface="Calibri" pitchFamily="34" charset="0"/>
              </a:rPr>
              <a:t>3.   Proposal for setting up IWVTA Phase 2 Informal 	 	 Group</a:t>
            </a:r>
            <a:endParaRPr lang="en-US" altLang="ja-JP" sz="24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endParaRPr lang="en-US" altLang="ja-JP" sz="2000" b="0" dirty="0" smtClean="0">
              <a:solidFill>
                <a:srgbClr val="000000"/>
              </a:solidFill>
              <a:ea typeface="ＭＳ Ｐゴシック" pitchFamily="50" charset="-128"/>
              <a:cs typeface="Arial" charset="0"/>
              <a:sym typeface="Calibri" pitchFamily="34" charset="0"/>
            </a:endParaRPr>
          </a:p>
        </p:txBody>
      </p:sp>
    </p:spTree>
    <p:extLst>
      <p:ext uri="{BB962C8B-B14F-4D97-AF65-F5344CB8AC3E}">
        <p14:creationId xmlns:p14="http://schemas.microsoft.com/office/powerpoint/2010/main" val="33242477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4DA456B1-28E7-467D-BA6C-8D7403AE2C9F}" type="slidenum">
              <a:rPr lang="ja-JP" altLang="en-US" smtClean="0"/>
              <a:pPr/>
              <a:t>11</a:t>
            </a:fld>
            <a:endParaRPr lang="en-US" altLang="ja-JP"/>
          </a:p>
        </p:txBody>
      </p:sp>
      <p:sp>
        <p:nvSpPr>
          <p:cNvPr id="3" name="直線コネクタ 23"/>
          <p:cNvSpPr>
            <a:spLocks noChangeShapeType="1"/>
          </p:cNvSpPr>
          <p:nvPr/>
        </p:nvSpPr>
        <p:spPr bwMode="auto">
          <a:xfrm>
            <a:off x="0" y="907132"/>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sp>
        <p:nvSpPr>
          <p:cNvPr id="4" name="テキスト ボックス 24"/>
          <p:cNvSpPr>
            <a:spLocks noChangeArrowheads="1"/>
          </p:cNvSpPr>
          <p:nvPr/>
        </p:nvSpPr>
        <p:spPr bwMode="auto">
          <a:xfrm>
            <a:off x="0" y="8620"/>
            <a:ext cx="9906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1"/>
            <a:r>
              <a:rPr lang="en-US" altLang="ja-JP" sz="2400" dirty="0" smtClean="0">
                <a:ea typeface="ＭＳ Ｐゴシック" pitchFamily="50" charset="-128"/>
                <a:cs typeface="Arial" charset="0"/>
                <a:sym typeface="Calibri" pitchFamily="34" charset="0"/>
              </a:rPr>
              <a:t>2. </a:t>
            </a:r>
            <a:r>
              <a:rPr lang="fr-FR" altLang="ja-JP" sz="2400" dirty="0">
                <a:ea typeface="ＭＳ Ｐゴシック" pitchFamily="50" charset="-128"/>
                <a:cs typeface="Arial" charset="0"/>
                <a:sym typeface="Calibri" pitchFamily="34" charset="0"/>
              </a:rPr>
              <a:t>Submission of the </a:t>
            </a:r>
            <a:r>
              <a:rPr lang="fr-FR" altLang="ja-JP" sz="2400" dirty="0" smtClean="0">
                <a:ea typeface="ＭＳ Ｐゴシック" pitchFamily="50" charset="-128"/>
                <a:cs typeface="Arial" charset="0"/>
                <a:sym typeface="Calibri" pitchFamily="34" charset="0"/>
              </a:rPr>
              <a:t>documents </a:t>
            </a:r>
            <a:r>
              <a:rPr lang="fr-FR" altLang="ja-JP" sz="2400" dirty="0">
                <a:ea typeface="ＭＳ Ｐゴシック" pitchFamily="50" charset="-128"/>
                <a:cs typeface="Arial" charset="0"/>
                <a:sym typeface="Calibri" pitchFamily="34" charset="0"/>
              </a:rPr>
              <a:t>to WP.29 for </a:t>
            </a:r>
            <a:r>
              <a:rPr lang="fr-FR" altLang="ja-JP" sz="2400" dirty="0" smtClean="0">
                <a:ea typeface="ＭＳ Ｐゴシック" pitchFamily="50" charset="-128"/>
                <a:cs typeface="Arial" charset="0"/>
                <a:sym typeface="Calibri" pitchFamily="34" charset="0"/>
              </a:rPr>
              <a:t>consideration </a:t>
            </a:r>
            <a:r>
              <a:rPr lang="fr-FR" altLang="ja-JP" sz="2400" dirty="0">
                <a:ea typeface="ＭＳ Ｐゴシック" pitchFamily="50" charset="-128"/>
                <a:cs typeface="Arial" charset="0"/>
                <a:sym typeface="Calibri" pitchFamily="34" charset="0"/>
              </a:rPr>
              <a:t>and possible </a:t>
            </a:r>
            <a:r>
              <a:rPr lang="fr-FR" altLang="ja-JP" sz="2400" dirty="0" smtClean="0">
                <a:ea typeface="ＭＳ Ｐゴシック" pitchFamily="50" charset="-128"/>
                <a:cs typeface="Arial" charset="0"/>
                <a:sym typeface="Calibri" pitchFamily="34" charset="0"/>
              </a:rPr>
              <a:t>voting</a:t>
            </a:r>
            <a:endParaRPr lang="ja-JP" altLang="en-US" sz="2400" dirty="0">
              <a:ea typeface="ＭＳ Ｐゴシック" pitchFamily="50" charset="-128"/>
              <a:cs typeface="Arial" charset="0"/>
              <a:sym typeface="Arial" charset="0"/>
            </a:endParaRPr>
          </a:p>
        </p:txBody>
      </p:sp>
      <p:graphicFrame>
        <p:nvGraphicFramePr>
          <p:cNvPr id="5" name="表 4"/>
          <p:cNvGraphicFramePr>
            <a:graphicFrameLocks noGrp="1"/>
          </p:cNvGraphicFramePr>
          <p:nvPr>
            <p:extLst>
              <p:ext uri="{D42A27DB-BD31-4B8C-83A1-F6EECF244321}">
                <p14:modId xmlns:p14="http://schemas.microsoft.com/office/powerpoint/2010/main" val="367790627"/>
              </p:ext>
            </p:extLst>
          </p:nvPr>
        </p:nvGraphicFramePr>
        <p:xfrm>
          <a:off x="308484" y="1016732"/>
          <a:ext cx="9397044" cy="5638800"/>
        </p:xfrm>
        <a:graphic>
          <a:graphicData uri="http://schemas.openxmlformats.org/drawingml/2006/table">
            <a:tbl>
              <a:tblPr firstRow="1" bandRow="1">
                <a:tableStyleId>{69CF1AB2-1976-4502-BF36-3FF5EA218861}</a:tableStyleId>
              </a:tblPr>
              <a:tblGrid>
                <a:gridCol w="2160240">
                  <a:extLst>
                    <a:ext uri="{9D8B030D-6E8A-4147-A177-3AD203B41FA5}">
                      <a16:colId xmlns:a16="http://schemas.microsoft.com/office/drawing/2014/main" xmlns="" val="20000"/>
                    </a:ext>
                  </a:extLst>
                </a:gridCol>
                <a:gridCol w="3204356">
                  <a:extLst>
                    <a:ext uri="{9D8B030D-6E8A-4147-A177-3AD203B41FA5}">
                      <a16:colId xmlns:a16="http://schemas.microsoft.com/office/drawing/2014/main" xmlns="" val="20001"/>
                    </a:ext>
                  </a:extLst>
                </a:gridCol>
                <a:gridCol w="4032448">
                  <a:extLst>
                    <a:ext uri="{9D8B030D-6E8A-4147-A177-3AD203B41FA5}">
                      <a16:colId xmlns:a16="http://schemas.microsoft.com/office/drawing/2014/main" xmlns="" val="20002"/>
                    </a:ext>
                  </a:extLst>
                </a:gridCol>
              </a:tblGrid>
              <a:tr h="370840">
                <a:tc>
                  <a:txBody>
                    <a:bodyPr/>
                    <a:lstStyle/>
                    <a:p>
                      <a:r>
                        <a:rPr kumimoji="1" lang="en-US" altLang="ja-JP" sz="2400" dirty="0" smtClean="0"/>
                        <a:t>Documents</a:t>
                      </a:r>
                      <a:endParaRPr kumimoji="1" lang="ja-JP" altLang="en-US" sz="2400" dirty="0"/>
                    </a:p>
                  </a:txBody>
                  <a:tcP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1" i="0" u="none" strike="noStrike" kern="1200" cap="none" spc="0" normalizeH="0" baseline="0" noProof="0" dirty="0" smtClean="0">
                          <a:ln>
                            <a:noFill/>
                          </a:ln>
                          <a:solidFill>
                            <a:srgbClr val="000000"/>
                          </a:solidFill>
                          <a:effectLst/>
                          <a:uLnTx/>
                          <a:uFillTx/>
                          <a:latin typeface="+mn-lt"/>
                          <a:ea typeface="+mn-ea"/>
                        </a:rPr>
                        <a:t>WP.29 172</a:t>
                      </a:r>
                      <a:r>
                        <a:rPr kumimoji="1" lang="en-US" altLang="ja-JP" sz="2400" b="1" i="0" u="none" strike="noStrike" kern="1200" cap="none" spc="0" normalizeH="0" baseline="30000" noProof="0" dirty="0" smtClean="0">
                          <a:ln>
                            <a:noFill/>
                          </a:ln>
                          <a:solidFill>
                            <a:srgbClr val="000000"/>
                          </a:solidFill>
                          <a:effectLst/>
                          <a:uLnTx/>
                          <a:uFillTx/>
                          <a:latin typeface="+mn-lt"/>
                          <a:ea typeface="+mn-ea"/>
                        </a:rPr>
                        <a:t>nd</a:t>
                      </a:r>
                      <a:r>
                        <a:rPr kumimoji="1" lang="en-US" altLang="ja-JP" sz="2400" b="1" i="0" u="none" strike="noStrike" kern="1200" cap="none" spc="0" normalizeH="0" baseline="0" noProof="0" dirty="0" smtClean="0">
                          <a:ln>
                            <a:noFill/>
                          </a:ln>
                          <a:solidFill>
                            <a:srgbClr val="000000"/>
                          </a:solidFill>
                          <a:effectLst/>
                          <a:uLnTx/>
                          <a:uFillTx/>
                          <a:latin typeface="+mn-lt"/>
                          <a:ea typeface="+mn-ea"/>
                        </a:rPr>
                        <a:t> session </a:t>
                      </a:r>
                      <a:endParaRPr kumimoji="1" lang="ja-JP" altLang="en-US" sz="2400" b="1" i="0" u="none" strike="noStrike" kern="1200" cap="none" spc="0" normalizeH="0" baseline="0" noProof="0" dirty="0" smtClean="0">
                        <a:ln>
                          <a:noFill/>
                        </a:ln>
                        <a:solidFill>
                          <a:srgbClr val="000000"/>
                        </a:solidFill>
                        <a:effectLst/>
                        <a:uLnTx/>
                        <a:uFillTx/>
                        <a:latin typeface="+mn-lt"/>
                        <a:ea typeface="+mn-ea"/>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400" dirty="0" smtClean="0"/>
                        <a:t>WP.29 173</a:t>
                      </a:r>
                      <a:r>
                        <a:rPr kumimoji="1" lang="en-US" altLang="ja-JP" sz="2400" baseline="30000" dirty="0" smtClean="0"/>
                        <a:t>rd</a:t>
                      </a:r>
                      <a:r>
                        <a:rPr kumimoji="1" lang="en-US" altLang="ja-JP" sz="2400" dirty="0" smtClean="0"/>
                        <a:t> session </a:t>
                      </a:r>
                      <a:endParaRPr kumimoji="1" lang="ja-JP" altLang="en-US" sz="2400" dirty="0"/>
                    </a:p>
                  </a:txBody>
                  <a:tcP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70840">
                <a:tc>
                  <a:txBody>
                    <a:bodyPr/>
                    <a:lstStyle/>
                    <a:p>
                      <a:r>
                        <a:rPr kumimoji="1" lang="en-US" altLang="ja-JP" sz="2000" dirty="0" smtClean="0"/>
                        <a:t>UN Regulation No.0</a:t>
                      </a:r>
                      <a:endParaRPr kumimoji="1" lang="ja-JP" altLang="en-US" sz="2000" dirty="0"/>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smtClean="0">
                          <a:ln>
                            <a:noFill/>
                          </a:ln>
                          <a:solidFill>
                            <a:srgbClr val="000000"/>
                          </a:solidFill>
                          <a:effectLst/>
                          <a:uLnTx/>
                          <a:uFillTx/>
                          <a:latin typeface="+mn-lt"/>
                          <a:ea typeface="+mn-ea"/>
                        </a:rPr>
                        <a:t>ECE/TRANS/WP.29/2017/104</a:t>
                      </a:r>
                    </a:p>
                    <a:p>
                      <a:r>
                        <a:rPr kumimoji="1" lang="en-US" altLang="ja-JP" sz="2000" dirty="0" smtClean="0"/>
                        <a:t>WP.29-172-12 </a:t>
                      </a:r>
                      <a:r>
                        <a:rPr kumimoji="1" lang="en-US" altLang="ja-JP" sz="1600" dirty="0" smtClean="0"/>
                        <a:t>(finalization of Annex 4)</a:t>
                      </a:r>
                      <a:endParaRPr kumimoji="1" lang="ja-JP" altLang="en-US" sz="16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smtClean="0">
                          <a:ln>
                            <a:noFill/>
                          </a:ln>
                          <a:solidFill>
                            <a:srgbClr val="000000"/>
                          </a:solidFill>
                          <a:effectLst/>
                          <a:uLnTx/>
                          <a:uFillTx/>
                          <a:latin typeface="+mn-lt"/>
                          <a:ea typeface="+mn-ea"/>
                        </a:rPr>
                        <a:t>ECE/TRANS/WP.29/2017/108</a:t>
                      </a:r>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1"/>
                  </a:ext>
                </a:extLst>
              </a:tr>
              <a:tr h="370840">
                <a:tc>
                  <a:txBody>
                    <a:bodyPr/>
                    <a:lstStyle/>
                    <a:p>
                      <a:r>
                        <a:rPr kumimoji="1" lang="en-US" altLang="ja-JP" sz="2000" dirty="0" smtClean="0"/>
                        <a:t>General Guidelines for UN regulatory procedures and transitional</a:t>
                      </a:r>
                      <a:r>
                        <a:rPr kumimoji="1" lang="en-US" altLang="ja-JP" sz="2000" baseline="0" dirty="0" smtClean="0"/>
                        <a:t> provisions in UN Regulations</a:t>
                      </a:r>
                      <a:endParaRPr kumimoji="1" lang="ja-JP" altLang="en-US" sz="2000" dirty="0"/>
                    </a:p>
                  </a:txBody>
                  <a:tcPr>
                    <a:lnR w="28575"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smtClean="0">
                          <a:ln>
                            <a:noFill/>
                          </a:ln>
                          <a:solidFill>
                            <a:srgbClr val="000000"/>
                          </a:solidFill>
                          <a:effectLst/>
                          <a:uLnTx/>
                          <a:uFillTx/>
                          <a:latin typeface="+mn-lt"/>
                          <a:ea typeface="+mn-ea"/>
                        </a:rPr>
                        <a:t>ECE/TRANS/WP.29/2017/67</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smtClean="0">
                          <a:ln>
                            <a:noFill/>
                          </a:ln>
                          <a:solidFill>
                            <a:srgbClr val="000000"/>
                          </a:solidFill>
                          <a:effectLst/>
                          <a:uLnTx/>
                          <a:uFillTx/>
                          <a:latin typeface="+mn-lt"/>
                          <a:ea typeface="+mn-ea"/>
                        </a:rPr>
                        <a:t>WP.29-172-11 </a:t>
                      </a:r>
                      <a:r>
                        <a:rPr kumimoji="1" lang="en-US" altLang="ja-JP" sz="1600" b="0" i="0" u="none" strike="noStrike" kern="1200" cap="none" spc="0" normalizeH="0" baseline="0" noProof="0" dirty="0" smtClean="0">
                          <a:ln>
                            <a:noFill/>
                          </a:ln>
                          <a:solidFill>
                            <a:srgbClr val="000000"/>
                          </a:solidFill>
                          <a:effectLst/>
                          <a:uLnTx/>
                          <a:uFillTx/>
                          <a:latin typeface="+mn-lt"/>
                          <a:ea typeface="+mn-ea"/>
                        </a:rPr>
                        <a:t>(proposal of IWVTA Informal Group)</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smtClean="0">
                          <a:ln>
                            <a:noFill/>
                          </a:ln>
                          <a:solidFill>
                            <a:srgbClr val="000000"/>
                          </a:solidFill>
                          <a:effectLst/>
                          <a:uLnTx/>
                          <a:uFillTx/>
                          <a:latin typeface="+mn-lt"/>
                          <a:ea typeface="+mn-ea"/>
                        </a:rPr>
                        <a:t>Wp.29-172-17 </a:t>
                      </a:r>
                      <a:r>
                        <a:rPr kumimoji="1" lang="en-US" altLang="ja-JP" sz="1600" b="0" i="0" u="none" strike="noStrike" kern="1200" cap="none" spc="0" normalizeH="0" baseline="0" noProof="0" dirty="0" smtClean="0">
                          <a:ln>
                            <a:noFill/>
                          </a:ln>
                          <a:solidFill>
                            <a:srgbClr val="000000"/>
                          </a:solidFill>
                          <a:effectLst/>
                          <a:uLnTx/>
                          <a:uFillTx/>
                          <a:latin typeface="+mn-lt"/>
                          <a:ea typeface="+mn-ea"/>
                        </a:rPr>
                        <a:t>(proposal of EU)</a:t>
                      </a:r>
                    </a:p>
                    <a:p>
                      <a:endParaRPr kumimoji="1" lang="ja-JP" altLang="en-US" sz="20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smtClean="0">
                          <a:ln>
                            <a:noFill/>
                          </a:ln>
                          <a:solidFill>
                            <a:srgbClr val="000000"/>
                          </a:solidFill>
                          <a:effectLst/>
                          <a:uLnTx/>
                          <a:uFillTx/>
                          <a:latin typeface="+mn-lt"/>
                          <a:ea typeface="+mn-ea"/>
                        </a:rPr>
                        <a:t>ECE/TRANS/WP.29/2017/107</a:t>
                      </a:r>
                      <a:r>
                        <a:rPr kumimoji="1" lang="ja-JP" altLang="en-US" sz="2000" b="0" i="0" u="none" strike="noStrike" kern="1200" cap="none" spc="0" normalizeH="0" baseline="0" noProof="0" dirty="0" smtClean="0">
                          <a:ln>
                            <a:noFill/>
                          </a:ln>
                          <a:solidFill>
                            <a:srgbClr val="000000"/>
                          </a:solidFill>
                          <a:effectLst/>
                          <a:uLnTx/>
                          <a:uFillTx/>
                          <a:latin typeface="+mn-lt"/>
                          <a:ea typeface="+mn-ea"/>
                        </a:rPr>
                        <a:t>*</a:t>
                      </a:r>
                      <a:endParaRPr kumimoji="1" lang="en-US" altLang="ja-JP" sz="2000" b="0" i="0" u="none" strike="noStrike" kern="1200" cap="none" spc="0" normalizeH="0" baseline="0" noProof="0" dirty="0" smtClean="0">
                        <a:ln>
                          <a:noFill/>
                        </a:ln>
                        <a:solidFill>
                          <a:srgbClr val="000000"/>
                        </a:solidFill>
                        <a:effectLst/>
                        <a:uLnTx/>
                        <a:uFillTx/>
                        <a:latin typeface="+mn-lt"/>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smtClean="0">
                          <a:ln>
                            <a:noFill/>
                          </a:ln>
                          <a:solidFill>
                            <a:srgbClr val="000000"/>
                          </a:solidFill>
                          <a:effectLst/>
                          <a:uLnTx/>
                          <a:uFillTx/>
                          <a:latin typeface="+mn-lt"/>
                          <a:ea typeface="+mn-ea"/>
                        </a:rPr>
                        <a:t>ECE/TRANS/WP.29/2017/107/Corr.1</a:t>
                      </a:r>
                      <a:r>
                        <a:rPr kumimoji="1" lang="ja-JP" altLang="en-US" sz="2000" b="0" i="0" u="none" strike="noStrike" kern="1200" cap="none" spc="0" normalizeH="0" baseline="0" noProof="0" dirty="0" smtClean="0">
                          <a:ln>
                            <a:noFill/>
                          </a:ln>
                          <a:solidFill>
                            <a:srgbClr val="000000"/>
                          </a:solidFill>
                          <a:effectLst/>
                          <a:uLnTx/>
                          <a:uFillTx/>
                          <a:latin typeface="+mn-lt"/>
                          <a:ea typeface="+mn-ea"/>
                        </a:rPr>
                        <a:t>*</a:t>
                      </a:r>
                      <a:endParaRPr kumimoji="1" lang="en-US" altLang="ja-JP" sz="2000" b="0" i="0" u="none" strike="noStrike" kern="1200" cap="none" spc="0" normalizeH="0" baseline="0" noProof="0" dirty="0" smtClean="0">
                        <a:ln>
                          <a:noFill/>
                        </a:ln>
                        <a:solidFill>
                          <a:srgbClr val="000000"/>
                        </a:solidFill>
                        <a:effectLst/>
                        <a:uLnTx/>
                        <a:uFillTx/>
                        <a:latin typeface="+mn-lt"/>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smtClean="0">
                          <a:ln>
                            <a:noFill/>
                          </a:ln>
                          <a:solidFill>
                            <a:srgbClr val="000000"/>
                          </a:solidFill>
                          <a:effectLst/>
                          <a:uLnTx/>
                          <a:uFillTx/>
                          <a:latin typeface="+mn-lt"/>
                          <a:ea typeface="+mn-ea"/>
                        </a:rPr>
                        <a:t>ECE/TRANS/WP.29/2017/107/Add.1</a:t>
                      </a:r>
                      <a:r>
                        <a:rPr kumimoji="1" lang="ja-JP" altLang="en-US" sz="2000" b="0" i="0" u="none" strike="noStrike" kern="1200" cap="none" spc="0" normalizeH="0" baseline="0" noProof="0" dirty="0" smtClean="0">
                          <a:ln>
                            <a:noFill/>
                          </a:ln>
                          <a:solidFill>
                            <a:srgbClr val="000000"/>
                          </a:solidFill>
                          <a:effectLst/>
                          <a:uLnTx/>
                          <a:uFillTx/>
                          <a:latin typeface="+mn-lt"/>
                          <a:ea typeface="+mn-ea"/>
                        </a:rPr>
                        <a:t>*</a:t>
                      </a:r>
                      <a:endParaRPr kumimoji="1" lang="en-US" altLang="ja-JP" sz="2000" b="0" i="0" u="none" strike="noStrike" kern="1200" cap="none" spc="0" normalizeH="0" baseline="0" noProof="0" dirty="0" smtClean="0">
                        <a:ln>
                          <a:noFill/>
                        </a:ln>
                        <a:solidFill>
                          <a:srgbClr val="000000"/>
                        </a:solidFill>
                        <a:effectLst/>
                        <a:uLnTx/>
                        <a:uFillTx/>
                        <a:latin typeface="+mn-lt"/>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a:t>
                      </a:r>
                      <a:r>
                        <a:rPr kumimoji="1" lang="en-US" altLang="ja-JP" sz="2000" dirty="0" smtClean="0"/>
                        <a:t>Paragraph 6.1 with square</a:t>
                      </a:r>
                      <a:r>
                        <a:rPr kumimoji="1" lang="en-US" altLang="ja-JP" sz="2000" baseline="0" dirty="0" smtClean="0"/>
                        <a:t> brackets</a:t>
                      </a:r>
                      <a:r>
                        <a:rPr kumimoji="1" lang="en-US" altLang="ja-JP" sz="2000" dirty="0" smtClean="0"/>
                        <a:t> was deleted.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 All the other</a:t>
                      </a:r>
                      <a:r>
                        <a:rPr kumimoji="1" lang="en-US" altLang="ja-JP" sz="2000" baseline="0" dirty="0" smtClean="0"/>
                        <a:t> </a:t>
                      </a:r>
                      <a:r>
                        <a:rPr kumimoji="1" lang="en-US" altLang="ja-JP" sz="2000" dirty="0" smtClean="0"/>
                        <a:t>square brackets  were removed.</a:t>
                      </a:r>
                      <a:endParaRPr kumimoji="1" lang="ja-JP" altLang="en-US" sz="2000" dirty="0" smtClean="0"/>
                    </a:p>
                  </a:txBody>
                  <a:tcPr>
                    <a:lnL w="28575"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2"/>
                  </a:ext>
                </a:extLst>
              </a:tr>
              <a:tr h="627464">
                <a:tc>
                  <a:txBody>
                    <a:bodyPr/>
                    <a:lstStyle/>
                    <a:p>
                      <a:r>
                        <a:rPr kumimoji="1" lang="en-US" altLang="ja-JP" sz="2000" dirty="0" smtClean="0"/>
                        <a:t>Explanation to UN Regulation No.0 on IWVTA – Q&amp;A</a:t>
                      </a:r>
                      <a:endParaRPr kumimoji="1" lang="ja-JP" altLang="en-US" sz="2000" dirty="0"/>
                    </a:p>
                  </a:txBody>
                  <a:tcPr>
                    <a:lnR w="28575"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smtClean="0">
                          <a:ln>
                            <a:noFill/>
                          </a:ln>
                          <a:solidFill>
                            <a:srgbClr val="000000"/>
                          </a:solidFill>
                          <a:effectLst/>
                          <a:uLnTx/>
                          <a:uFillTx/>
                          <a:latin typeface="+mn-lt"/>
                          <a:ea typeface="+mn-ea"/>
                        </a:rPr>
                        <a:t>ECE/TRANS/WP.29/2017/54</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smtClean="0">
                          <a:ln>
                            <a:noFill/>
                          </a:ln>
                          <a:solidFill>
                            <a:srgbClr val="000000"/>
                          </a:solidFill>
                          <a:effectLst/>
                          <a:uLnTx/>
                          <a:uFillTx/>
                          <a:latin typeface="+mn-lt"/>
                          <a:ea typeface="+mn-ea"/>
                        </a:rPr>
                        <a:t>WP.29-171-25 </a:t>
                      </a:r>
                      <a:r>
                        <a:rPr kumimoji="1" lang="en-US" altLang="ja-JP" sz="1600" b="0" i="0" u="none" strike="noStrike" kern="1200" cap="none" spc="0" normalizeH="0" baseline="0" noProof="0" dirty="0" smtClean="0">
                          <a:ln>
                            <a:noFill/>
                          </a:ln>
                          <a:solidFill>
                            <a:srgbClr val="000000"/>
                          </a:solidFill>
                          <a:effectLst/>
                          <a:uLnTx/>
                          <a:uFillTx/>
                          <a:latin typeface="+mn-lt"/>
                          <a:ea typeface="+mn-ea"/>
                        </a:rPr>
                        <a:t>(addition of Q&amp;A 24.)</a:t>
                      </a:r>
                      <a:endParaRPr kumimoji="1" lang="ja-JP" altLang="en-US" sz="16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smtClean="0">
                          <a:ln>
                            <a:noFill/>
                          </a:ln>
                          <a:solidFill>
                            <a:srgbClr val="000000"/>
                          </a:solidFill>
                          <a:effectLst/>
                          <a:uLnTx/>
                          <a:uFillTx/>
                          <a:latin typeface="+mn-lt"/>
                          <a:ea typeface="+mn-ea"/>
                        </a:rPr>
                        <a:t>ECE/TRANS/WP.29/2017/109</a:t>
                      </a:r>
                    </a:p>
                  </a:txBody>
                  <a:tcPr>
                    <a:lnL w="28575"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smtClean="0">
                          <a:ln>
                            <a:noFill/>
                          </a:ln>
                          <a:solidFill>
                            <a:srgbClr val="000000"/>
                          </a:solidFill>
                          <a:effectLst/>
                          <a:uLnTx/>
                          <a:uFillTx/>
                          <a:latin typeface="+mn-lt"/>
                          <a:ea typeface="+mn-ea"/>
                          <a:cs typeface="+mn-cs"/>
                        </a:rPr>
                        <a:t>Revision 3 of the 1958 Agreement – Q&amp;A</a:t>
                      </a:r>
                      <a:endParaRPr kumimoji="1" lang="ja-JP" altLang="en-US" sz="2000" b="0" i="0" u="none" strike="noStrike" kern="1200" cap="none" spc="0" normalizeH="0" baseline="0" noProof="0" dirty="0" smtClean="0">
                        <a:ln>
                          <a:noFill/>
                        </a:ln>
                        <a:solidFill>
                          <a:srgbClr val="000000"/>
                        </a:solidFill>
                        <a:effectLst/>
                        <a:uLnTx/>
                        <a:uFillTx/>
                        <a:latin typeface="+mn-lt"/>
                        <a:ea typeface="+mn-ea"/>
                        <a:cs typeface="+mn-cs"/>
                      </a:endParaRPr>
                    </a:p>
                  </a:txBody>
                  <a:tcPr>
                    <a:lnR w="28575"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smtClean="0">
                          <a:ln>
                            <a:noFill/>
                          </a:ln>
                          <a:solidFill>
                            <a:srgbClr val="000000"/>
                          </a:solidFill>
                          <a:effectLst/>
                          <a:uLnTx/>
                          <a:uFillTx/>
                          <a:latin typeface="+mn-lt"/>
                          <a:ea typeface="+mn-ea"/>
                        </a:rPr>
                        <a:t>ECE/TRANS/WP.29/2017/55</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smtClean="0">
                          <a:ln>
                            <a:noFill/>
                          </a:ln>
                          <a:solidFill>
                            <a:srgbClr val="000000"/>
                          </a:solidFill>
                          <a:effectLst/>
                          <a:uLnTx/>
                          <a:uFillTx/>
                          <a:latin typeface="+mn-lt"/>
                          <a:ea typeface="+mn-ea"/>
                        </a:rPr>
                        <a:t>WP.29-172-15 </a:t>
                      </a:r>
                      <a:r>
                        <a:rPr kumimoji="1" lang="en-US" altLang="ja-JP" sz="1600" b="0" i="0" u="none" strike="noStrike" kern="1200" cap="none" spc="0" normalizeH="0" baseline="0" noProof="0" dirty="0" smtClean="0">
                          <a:ln>
                            <a:noFill/>
                          </a:ln>
                          <a:solidFill>
                            <a:srgbClr val="000000"/>
                          </a:solidFill>
                          <a:effectLst/>
                          <a:uLnTx/>
                          <a:uFillTx/>
                          <a:latin typeface="+mn-lt"/>
                          <a:ea typeface="+mn-ea"/>
                        </a:rPr>
                        <a:t>(addition </a:t>
                      </a:r>
                      <a:r>
                        <a:rPr kumimoji="1" lang="en-US" altLang="ja-JP" sz="1600" b="0" i="0" u="none" strike="noStrike" kern="1200" cap="none" spc="0" normalizeH="0" baseline="0" noProof="0" smtClean="0">
                          <a:ln>
                            <a:noFill/>
                          </a:ln>
                          <a:solidFill>
                            <a:srgbClr val="000000"/>
                          </a:solidFill>
                          <a:effectLst/>
                          <a:uLnTx/>
                          <a:uFillTx/>
                          <a:latin typeface="+mn-lt"/>
                          <a:ea typeface="+mn-ea"/>
                        </a:rPr>
                        <a:t>of Q&amp;A 20.)</a:t>
                      </a:r>
                      <a:endParaRPr kumimoji="1" lang="ja-JP" altLang="en-US" sz="1600" b="0" i="0" u="none" strike="noStrike" kern="1200" cap="none" spc="0" normalizeH="0" baseline="0" noProof="0" dirty="0" smtClean="0">
                        <a:ln>
                          <a:noFill/>
                        </a:ln>
                        <a:solidFill>
                          <a:srgbClr val="000000"/>
                        </a:solidFill>
                        <a:effectLst/>
                        <a:uLnTx/>
                        <a:uFillTx/>
                        <a:latin typeface="+mn-lt"/>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smtClean="0">
                          <a:ln>
                            <a:noFill/>
                          </a:ln>
                          <a:solidFill>
                            <a:srgbClr val="000000"/>
                          </a:solidFill>
                          <a:effectLst/>
                          <a:uLnTx/>
                          <a:uFillTx/>
                          <a:latin typeface="+mn-lt"/>
                          <a:ea typeface="+mn-ea"/>
                        </a:rPr>
                        <a:t>ECE/TRANS/WP.29/2017/131</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smtClean="0">
                          <a:ln>
                            <a:noFill/>
                          </a:ln>
                          <a:solidFill>
                            <a:srgbClr val="000000"/>
                          </a:solidFill>
                          <a:effectLst/>
                          <a:uLnTx/>
                          <a:uFillTx/>
                          <a:latin typeface="+mn-lt"/>
                          <a:ea typeface="+mn-ea"/>
                        </a:rPr>
                        <a:t>WP.29-173-16</a:t>
                      </a:r>
                      <a:endParaRPr kumimoji="1" lang="en-US" altLang="ja-JP" sz="2000" b="0" i="0" u="none" strike="noStrike" kern="1200" cap="none" spc="0" normalizeH="0" baseline="0" noProof="0" dirty="0" smtClean="0">
                        <a:ln>
                          <a:noFill/>
                        </a:ln>
                        <a:solidFill>
                          <a:srgbClr val="000000"/>
                        </a:solidFill>
                        <a:effectLst/>
                        <a:uLnTx/>
                        <a:uFillTx/>
                        <a:latin typeface="+mn-lt"/>
                        <a:ea typeface="+mn-ea"/>
                      </a:endParaRPr>
                    </a:p>
                  </a:txBody>
                  <a:tcPr>
                    <a:lnL w="28575"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7891978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直線コネクタ 23"/>
          <p:cNvSpPr>
            <a:spLocks noChangeShapeType="1"/>
          </p:cNvSpPr>
          <p:nvPr/>
        </p:nvSpPr>
        <p:spPr bwMode="auto">
          <a:xfrm>
            <a:off x="0" y="943136"/>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sp>
        <p:nvSpPr>
          <p:cNvPr id="50179" name="テキスト ボックス 24"/>
          <p:cNvSpPr>
            <a:spLocks noChangeArrowheads="1"/>
          </p:cNvSpPr>
          <p:nvPr/>
        </p:nvSpPr>
        <p:spPr bwMode="auto">
          <a:xfrm>
            <a:off x="46230" y="1009501"/>
            <a:ext cx="981354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sz="2400" b="0" dirty="0" smtClean="0">
                <a:ea typeface="ＭＳ Ｐゴシック" pitchFamily="50" charset="-128"/>
                <a:cs typeface="Arial" charset="0"/>
                <a:sym typeface="Calibri" pitchFamily="34" charset="0"/>
              </a:rPr>
              <a:t>(</a:t>
            </a:r>
            <a:r>
              <a:rPr lang="fr-FR" altLang="ja-JP" sz="2400" b="0" dirty="0" smtClean="0">
                <a:ea typeface="ＭＳ Ｐゴシック" pitchFamily="50" charset="-128"/>
                <a:cs typeface="Arial" charset="0"/>
                <a:sym typeface="Calibri" pitchFamily="34" charset="0"/>
              </a:rPr>
              <a:t>1) General </a:t>
            </a:r>
            <a:r>
              <a:rPr lang="fr-FR" altLang="ja-JP" sz="2400" b="0" dirty="0">
                <a:ea typeface="ＭＳ Ｐゴシック" pitchFamily="50" charset="-128"/>
                <a:cs typeface="Arial" charset="0"/>
                <a:sym typeface="Calibri" pitchFamily="34" charset="0"/>
              </a:rPr>
              <a:t>Guidelines for UN </a:t>
            </a:r>
            <a:r>
              <a:rPr lang="fr-FR" altLang="ja-JP" sz="2400" b="0" dirty="0" smtClean="0">
                <a:ea typeface="ＭＳ Ｐゴシック" pitchFamily="50" charset="-128"/>
                <a:cs typeface="Arial" charset="0"/>
                <a:sym typeface="Calibri" pitchFamily="34" charset="0"/>
              </a:rPr>
              <a:t>regulatory procedures and 	transitional </a:t>
            </a:r>
            <a:r>
              <a:rPr lang="fr-FR" altLang="ja-JP" sz="2400" b="0" dirty="0">
                <a:ea typeface="ＭＳ Ｐゴシック" pitchFamily="50" charset="-128"/>
                <a:cs typeface="Arial" charset="0"/>
                <a:sym typeface="Calibri" pitchFamily="34" charset="0"/>
              </a:rPr>
              <a:t>provisions in </a:t>
            </a:r>
            <a:r>
              <a:rPr lang="en-US" altLang="ja-JP" sz="2400" b="0" dirty="0">
                <a:ea typeface="ＭＳ Ｐゴシック" pitchFamily="50" charset="-128"/>
                <a:cs typeface="Arial" charset="0"/>
                <a:sym typeface="Calibri" pitchFamily="34" charset="0"/>
              </a:rPr>
              <a:t>UN </a:t>
            </a:r>
            <a:r>
              <a:rPr lang="en-US" altLang="ja-JP" sz="2400" b="0" dirty="0" smtClean="0">
                <a:ea typeface="ＭＳ Ｐゴシック" pitchFamily="50" charset="-128"/>
                <a:cs typeface="Arial" charset="0"/>
                <a:sym typeface="Calibri" pitchFamily="34" charset="0"/>
              </a:rPr>
              <a:t>Regulation</a:t>
            </a:r>
            <a:endParaRPr lang="ja-JP" altLang="en-US" sz="2000" b="0" dirty="0">
              <a:ea typeface="ＭＳ Ｐゴシック" pitchFamily="50" charset="-128"/>
              <a:cs typeface="Arial" charset="0"/>
              <a:sym typeface="Arial" charset="0"/>
            </a:endParaRPr>
          </a:p>
        </p:txBody>
      </p:sp>
      <p:sp>
        <p:nvSpPr>
          <p:cNvPr id="50180" name="テキスト ボックス 3"/>
          <p:cNvSpPr>
            <a:spLocks noChangeArrowheads="1"/>
          </p:cNvSpPr>
          <p:nvPr/>
        </p:nvSpPr>
        <p:spPr bwMode="auto">
          <a:xfrm>
            <a:off x="272480" y="2132856"/>
            <a:ext cx="9361040"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857250" lvl="1" indent="-400050">
              <a:buFont typeface="Wingdings" panose="05000000000000000000" pitchFamily="2" charset="2"/>
              <a:buChar char="Ø"/>
            </a:pPr>
            <a:r>
              <a:rPr lang="en-US" altLang="ja-JP" sz="2400" b="0" dirty="0" smtClean="0">
                <a:solidFill>
                  <a:srgbClr val="000000"/>
                </a:solidFill>
                <a:ea typeface="ＭＳ Ｐゴシック" pitchFamily="50" charset="-128"/>
                <a:cs typeface="Arial" charset="0"/>
                <a:sym typeface="Calibri" pitchFamily="34" charset="0"/>
              </a:rPr>
              <a:t>IWVTA Informal group received comments from GRSG and </a:t>
            </a:r>
          </a:p>
          <a:p>
            <a:pPr lvl="1"/>
            <a:r>
              <a:rPr lang="en-US" altLang="ja-JP" sz="2400" b="0" dirty="0">
                <a:solidFill>
                  <a:srgbClr val="000000"/>
                </a:solidFill>
                <a:ea typeface="ＭＳ Ｐゴシック" pitchFamily="50" charset="-128"/>
                <a:cs typeface="Arial" charset="0"/>
                <a:sym typeface="Calibri" pitchFamily="34" charset="0"/>
              </a:rPr>
              <a:t>	</a:t>
            </a:r>
            <a:r>
              <a:rPr lang="en-US" altLang="ja-JP" sz="2400" b="0" dirty="0" smtClean="0">
                <a:solidFill>
                  <a:srgbClr val="000000"/>
                </a:solidFill>
                <a:ea typeface="ＭＳ Ｐゴシック" pitchFamily="50" charset="-128"/>
                <a:cs typeface="Arial" charset="0"/>
                <a:sym typeface="Calibri" pitchFamily="34" charset="0"/>
              </a:rPr>
              <a:t>OICA (refer to documents GRSG-113-40 and IWVTA-25-05).</a:t>
            </a:r>
          </a:p>
          <a:p>
            <a:pPr marL="857250" lvl="1" indent="-400050">
              <a:buFont typeface="Wingdings" panose="05000000000000000000" pitchFamily="2" charset="2"/>
              <a:buChar char="Ø"/>
            </a:pPr>
            <a:endParaRPr lang="en-US" altLang="ja-JP" sz="800" b="0" dirty="0" smtClean="0">
              <a:solidFill>
                <a:srgbClr val="000000"/>
              </a:solidFill>
              <a:ea typeface="ＭＳ Ｐゴシック" pitchFamily="50" charset="-128"/>
              <a:cs typeface="Arial" charset="0"/>
              <a:sym typeface="Calibri" pitchFamily="34" charset="0"/>
            </a:endParaRPr>
          </a:p>
          <a:p>
            <a:pPr marL="857250" lvl="1" indent="-400050">
              <a:buFont typeface="Wingdings" panose="05000000000000000000" pitchFamily="2" charset="2"/>
              <a:buChar char="Ø"/>
            </a:pPr>
            <a:r>
              <a:rPr lang="en-US" altLang="ja-JP" sz="2400" b="0" dirty="0" smtClean="0">
                <a:solidFill>
                  <a:srgbClr val="000000"/>
                </a:solidFill>
                <a:ea typeface="ＭＳ Ｐゴシック" pitchFamily="50" charset="-128"/>
                <a:cs typeface="Arial" charset="0"/>
                <a:sym typeface="Calibri" pitchFamily="34" charset="0"/>
              </a:rPr>
              <a:t>IWVTA </a:t>
            </a:r>
            <a:r>
              <a:rPr lang="en-US" altLang="ja-JP" sz="2400" b="0" dirty="0">
                <a:solidFill>
                  <a:srgbClr val="000000"/>
                </a:solidFill>
                <a:ea typeface="ＭＳ Ｐゴシック" pitchFamily="50" charset="-128"/>
                <a:cs typeface="Arial" charset="0"/>
                <a:sym typeface="Calibri" pitchFamily="34" charset="0"/>
              </a:rPr>
              <a:t>Informal Group agreed on the necessity to further </a:t>
            </a:r>
            <a:endParaRPr lang="en-US" altLang="ja-JP" sz="2400" b="0" dirty="0" smtClean="0">
              <a:solidFill>
                <a:srgbClr val="000000"/>
              </a:solidFill>
              <a:ea typeface="ＭＳ Ｐゴシック" pitchFamily="50" charset="-128"/>
              <a:cs typeface="Arial" charset="0"/>
              <a:sym typeface="Calibri" pitchFamily="34" charset="0"/>
            </a:endParaRPr>
          </a:p>
          <a:p>
            <a:pPr marL="901700" lvl="1" indent="-444500"/>
            <a:r>
              <a:rPr lang="en-US" altLang="ja-JP" sz="2400" b="0" dirty="0" smtClean="0">
                <a:solidFill>
                  <a:srgbClr val="000000"/>
                </a:solidFill>
                <a:ea typeface="ＭＳ Ｐゴシック" pitchFamily="50" charset="-128"/>
                <a:cs typeface="Arial" charset="0"/>
                <a:sym typeface="Calibri" pitchFamily="34" charset="0"/>
              </a:rPr>
              <a:t>	review the amendment </a:t>
            </a:r>
            <a:r>
              <a:rPr lang="en-US" altLang="ja-JP" sz="2400" b="0" dirty="0">
                <a:solidFill>
                  <a:srgbClr val="000000"/>
                </a:solidFill>
                <a:ea typeface="ＭＳ Ｐゴシック" pitchFamily="50" charset="-128"/>
                <a:cs typeface="Arial" charset="0"/>
                <a:sym typeface="Calibri" pitchFamily="34" charset="0"/>
              </a:rPr>
              <a:t>proposal </a:t>
            </a:r>
            <a:r>
              <a:rPr lang="en-US" altLang="ja-JP" sz="2400" b="0" dirty="0" smtClean="0">
                <a:solidFill>
                  <a:srgbClr val="000000"/>
                </a:solidFill>
                <a:ea typeface="ＭＳ Ｐゴシック" pitchFamily="50" charset="-128"/>
                <a:cs typeface="Arial" charset="0"/>
                <a:sym typeface="Calibri" pitchFamily="34" charset="0"/>
              </a:rPr>
              <a:t>submitted by GRSG 	</a:t>
            </a:r>
            <a:r>
              <a:rPr lang="en-US" altLang="ja-JP" sz="2400" b="0" dirty="0" smtClean="0">
                <a:ea typeface="ＭＳ Ｐゴシック" pitchFamily="50" charset="-128"/>
                <a:cs typeface="Arial" charset="0"/>
                <a:sym typeface="Calibri" pitchFamily="34" charset="0"/>
              </a:rPr>
              <a:t>especially on paragraph 22., keeping in </a:t>
            </a:r>
            <a:r>
              <a:rPr lang="en-US" altLang="ja-JP" sz="2400" b="0" dirty="0">
                <a:ea typeface="ＭＳ Ｐゴシック" pitchFamily="50" charset="-128"/>
                <a:cs typeface="Arial" charset="0"/>
                <a:sym typeface="Calibri" pitchFamily="34" charset="0"/>
              </a:rPr>
              <a:t>mind the </a:t>
            </a:r>
            <a:r>
              <a:rPr lang="en-US" altLang="ja-JP" sz="2400" b="0" dirty="0" smtClean="0">
                <a:ea typeface="ＭＳ Ｐゴシック" pitchFamily="50" charset="-128"/>
                <a:cs typeface="Arial" charset="0"/>
                <a:sym typeface="Calibri" pitchFamily="34" charset="0"/>
              </a:rPr>
              <a:t>possibility  to revise the General Guidelines at the later stage, </a:t>
            </a:r>
            <a:r>
              <a:rPr lang="en-US" altLang="ja-JP" sz="2400" b="0" dirty="0">
                <a:ea typeface="ＭＳ Ｐゴシック" pitchFamily="50" charset="-128"/>
                <a:cs typeface="Arial" charset="0"/>
                <a:sym typeface="Calibri" pitchFamily="34" charset="0"/>
              </a:rPr>
              <a:t>if necessary</a:t>
            </a:r>
            <a:r>
              <a:rPr lang="en-US" altLang="ja-JP" sz="2400" b="0" dirty="0" smtClean="0">
                <a:ea typeface="ＭＳ Ｐゴシック" pitchFamily="50" charset="-128"/>
                <a:cs typeface="Arial" charset="0"/>
                <a:sym typeface="Calibri" pitchFamily="34" charset="0"/>
              </a:rPr>
              <a:t>.</a:t>
            </a:r>
          </a:p>
          <a:p>
            <a:pPr lvl="1"/>
            <a:endParaRPr lang="en-US" altLang="ja-JP" sz="800" b="0" dirty="0">
              <a:ea typeface="ＭＳ Ｐゴシック" pitchFamily="50" charset="-128"/>
              <a:cs typeface="Arial" charset="0"/>
              <a:sym typeface="Calibri" pitchFamily="34" charset="0"/>
            </a:endParaRPr>
          </a:p>
          <a:p>
            <a:pPr marL="857250" lvl="1" indent="-400050">
              <a:buFont typeface="Wingdings" panose="05000000000000000000" pitchFamily="2" charset="2"/>
              <a:buChar char="Ø"/>
            </a:pPr>
            <a:r>
              <a:rPr lang="en-US" altLang="ja-JP" sz="2400" b="0" dirty="0" smtClean="0">
                <a:ea typeface="ＭＳ Ｐゴシック" pitchFamily="50" charset="-128"/>
                <a:cs typeface="Arial" charset="0"/>
                <a:sym typeface="Calibri" pitchFamily="34" charset="0"/>
              </a:rPr>
              <a:t>IWVTA Informal Group also shared the concern on paragraph 31 raised by OICA.</a:t>
            </a:r>
          </a:p>
          <a:p>
            <a:pPr lvl="1"/>
            <a:r>
              <a:rPr lang="en-US" altLang="ja-JP" sz="2400" b="0" dirty="0" smtClean="0">
                <a:solidFill>
                  <a:srgbClr val="000000"/>
                </a:solidFill>
                <a:ea typeface="ＭＳ Ｐゴシック" pitchFamily="50" charset="-128"/>
                <a:cs typeface="Arial" charset="0"/>
                <a:sym typeface="Calibri" pitchFamily="34" charset="0"/>
              </a:rPr>
              <a:t>    </a:t>
            </a:r>
            <a:endParaRPr lang="en-US" altLang="ja-JP" sz="2400" b="0" dirty="0">
              <a:solidFill>
                <a:srgbClr val="000000"/>
              </a:solidFill>
              <a:ea typeface="ＭＳ Ｐゴシック" pitchFamily="50" charset="-128"/>
              <a:cs typeface="Arial" charset="0"/>
              <a:sym typeface="Calibri" pitchFamily="34" charset="0"/>
            </a:endParaRPr>
          </a:p>
          <a:p>
            <a:pPr marL="857250" lvl="1" indent="-400050">
              <a:buFont typeface="Arial" charset="0"/>
              <a:buNone/>
            </a:pPr>
            <a:endParaRPr lang="en-US" altLang="ja-JP" sz="2000" b="0" dirty="0" smtClean="0">
              <a:solidFill>
                <a:srgbClr val="000000"/>
              </a:solidFill>
              <a:ea typeface="ＭＳ Ｐゴシック" pitchFamily="50" charset="-128"/>
              <a:cs typeface="Arial" charset="0"/>
              <a:sym typeface="Calibri" pitchFamily="34" charset="0"/>
            </a:endParaRPr>
          </a:p>
        </p:txBody>
      </p:sp>
      <p:sp>
        <p:nvSpPr>
          <p:cNvPr id="2" name="正方形/長方形 1"/>
          <p:cNvSpPr/>
          <p:nvPr/>
        </p:nvSpPr>
        <p:spPr>
          <a:xfrm>
            <a:off x="6288" y="45646"/>
            <a:ext cx="10173580" cy="830997"/>
          </a:xfrm>
          <a:prstGeom prst="rect">
            <a:avLst/>
          </a:prstGeom>
        </p:spPr>
        <p:txBody>
          <a:bodyPr wrap="square">
            <a:spAutoFit/>
          </a:bodyPr>
          <a:lstStyle/>
          <a:p>
            <a:pPr marL="533400" indent="-533400"/>
            <a:r>
              <a:rPr lang="en-US" altLang="ja-JP" sz="2400" dirty="0" smtClean="0"/>
              <a:t>2. Submission </a:t>
            </a:r>
            <a:r>
              <a:rPr lang="en-US" altLang="ja-JP" sz="2400" dirty="0"/>
              <a:t>of the documents to WP.29 for consideration </a:t>
            </a:r>
            <a:r>
              <a:rPr lang="en-US" altLang="ja-JP" sz="2400" dirty="0" smtClean="0"/>
              <a:t>and </a:t>
            </a:r>
          </a:p>
          <a:p>
            <a:pPr marL="533400" indent="-533400"/>
            <a:r>
              <a:rPr lang="en-US" altLang="ja-JP" sz="2400" dirty="0"/>
              <a:t> </a:t>
            </a:r>
            <a:r>
              <a:rPr lang="en-US" altLang="ja-JP" sz="2400" dirty="0" smtClean="0"/>
              <a:t>   possible </a:t>
            </a:r>
            <a:r>
              <a:rPr lang="en-US" altLang="ja-JP" sz="2400" dirty="0"/>
              <a:t>voting </a:t>
            </a:r>
            <a:endParaRPr lang="ja-JP" altLang="en-US" sz="2400" dirty="0"/>
          </a:p>
        </p:txBody>
      </p:sp>
    </p:spTree>
    <p:extLst>
      <p:ext uri="{BB962C8B-B14F-4D97-AF65-F5344CB8AC3E}">
        <p14:creationId xmlns:p14="http://schemas.microsoft.com/office/powerpoint/2010/main" val="26058161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直線コネクタ 23"/>
          <p:cNvSpPr>
            <a:spLocks noChangeShapeType="1"/>
          </p:cNvSpPr>
          <p:nvPr/>
        </p:nvSpPr>
        <p:spPr bwMode="auto">
          <a:xfrm>
            <a:off x="-14731" y="908720"/>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sp>
        <p:nvSpPr>
          <p:cNvPr id="50179" name="テキスト ボックス 24"/>
          <p:cNvSpPr>
            <a:spLocks noChangeArrowheads="1"/>
          </p:cNvSpPr>
          <p:nvPr/>
        </p:nvSpPr>
        <p:spPr bwMode="auto">
          <a:xfrm>
            <a:off x="-14731" y="1307115"/>
            <a:ext cx="981354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fr-FR" altLang="ja-JP" sz="2800" b="0" dirty="0" smtClean="0">
                <a:ea typeface="ＭＳ Ｐゴシック" pitchFamily="50" charset="-128"/>
                <a:cs typeface="Arial" charset="0"/>
                <a:sym typeface="Calibri" pitchFamily="34" charset="0"/>
              </a:rPr>
              <a:t>(2) </a:t>
            </a:r>
            <a:r>
              <a:rPr lang="en-US" altLang="ja-JP" sz="2800" b="0" dirty="0">
                <a:ea typeface="ＭＳ Ｐゴシック" pitchFamily="50" charset="-128"/>
                <a:cs typeface="Arial" charset="0"/>
                <a:sym typeface="Calibri" pitchFamily="34" charset="0"/>
              </a:rPr>
              <a:t>Q&amp;A document on Rev. 3 of the 1958 Agreement</a:t>
            </a:r>
            <a:r>
              <a:rPr lang="fr-FR" altLang="ja-JP" sz="2800" b="0" dirty="0" smtClean="0">
                <a:ea typeface="ＭＳ Ｐゴシック" pitchFamily="50" charset="-128"/>
                <a:cs typeface="Arial" charset="0"/>
                <a:sym typeface="Calibri" pitchFamily="34" charset="0"/>
              </a:rPr>
              <a:t> </a:t>
            </a:r>
            <a:endParaRPr lang="ja-JP" altLang="en-US" sz="2400" b="0" dirty="0">
              <a:ea typeface="ＭＳ Ｐゴシック" pitchFamily="50" charset="-128"/>
              <a:cs typeface="Arial" charset="0"/>
              <a:sym typeface="Arial" charset="0"/>
            </a:endParaRPr>
          </a:p>
        </p:txBody>
      </p:sp>
      <p:sp>
        <p:nvSpPr>
          <p:cNvPr id="50180" name="テキスト ボックス 3"/>
          <p:cNvSpPr>
            <a:spLocks noChangeArrowheads="1"/>
          </p:cNvSpPr>
          <p:nvPr/>
        </p:nvSpPr>
        <p:spPr bwMode="auto">
          <a:xfrm>
            <a:off x="98982" y="2024844"/>
            <a:ext cx="9700415"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857250" lvl="1" indent="-400050">
              <a:buFont typeface="Wingdings" panose="05000000000000000000" pitchFamily="2" charset="2"/>
              <a:buChar char="Ø"/>
            </a:pPr>
            <a:r>
              <a:rPr lang="en-GB" altLang="ja-JP" sz="2400" b="0" dirty="0"/>
              <a:t>ETRTO proposed to add the third paragraph </a:t>
            </a:r>
            <a:r>
              <a:rPr lang="en-GB" altLang="ja-JP" sz="2400" b="0" dirty="0" smtClean="0"/>
              <a:t>of A20 indicated in bold letters below, </a:t>
            </a:r>
            <a:r>
              <a:rPr lang="en-GB" altLang="ja-JP" sz="2400" b="0" dirty="0"/>
              <a:t>which was agreed by IWVTA Informal Group</a:t>
            </a:r>
            <a:r>
              <a:rPr lang="en-GB" altLang="ja-JP" sz="2400" b="0" dirty="0" smtClean="0"/>
              <a:t>.</a:t>
            </a:r>
            <a:endParaRPr lang="en-US" altLang="ja-JP" sz="2400" b="0" dirty="0" smtClean="0">
              <a:solidFill>
                <a:srgbClr val="000000"/>
              </a:solidFill>
              <a:ea typeface="ＭＳ Ｐゴシック" pitchFamily="50" charset="-128"/>
              <a:cs typeface="Arial" charset="0"/>
              <a:sym typeface="Calibri" pitchFamily="34" charset="0"/>
            </a:endParaRPr>
          </a:p>
          <a:p>
            <a:pPr marL="857250" lvl="1" indent="-400050">
              <a:buFont typeface="Wingdings" panose="05000000000000000000" pitchFamily="2" charset="2"/>
              <a:buChar char="Ø"/>
            </a:pPr>
            <a:endParaRPr lang="en-US" altLang="ja-JP" sz="800" b="0" dirty="0" smtClean="0">
              <a:solidFill>
                <a:srgbClr val="000000"/>
              </a:solidFill>
              <a:ea typeface="ＭＳ Ｐゴシック" pitchFamily="50" charset="-128"/>
              <a:cs typeface="Arial" charset="0"/>
              <a:sym typeface="Calibri" pitchFamily="34" charset="0"/>
            </a:endParaRPr>
          </a:p>
          <a:p>
            <a:pPr marL="857250" lvl="1" indent="-400050">
              <a:buFont typeface="Wingdings" panose="05000000000000000000" pitchFamily="2" charset="2"/>
              <a:buChar char="Ø"/>
            </a:pPr>
            <a:r>
              <a:rPr lang="en-US" altLang="ja-JP" sz="2400" b="0" dirty="0" smtClean="0">
                <a:solidFill>
                  <a:srgbClr val="000000"/>
                </a:solidFill>
                <a:ea typeface="ＭＳ Ｐゴシック" pitchFamily="50" charset="-128"/>
                <a:cs typeface="Arial" charset="0"/>
                <a:sym typeface="Calibri" pitchFamily="34" charset="0"/>
              </a:rPr>
              <a:t>The revised Q&amp;A 20. reads as follows;</a:t>
            </a:r>
          </a:p>
          <a:p>
            <a:pPr marL="857250" lvl="1" indent="-400050">
              <a:buFont typeface="Wingdings" panose="05000000000000000000" pitchFamily="2" charset="2"/>
              <a:buChar char="Ø"/>
            </a:pPr>
            <a:endParaRPr lang="en-US" altLang="ja-JP" sz="2400" b="0" dirty="0" smtClean="0">
              <a:solidFill>
                <a:srgbClr val="000000"/>
              </a:solidFill>
              <a:ea typeface="ＭＳ Ｐゴシック" pitchFamily="50" charset="-128"/>
              <a:cs typeface="Arial" charset="0"/>
              <a:sym typeface="Calibri" pitchFamily="34" charset="0"/>
            </a:endParaRPr>
          </a:p>
          <a:p>
            <a:pPr marL="0" lvl="1"/>
            <a:r>
              <a:rPr lang="en-GB" altLang="ja-JP" sz="2000" b="0" dirty="0"/>
              <a:t>Q20: How to apply a UN type approval number as from the entry into force of Revision 3 of the 1958 Agreement?</a:t>
            </a:r>
          </a:p>
          <a:p>
            <a:endParaRPr lang="en-GB" altLang="ja-JP" sz="800" b="0" dirty="0" smtClean="0">
              <a:latin typeface="Arial" panose="020B0604020202020204" pitchFamily="34" charset="0"/>
              <a:cs typeface="Arial" panose="020B0604020202020204" pitchFamily="34" charset="0"/>
            </a:endParaRPr>
          </a:p>
          <a:p>
            <a:r>
              <a:rPr lang="en-GB" altLang="ja-JP" sz="2000" b="0" dirty="0" smtClean="0">
                <a:latin typeface="Arial" panose="020B0604020202020204" pitchFamily="34" charset="0"/>
                <a:cs typeface="Arial" panose="020B0604020202020204" pitchFamily="34" charset="0"/>
              </a:rPr>
              <a:t>A20:</a:t>
            </a:r>
          </a:p>
          <a:p>
            <a:r>
              <a:rPr lang="en-GB" altLang="ja-JP" sz="2000" b="0" dirty="0" smtClean="0">
                <a:latin typeface="Arial" panose="020B0604020202020204" pitchFamily="34" charset="0"/>
                <a:cs typeface="Arial" panose="020B0604020202020204" pitchFamily="34" charset="0"/>
              </a:rPr>
              <a:t>(</a:t>
            </a:r>
            <a:r>
              <a:rPr lang="en-US" altLang="ja-JP" sz="2000" b="0" dirty="0" smtClean="0">
                <a:latin typeface="Arial" panose="020B0604020202020204" pitchFamily="34" charset="0"/>
                <a:cs typeface="Arial" panose="020B0604020202020204" pitchFamily="34" charset="0"/>
              </a:rPr>
              <a:t>omission</a:t>
            </a:r>
            <a:r>
              <a:rPr lang="ja-JP" altLang="en-US" sz="2000" b="0" dirty="0" smtClean="0">
                <a:latin typeface="Arial" panose="020B0604020202020204" pitchFamily="34" charset="0"/>
                <a:cs typeface="Arial" panose="020B0604020202020204" pitchFamily="34" charset="0"/>
              </a:rPr>
              <a:t>）</a:t>
            </a:r>
            <a:endParaRPr lang="en-US" altLang="ja-JP" sz="2000" b="0" dirty="0" smtClean="0">
              <a:latin typeface="Arial" panose="020B0604020202020204" pitchFamily="34" charset="0"/>
              <a:cs typeface="Arial" panose="020B0604020202020204" pitchFamily="34" charset="0"/>
            </a:endParaRPr>
          </a:p>
          <a:p>
            <a:r>
              <a:rPr lang="en-GB" altLang="ja-JP" sz="2000" b="0" dirty="0" smtClean="0">
                <a:latin typeface="Arial" panose="020B0604020202020204" pitchFamily="34" charset="0"/>
                <a:cs typeface="Arial" panose="020B0604020202020204" pitchFamily="34" charset="0"/>
              </a:rPr>
              <a:t> </a:t>
            </a:r>
            <a:r>
              <a:rPr lang="en-GB" altLang="ja-JP" sz="2000" dirty="0" smtClean="0">
                <a:latin typeface="Arial" panose="020B0604020202020204" pitchFamily="34" charset="0"/>
                <a:cs typeface="Arial" panose="020B0604020202020204" pitchFamily="34" charset="0"/>
              </a:rPr>
              <a:t>In </a:t>
            </a:r>
            <a:r>
              <a:rPr lang="en-GB" altLang="ja-JP" sz="2000" dirty="0">
                <a:latin typeface="Arial" panose="020B0604020202020204" pitchFamily="34" charset="0"/>
                <a:cs typeface="Arial" panose="020B0604020202020204" pitchFamily="34" charset="0"/>
              </a:rPr>
              <a:t>addition to section 2(c) of paragraph 3 of Schedule 4, where this is deemed necessary, a </a:t>
            </a:r>
            <a:r>
              <a:rPr lang="en-GB" altLang="ja-JP" sz="2000" dirty="0" smtClean="0">
                <a:latin typeface="Arial" panose="020B0604020202020204" pitchFamily="34" charset="0"/>
                <a:cs typeface="Arial" panose="020B0604020202020204" pitchFamily="34" charset="0"/>
              </a:rPr>
              <a:t>Contracting </a:t>
            </a:r>
            <a:r>
              <a:rPr lang="en-GB" altLang="ja-JP" sz="2000" dirty="0">
                <a:latin typeface="Arial" panose="020B0604020202020204" pitchFamily="34" charset="0"/>
                <a:cs typeface="Arial" panose="020B0604020202020204" pitchFamily="34" charset="0"/>
              </a:rPr>
              <a:t>Party may use in the approval number a sequence of up to six characters after the slash until Schedule 4 or the relevant UN Regulation (i.e. R117) will be revised accordingly in the future</a:t>
            </a:r>
            <a:r>
              <a:rPr lang="en-GB" altLang="ja-JP" sz="2000" dirty="0" smtClean="0">
                <a:latin typeface="Arial" panose="020B0604020202020204" pitchFamily="34" charset="0"/>
                <a:cs typeface="Arial" panose="020B0604020202020204" pitchFamily="34" charset="0"/>
              </a:rPr>
              <a:t>.</a:t>
            </a:r>
          </a:p>
          <a:p>
            <a:r>
              <a:rPr lang="en-US" altLang="ja-JP" sz="2000" b="0" dirty="0">
                <a:latin typeface="Arial" panose="020B0604020202020204" pitchFamily="34" charset="0"/>
                <a:cs typeface="Arial" panose="020B0604020202020204" pitchFamily="34" charset="0"/>
              </a:rPr>
              <a:t>(omission</a:t>
            </a:r>
            <a:r>
              <a:rPr lang="ja-JP" altLang="en-US" sz="2000" b="0" dirty="0">
                <a:latin typeface="Arial" panose="020B0604020202020204" pitchFamily="34" charset="0"/>
                <a:cs typeface="Arial" panose="020B0604020202020204" pitchFamily="34" charset="0"/>
              </a:rPr>
              <a:t>）</a:t>
            </a:r>
          </a:p>
          <a:p>
            <a:endParaRPr lang="ja-JP" altLang="ja-JP" sz="2000" dirty="0">
              <a:latin typeface="Arial" panose="020B0604020202020204" pitchFamily="34" charset="0"/>
              <a:cs typeface="Arial" panose="020B0604020202020204" pitchFamily="34" charset="0"/>
            </a:endParaRPr>
          </a:p>
        </p:txBody>
      </p:sp>
      <p:sp>
        <p:nvSpPr>
          <p:cNvPr id="5" name="正方形/長方形 4"/>
          <p:cNvSpPr/>
          <p:nvPr/>
        </p:nvSpPr>
        <p:spPr>
          <a:xfrm>
            <a:off x="6288" y="45646"/>
            <a:ext cx="10173580" cy="830997"/>
          </a:xfrm>
          <a:prstGeom prst="rect">
            <a:avLst/>
          </a:prstGeom>
        </p:spPr>
        <p:txBody>
          <a:bodyPr wrap="square">
            <a:spAutoFit/>
          </a:bodyPr>
          <a:lstStyle/>
          <a:p>
            <a:pPr marL="533400" indent="-533400"/>
            <a:r>
              <a:rPr lang="en-US" altLang="ja-JP" sz="2400" dirty="0" smtClean="0"/>
              <a:t>2. Submission </a:t>
            </a:r>
            <a:r>
              <a:rPr lang="en-US" altLang="ja-JP" sz="2400" dirty="0"/>
              <a:t>of the documents to WP.29 for consideration and possible voting </a:t>
            </a:r>
            <a:endParaRPr lang="ja-JP" altLang="en-US" sz="2400" dirty="0"/>
          </a:p>
        </p:txBody>
      </p:sp>
    </p:spTree>
    <p:extLst>
      <p:ext uri="{BB962C8B-B14F-4D97-AF65-F5344CB8AC3E}">
        <p14:creationId xmlns:p14="http://schemas.microsoft.com/office/powerpoint/2010/main" val="24849635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直線コネクタ 23"/>
          <p:cNvSpPr>
            <a:spLocks noChangeShapeType="1"/>
          </p:cNvSpPr>
          <p:nvPr/>
        </p:nvSpPr>
        <p:spPr bwMode="auto">
          <a:xfrm>
            <a:off x="12616" y="656692"/>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sp>
        <p:nvSpPr>
          <p:cNvPr id="50179" name="テキスト ボックス 24"/>
          <p:cNvSpPr>
            <a:spLocks noChangeArrowheads="1"/>
          </p:cNvSpPr>
          <p:nvPr/>
        </p:nvSpPr>
        <p:spPr bwMode="auto">
          <a:xfrm>
            <a:off x="93824" y="44624"/>
            <a:ext cx="23749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sz="2400" dirty="0">
                <a:solidFill>
                  <a:srgbClr val="000000"/>
                </a:solidFill>
                <a:ea typeface="ＭＳ Ｐゴシック" pitchFamily="50" charset="-128"/>
                <a:cs typeface="Arial" charset="0"/>
                <a:sym typeface="Arial" charset="0"/>
              </a:rPr>
              <a:t>Contents</a:t>
            </a:r>
          </a:p>
        </p:txBody>
      </p:sp>
      <p:sp>
        <p:nvSpPr>
          <p:cNvPr id="50180" name="テキスト ボックス 3"/>
          <p:cNvSpPr>
            <a:spLocks noChangeArrowheads="1"/>
          </p:cNvSpPr>
          <p:nvPr/>
        </p:nvSpPr>
        <p:spPr bwMode="auto">
          <a:xfrm>
            <a:off x="200472" y="1304764"/>
            <a:ext cx="9505056" cy="3662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1028700" lvl="1" indent="-571500">
              <a:buFont typeface="+mj-lt"/>
              <a:buAutoNum type="arabicPeriod"/>
            </a:pPr>
            <a:r>
              <a:rPr lang="fr-FR" altLang="ja-JP" sz="2800" b="0" dirty="0" smtClean="0">
                <a:ea typeface="ＭＳ Ｐゴシック" pitchFamily="50" charset="-128"/>
                <a:cs typeface="Arial" charset="0"/>
                <a:sym typeface="Calibri" pitchFamily="34" charset="0"/>
              </a:rPr>
              <a:t>Overview of IWVTA</a:t>
            </a:r>
            <a:br>
              <a:rPr lang="fr-FR" altLang="ja-JP" sz="2800" b="0" dirty="0" smtClean="0">
                <a:ea typeface="ＭＳ Ｐゴシック" pitchFamily="50" charset="-128"/>
                <a:cs typeface="Arial" charset="0"/>
                <a:sym typeface="Calibri" pitchFamily="34" charset="0"/>
              </a:rPr>
            </a:br>
            <a:endParaRPr lang="fr-FR" altLang="ja-JP" sz="2800" b="0" dirty="0" smtClean="0">
              <a:ea typeface="ＭＳ Ｐゴシック" pitchFamily="50" charset="-128"/>
              <a:cs typeface="Arial" charset="0"/>
              <a:sym typeface="Calibri" pitchFamily="34" charset="0"/>
            </a:endParaRPr>
          </a:p>
          <a:p>
            <a:pPr marL="1028700" lvl="1" indent="-571500">
              <a:buFont typeface="+mj-lt"/>
              <a:buAutoNum type="arabicPeriod"/>
            </a:pPr>
            <a:endParaRPr lang="fr-FR" altLang="ja-JP" sz="800" b="0" dirty="0" smtClean="0">
              <a:ea typeface="ＭＳ Ｐゴシック" pitchFamily="50" charset="-128"/>
              <a:cs typeface="Arial" charset="0"/>
              <a:sym typeface="Calibri" pitchFamily="34" charset="0"/>
            </a:endParaRPr>
          </a:p>
          <a:p>
            <a:pPr marL="1028700" lvl="1" indent="-571500">
              <a:buFont typeface="+mj-lt"/>
              <a:buAutoNum type="arabicPeriod"/>
            </a:pPr>
            <a:endParaRPr lang="fr-FR" altLang="ja-JP" sz="800" b="0" dirty="0" smtClean="0">
              <a:ea typeface="ＭＳ Ｐゴシック" pitchFamily="50" charset="-128"/>
              <a:cs typeface="Arial" charset="0"/>
              <a:sym typeface="Calibri" pitchFamily="34" charset="0"/>
            </a:endParaRPr>
          </a:p>
          <a:p>
            <a:pPr marL="1028700" lvl="1" indent="-571500">
              <a:buFont typeface="+mj-lt"/>
              <a:buAutoNum type="arabicPeriod"/>
            </a:pPr>
            <a:r>
              <a:rPr lang="fr-FR" altLang="ja-JP" sz="2800" b="0" dirty="0">
                <a:ea typeface="ＭＳ Ｐゴシック" pitchFamily="50" charset="-128"/>
                <a:cs typeface="Arial" charset="0"/>
                <a:sym typeface="Calibri" pitchFamily="34" charset="0"/>
              </a:rPr>
              <a:t>Submission </a:t>
            </a:r>
            <a:r>
              <a:rPr lang="fr-FR" altLang="ja-JP" sz="2800" b="0" dirty="0" smtClean="0">
                <a:ea typeface="ＭＳ Ｐゴシック" pitchFamily="50" charset="-128"/>
                <a:cs typeface="Arial" charset="0"/>
                <a:sym typeface="Calibri" pitchFamily="34" charset="0"/>
              </a:rPr>
              <a:t>of the documents to WP.29 for consideration and possible voting </a:t>
            </a:r>
            <a:br>
              <a:rPr lang="fr-FR" altLang="ja-JP" sz="2800" b="0" dirty="0" smtClean="0">
                <a:ea typeface="ＭＳ Ｐゴシック" pitchFamily="50" charset="-128"/>
                <a:cs typeface="Arial" charset="0"/>
                <a:sym typeface="Calibri" pitchFamily="34" charset="0"/>
              </a:rPr>
            </a:br>
            <a:endParaRPr lang="fr-FR" altLang="ja-JP" sz="2800" b="0" dirty="0" smtClean="0">
              <a:ea typeface="ＭＳ Ｐゴシック" pitchFamily="50" charset="-128"/>
              <a:cs typeface="Arial" charset="0"/>
              <a:sym typeface="Calibri" pitchFamily="34" charset="0"/>
            </a:endParaRPr>
          </a:p>
          <a:p>
            <a:pPr lvl="1"/>
            <a:r>
              <a:rPr lang="en-US" altLang="ja-JP" sz="2800" b="0" dirty="0" smtClean="0">
                <a:solidFill>
                  <a:srgbClr val="FF0000"/>
                </a:solidFill>
                <a:ea typeface="ＭＳ Ｐゴシック" pitchFamily="50" charset="-128"/>
                <a:cs typeface="Arial" charset="0"/>
                <a:sym typeface="Calibri" pitchFamily="34" charset="0"/>
              </a:rPr>
              <a:t>3.   Proposal for setting up IWVTA Phase 2 Informal 	 	 Group</a:t>
            </a:r>
            <a:endParaRPr lang="en-US" altLang="ja-JP" sz="2400" b="0" dirty="0" smtClean="0">
              <a:solidFill>
                <a:srgbClr val="FF0000"/>
              </a:solidFill>
              <a:ea typeface="ＭＳ Ｐゴシック" pitchFamily="50" charset="-128"/>
              <a:cs typeface="Arial" charset="0"/>
              <a:sym typeface="Calibri" pitchFamily="34" charset="0"/>
            </a:endParaRPr>
          </a:p>
          <a:p>
            <a:pPr marL="857250" lvl="1" indent="-400050">
              <a:buFont typeface="Arial" charset="0"/>
              <a:buNone/>
            </a:pPr>
            <a:endParaRPr lang="en-US" altLang="ja-JP" sz="2000" b="0" dirty="0" smtClean="0">
              <a:solidFill>
                <a:srgbClr val="000000"/>
              </a:solidFill>
              <a:ea typeface="ＭＳ Ｐゴシック" pitchFamily="50" charset="-128"/>
              <a:cs typeface="Arial" charset="0"/>
              <a:sym typeface="Calibri" pitchFamily="34" charset="0"/>
            </a:endParaRPr>
          </a:p>
        </p:txBody>
      </p:sp>
    </p:spTree>
    <p:extLst>
      <p:ext uri="{BB962C8B-B14F-4D97-AF65-F5344CB8AC3E}">
        <p14:creationId xmlns:p14="http://schemas.microsoft.com/office/powerpoint/2010/main" val="21616652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983851B3-B5FA-4CE8-9121-B2E7106A4B41}" type="slidenum">
              <a:rPr lang="ja-JP" altLang="en-US" smtClean="0">
                <a:solidFill>
                  <a:prstClr val="black"/>
                </a:solidFill>
              </a:rPr>
              <a:pPr/>
              <a:t>15</a:t>
            </a:fld>
            <a:endParaRPr lang="ja-JP" altLang="en-US" dirty="0">
              <a:solidFill>
                <a:prstClr val="black"/>
              </a:solidFill>
            </a:endParaRPr>
          </a:p>
        </p:txBody>
      </p:sp>
      <p:sp>
        <p:nvSpPr>
          <p:cNvPr id="6" name="テキスト ボックス 3"/>
          <p:cNvSpPr>
            <a:spLocks noChangeArrowheads="1"/>
          </p:cNvSpPr>
          <p:nvPr/>
        </p:nvSpPr>
        <p:spPr bwMode="auto">
          <a:xfrm>
            <a:off x="280947" y="1484545"/>
            <a:ext cx="9337716" cy="232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fontAlgn="auto">
              <a:spcBef>
                <a:spcPts val="0"/>
              </a:spcBef>
              <a:spcAft>
                <a:spcPts val="0"/>
              </a:spcAft>
              <a:buFont typeface="Arial" panose="020B0604020202020204" pitchFamily="34" charset="0"/>
              <a:buChar char="•"/>
            </a:pPr>
            <a:r>
              <a:rPr kumimoji="1" lang="en-US" altLang="ja-JP" sz="2000" b="0" dirty="0">
                <a:solidFill>
                  <a:prstClr val="black"/>
                </a:solidFill>
                <a:sym typeface="Calibri" pitchFamily="34" charset="0"/>
              </a:rPr>
              <a:t>The </a:t>
            </a:r>
            <a:r>
              <a:rPr kumimoji="1" lang="en-US" altLang="ja-JP" sz="2000" b="0" dirty="0" smtClean="0">
                <a:sym typeface="Calibri" pitchFamily="34" charset="0"/>
              </a:rPr>
              <a:t>vision for </a:t>
            </a:r>
            <a:r>
              <a:rPr kumimoji="1" lang="en-US" altLang="ja-JP" sz="2000" b="0" dirty="0">
                <a:solidFill>
                  <a:prstClr val="black"/>
                </a:solidFill>
                <a:sym typeface="Calibri" pitchFamily="34" charset="0"/>
              </a:rPr>
              <a:t>IWVTA is the complete mutual recognition of vehicle type approvals - without any additional national requirements or additional approvals</a:t>
            </a:r>
            <a:r>
              <a:rPr kumimoji="1" lang="en-US" altLang="ja-JP" sz="2000" b="0" dirty="0">
                <a:solidFill>
                  <a:prstClr val="black"/>
                </a:solidFill>
                <a:sym typeface="Arial" pitchFamily="34" charset="0"/>
              </a:rPr>
              <a:t>.</a:t>
            </a:r>
          </a:p>
          <a:p>
            <a:pPr fontAlgn="auto">
              <a:spcBef>
                <a:spcPts val="0"/>
              </a:spcBef>
              <a:spcAft>
                <a:spcPts val="0"/>
              </a:spcAft>
              <a:buFont typeface="Arial" panose="020B0604020202020204" pitchFamily="34" charset="0"/>
              <a:buChar char="•"/>
            </a:pPr>
            <a:endParaRPr kumimoji="1" lang="en-US" altLang="ja-JP" sz="2000" b="0" dirty="0">
              <a:solidFill>
                <a:prstClr val="black"/>
              </a:solidFill>
              <a:sym typeface="Arial" pitchFamily="34" charset="0"/>
            </a:endParaRPr>
          </a:p>
          <a:p>
            <a:pPr fontAlgn="auto">
              <a:spcBef>
                <a:spcPts val="0"/>
              </a:spcBef>
              <a:spcAft>
                <a:spcPct val="25000"/>
              </a:spcAft>
              <a:buFont typeface="Arial" panose="020B0604020202020204" pitchFamily="34" charset="0"/>
              <a:buChar char="•"/>
            </a:pPr>
            <a:r>
              <a:rPr kumimoji="1" lang="en-US" altLang="ja-JP" sz="2000" b="0" dirty="0">
                <a:solidFill>
                  <a:prstClr val="black"/>
                </a:solidFill>
                <a:sym typeface="Calibri" pitchFamily="34" charset="0"/>
              </a:rPr>
              <a:t>To move forward the followings should be addressed after UN R0 is established </a:t>
            </a:r>
            <a:r>
              <a:rPr kumimoji="1" lang="en-US" altLang="ja-JP" sz="2000" b="0" dirty="0" smtClean="0">
                <a:solidFill>
                  <a:prstClr val="black"/>
                </a:solidFill>
                <a:sym typeface="Calibri" pitchFamily="34" charset="0"/>
              </a:rPr>
              <a:t>in November 2017.</a:t>
            </a:r>
            <a:endParaRPr kumimoji="1" lang="en-US" altLang="ja-JP" sz="2400" b="0" dirty="0">
              <a:solidFill>
                <a:prstClr val="black"/>
              </a:solidFill>
              <a:sym typeface="Calibri" pitchFamily="34" charset="0"/>
            </a:endParaRPr>
          </a:p>
          <a:p>
            <a:pPr fontAlgn="auto">
              <a:spcBef>
                <a:spcPts val="0"/>
              </a:spcBef>
              <a:spcAft>
                <a:spcPct val="25000"/>
              </a:spcAft>
              <a:buFont typeface="Wingdings" pitchFamily="2" charset="2"/>
              <a:buNone/>
            </a:pPr>
            <a:r>
              <a:rPr kumimoji="1" lang="en-US" altLang="ja-JP" sz="2000" b="0" dirty="0">
                <a:solidFill>
                  <a:prstClr val="black"/>
                </a:solidFill>
                <a:sym typeface="Calibri" pitchFamily="34" charset="0"/>
              </a:rPr>
              <a:t>          -	How to increase the number of applicable UN Regulations in Annex </a:t>
            </a:r>
            <a:r>
              <a:rPr kumimoji="1" lang="en-US" altLang="ja-JP" sz="2000" b="0" dirty="0" smtClean="0">
                <a:solidFill>
                  <a:prstClr val="black"/>
                </a:solidFill>
                <a:sym typeface="Calibri" pitchFamily="34" charset="0"/>
              </a:rPr>
              <a:t>4</a:t>
            </a:r>
            <a:endParaRPr kumimoji="1" lang="en-US" altLang="ja-JP" sz="2000" b="0" dirty="0">
              <a:solidFill>
                <a:prstClr val="black"/>
              </a:solidFill>
              <a:sym typeface="Calibri" pitchFamily="34" charset="0"/>
            </a:endParaRPr>
          </a:p>
        </p:txBody>
      </p:sp>
      <p:sp>
        <p:nvSpPr>
          <p:cNvPr id="7" name="AutoShape 7"/>
          <p:cNvSpPr>
            <a:spLocks noChangeArrowheads="1"/>
          </p:cNvSpPr>
          <p:nvPr/>
        </p:nvSpPr>
        <p:spPr bwMode="auto">
          <a:xfrm>
            <a:off x="7058506" y="4561485"/>
            <a:ext cx="2731029" cy="900112"/>
          </a:xfrm>
          <a:prstGeom prst="bevel">
            <a:avLst>
              <a:gd name="adj" fmla="val 12500"/>
            </a:avLst>
          </a:prstGeom>
          <a:solidFill>
            <a:srgbClr val="FF9900"/>
          </a:solidFill>
          <a:ln w="9525">
            <a:solidFill>
              <a:srgbClr val="FF0000"/>
            </a:solidFill>
            <a:miter lim="800000"/>
            <a:headEnd/>
            <a:tailEnd/>
          </a:ln>
        </p:spPr>
        <p:txBody>
          <a:bodyPr wrap="none" anchor="ct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fontAlgn="auto">
              <a:spcBef>
                <a:spcPts val="0"/>
              </a:spcBef>
              <a:spcAft>
                <a:spcPts val="0"/>
              </a:spcAft>
            </a:pPr>
            <a:endParaRPr kumimoji="1" lang="ja-JP" altLang="en-US" sz="1800" b="0">
              <a:solidFill>
                <a:prstClr val="black"/>
              </a:solidFill>
              <a:sym typeface="Calibri" pitchFamily="34" charset="0"/>
            </a:endParaRPr>
          </a:p>
        </p:txBody>
      </p:sp>
      <p:sp>
        <p:nvSpPr>
          <p:cNvPr id="8" name="Text Box 6"/>
          <p:cNvSpPr txBox="1">
            <a:spLocks noChangeArrowheads="1"/>
          </p:cNvSpPr>
          <p:nvPr/>
        </p:nvSpPr>
        <p:spPr bwMode="auto">
          <a:xfrm>
            <a:off x="7175453" y="4669438"/>
            <a:ext cx="253497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fontAlgn="auto">
              <a:spcBef>
                <a:spcPct val="50000"/>
              </a:spcBef>
              <a:spcAft>
                <a:spcPts val="0"/>
              </a:spcAft>
            </a:pPr>
            <a:r>
              <a:rPr kumimoji="1" lang="en-US" altLang="ja-JP" sz="2000" dirty="0">
                <a:solidFill>
                  <a:prstClr val="black"/>
                </a:solidFill>
                <a:sym typeface="Calibri" pitchFamily="34" charset="0"/>
              </a:rPr>
              <a:t>Ultimate goal</a:t>
            </a:r>
            <a:br>
              <a:rPr kumimoji="1" lang="en-US" altLang="ja-JP" sz="2000" dirty="0">
                <a:solidFill>
                  <a:prstClr val="black"/>
                </a:solidFill>
                <a:sym typeface="Calibri" pitchFamily="34" charset="0"/>
              </a:rPr>
            </a:br>
            <a:endParaRPr kumimoji="1" lang="en-US" altLang="ja-JP" sz="2000" dirty="0">
              <a:solidFill>
                <a:prstClr val="black"/>
              </a:solidFill>
              <a:sym typeface="Calibri" pitchFamily="34" charset="0"/>
            </a:endParaRPr>
          </a:p>
        </p:txBody>
      </p:sp>
      <p:grpSp>
        <p:nvGrpSpPr>
          <p:cNvPr id="9" name="Group 8"/>
          <p:cNvGrpSpPr>
            <a:grpSpLocks/>
          </p:cNvGrpSpPr>
          <p:nvPr/>
        </p:nvGrpSpPr>
        <p:grpSpPr bwMode="auto">
          <a:xfrm>
            <a:off x="2514818" y="5592570"/>
            <a:ext cx="586448" cy="528637"/>
            <a:chOff x="0" y="0"/>
            <a:chExt cx="2834" cy="2849"/>
          </a:xfrm>
        </p:grpSpPr>
        <p:sp>
          <p:nvSpPr>
            <p:cNvPr id="10" name="Puzzle3"/>
            <p:cNvSpPr>
              <a:spLocks noEditPoints="1"/>
            </p:cNvSpPr>
            <p:nvPr/>
          </p:nvSpPr>
          <p:spPr bwMode="auto">
            <a:xfrm>
              <a:off x="1380" y="0"/>
              <a:ext cx="1114" cy="1514"/>
            </a:xfrm>
            <a:custGeom>
              <a:avLst/>
              <a:gdLst>
                <a:gd name="T0" fmla="*/ 441 w 21600"/>
                <a:gd name="T1" fmla="*/ 1476 h 21600"/>
                <a:gd name="T2" fmla="*/ 485 w 21600"/>
                <a:gd name="T3" fmla="*/ 1422 h 21600"/>
                <a:gd name="T4" fmla="*/ 446 w 21600"/>
                <a:gd name="T5" fmla="*/ 1343 h 21600"/>
                <a:gd name="T6" fmla="*/ 412 w 21600"/>
                <a:gd name="T7" fmla="*/ 1225 h 21600"/>
                <a:gd name="T8" fmla="*/ 444 w 21600"/>
                <a:gd name="T9" fmla="*/ 1144 h 21600"/>
                <a:gd name="T10" fmla="*/ 498 w 21600"/>
                <a:gd name="T11" fmla="*/ 1113 h 21600"/>
                <a:gd name="T12" fmla="*/ 582 w 21600"/>
                <a:gd name="T13" fmla="*/ 1110 h 21600"/>
                <a:gd name="T14" fmla="*/ 650 w 21600"/>
                <a:gd name="T15" fmla="*/ 1136 h 21600"/>
                <a:gd name="T16" fmla="*/ 697 w 21600"/>
                <a:gd name="T17" fmla="*/ 1209 h 21600"/>
                <a:gd name="T18" fmla="*/ 676 w 21600"/>
                <a:gd name="T19" fmla="*/ 1318 h 21600"/>
                <a:gd name="T20" fmla="*/ 613 w 21600"/>
                <a:gd name="T21" fmla="*/ 1411 h 21600"/>
                <a:gd name="T22" fmla="*/ 636 w 21600"/>
                <a:gd name="T23" fmla="*/ 1457 h 21600"/>
                <a:gd name="T24" fmla="*/ 738 w 21600"/>
                <a:gd name="T25" fmla="*/ 1499 h 21600"/>
                <a:gd name="T26" fmla="*/ 898 w 21600"/>
                <a:gd name="T27" fmla="*/ 1519 h 21600"/>
                <a:gd name="T28" fmla="*/ 1043 w 21600"/>
                <a:gd name="T29" fmla="*/ 1491 h 21600"/>
                <a:gd name="T30" fmla="*/ 1048 w 21600"/>
                <a:gd name="T31" fmla="*/ 1338 h 21600"/>
                <a:gd name="T32" fmla="*/ 1060 w 21600"/>
                <a:gd name="T33" fmla="*/ 1115 h 21600"/>
                <a:gd name="T34" fmla="*/ 1007 w 21600"/>
                <a:gd name="T35" fmla="*/ 1060 h 21600"/>
                <a:gd name="T36" fmla="*/ 928 w 21600"/>
                <a:gd name="T37" fmla="*/ 1052 h 21600"/>
                <a:gd name="T38" fmla="*/ 859 w 21600"/>
                <a:gd name="T39" fmla="*/ 1096 h 21600"/>
                <a:gd name="T40" fmla="*/ 754 w 21600"/>
                <a:gd name="T41" fmla="*/ 1085 h 21600"/>
                <a:gd name="T42" fmla="*/ 691 w 21600"/>
                <a:gd name="T43" fmla="*/ 1023 h 21600"/>
                <a:gd name="T44" fmla="*/ 680 w 21600"/>
                <a:gd name="T45" fmla="*/ 953 h 21600"/>
                <a:gd name="T46" fmla="*/ 701 w 21600"/>
                <a:gd name="T47" fmla="*/ 881 h 21600"/>
                <a:gd name="T48" fmla="*/ 796 w 21600"/>
                <a:gd name="T49" fmla="*/ 819 h 21600"/>
                <a:gd name="T50" fmla="*/ 903 w 21600"/>
                <a:gd name="T51" fmla="*/ 839 h 21600"/>
                <a:gd name="T52" fmla="*/ 963 w 21600"/>
                <a:gd name="T53" fmla="*/ 879 h 21600"/>
                <a:gd name="T54" fmla="*/ 1035 w 21600"/>
                <a:gd name="T55" fmla="*/ 879 h 21600"/>
                <a:gd name="T56" fmla="*/ 1098 w 21600"/>
                <a:gd name="T57" fmla="*/ 843 h 21600"/>
                <a:gd name="T58" fmla="*/ 1117 w 21600"/>
                <a:gd name="T59" fmla="*/ 759 h 21600"/>
                <a:gd name="T60" fmla="*/ 1073 w 21600"/>
                <a:gd name="T61" fmla="*/ 528 h 21600"/>
                <a:gd name="T62" fmla="*/ 911 w 21600"/>
                <a:gd name="T63" fmla="*/ 505 h 21600"/>
                <a:gd name="T64" fmla="*/ 706 w 21600"/>
                <a:gd name="T65" fmla="*/ 479 h 21600"/>
                <a:gd name="T66" fmla="*/ 615 w 21600"/>
                <a:gd name="T67" fmla="*/ 412 h 21600"/>
                <a:gd name="T68" fmla="*/ 605 w 21600"/>
                <a:gd name="T69" fmla="*/ 314 h 21600"/>
                <a:gd name="T70" fmla="*/ 655 w 21600"/>
                <a:gd name="T71" fmla="*/ 243 h 21600"/>
                <a:gd name="T72" fmla="*/ 689 w 21600"/>
                <a:gd name="T73" fmla="*/ 131 h 21600"/>
                <a:gd name="T74" fmla="*/ 653 w 21600"/>
                <a:gd name="T75" fmla="*/ 43 h 21600"/>
                <a:gd name="T76" fmla="*/ 586 w 21600"/>
                <a:gd name="T77" fmla="*/ 7 h 21600"/>
                <a:gd name="T78" fmla="*/ 494 w 21600"/>
                <a:gd name="T79" fmla="*/ 7 h 21600"/>
                <a:gd name="T80" fmla="*/ 427 w 21600"/>
                <a:gd name="T81" fmla="*/ 36 h 21600"/>
                <a:gd name="T82" fmla="*/ 379 w 21600"/>
                <a:gd name="T83" fmla="*/ 112 h 21600"/>
                <a:gd name="T84" fmla="*/ 404 w 21600"/>
                <a:gd name="T85" fmla="*/ 224 h 21600"/>
                <a:gd name="T86" fmla="*/ 456 w 21600"/>
                <a:gd name="T87" fmla="*/ 320 h 21600"/>
                <a:gd name="T88" fmla="*/ 420 w 21600"/>
                <a:gd name="T89" fmla="*/ 419 h 21600"/>
                <a:gd name="T90" fmla="*/ 293 w 21600"/>
                <a:gd name="T91" fmla="*/ 477 h 21600"/>
                <a:gd name="T92" fmla="*/ 80 w 21600"/>
                <a:gd name="T93" fmla="*/ 477 h 21600"/>
                <a:gd name="T94" fmla="*/ 7 w 21600"/>
                <a:gd name="T95" fmla="*/ 692 h 21600"/>
                <a:gd name="T96" fmla="*/ 26 w 21600"/>
                <a:gd name="T97" fmla="*/ 826 h 21600"/>
                <a:gd name="T98" fmla="*/ 110 w 21600"/>
                <a:gd name="T99" fmla="*/ 860 h 21600"/>
                <a:gd name="T100" fmla="*/ 200 w 21600"/>
                <a:gd name="T101" fmla="*/ 840 h 21600"/>
                <a:gd name="T102" fmla="*/ 284 w 21600"/>
                <a:gd name="T103" fmla="*/ 805 h 21600"/>
                <a:gd name="T104" fmla="*/ 379 w 21600"/>
                <a:gd name="T105" fmla="*/ 849 h 21600"/>
                <a:gd name="T106" fmla="*/ 414 w 21600"/>
                <a:gd name="T107" fmla="*/ 966 h 21600"/>
                <a:gd name="T108" fmla="*/ 351 w 21600"/>
                <a:gd name="T109" fmla="*/ 1041 h 21600"/>
                <a:gd name="T110" fmla="*/ 250 w 21600"/>
                <a:gd name="T111" fmla="*/ 1052 h 21600"/>
                <a:gd name="T112" fmla="*/ 177 w 21600"/>
                <a:gd name="T113" fmla="*/ 995 h 21600"/>
                <a:gd name="T114" fmla="*/ 93 w 21600"/>
                <a:gd name="T115" fmla="*/ 1000 h 21600"/>
                <a:gd name="T116" fmla="*/ 26 w 21600"/>
                <a:gd name="T117" fmla="*/ 1064 h 21600"/>
                <a:gd name="T118" fmla="*/ 26 w 21600"/>
                <a:gd name="T119" fmla="*/ 1215 h 21600"/>
                <a:gd name="T120" fmla="*/ 51 w 21600"/>
                <a:gd name="T121" fmla="*/ 1411 h 21600"/>
                <a:gd name="T122" fmla="*/ 76 w 21600"/>
                <a:gd name="T123" fmla="*/ 1472 h 21600"/>
                <a:gd name="T124" fmla="*/ 294 w 21600"/>
                <a:gd name="T125" fmla="*/ 1452 h 2160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2269 w 21600"/>
                <a:gd name="T190" fmla="*/ 7718 h 21600"/>
                <a:gd name="T191" fmla="*/ 19157 w 21600"/>
                <a:gd name="T192" fmla="*/ 20230 h 2160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cmpd="sng">
              <a:solidFill>
                <a:srgbClr val="000000"/>
              </a:solidFill>
              <a:round/>
              <a:headEnd/>
              <a:tailEnd/>
            </a:ln>
          </p:spPr>
          <p:txBody>
            <a:bodyPr/>
            <a:lstStyle/>
            <a:p>
              <a:pPr eaLnBrk="1" fontAlgn="auto" hangingPunct="1">
                <a:spcBef>
                  <a:spcPts val="0"/>
                </a:spcBef>
                <a:spcAft>
                  <a:spcPts val="0"/>
                </a:spcAft>
              </a:pPr>
              <a:endParaRPr kumimoji="1" lang="ja-JP" altLang="en-US" sz="1800" b="0">
                <a:solidFill>
                  <a:prstClr val="black"/>
                </a:solidFill>
                <a:latin typeface="Calibri"/>
                <a:ea typeface="ＭＳ Ｐゴシック"/>
              </a:endParaRPr>
            </a:p>
          </p:txBody>
        </p:sp>
        <p:sp>
          <p:nvSpPr>
            <p:cNvPr id="11" name="Puzzle2"/>
            <p:cNvSpPr>
              <a:spLocks noEditPoints="1"/>
            </p:cNvSpPr>
            <p:nvPr/>
          </p:nvSpPr>
          <p:spPr bwMode="auto">
            <a:xfrm>
              <a:off x="1056" y="1103"/>
              <a:ext cx="1778" cy="1379"/>
            </a:xfrm>
            <a:custGeom>
              <a:avLst/>
              <a:gdLst>
                <a:gd name="T0" fmla="*/ 299 w 21600"/>
                <a:gd name="T1" fmla="*/ 810 h 21600"/>
                <a:gd name="T2" fmla="*/ 208 w 21600"/>
                <a:gd name="T3" fmla="*/ 775 h 21600"/>
                <a:gd name="T4" fmla="*/ 113 w 21600"/>
                <a:gd name="T5" fmla="*/ 743 h 21600"/>
                <a:gd name="T6" fmla="*/ 46 w 21600"/>
                <a:gd name="T7" fmla="*/ 772 h 21600"/>
                <a:gd name="T8" fmla="*/ 1 w 21600"/>
                <a:gd name="T9" fmla="*/ 855 h 21600"/>
                <a:gd name="T10" fmla="*/ 37 w 21600"/>
                <a:gd name="T11" fmla="*/ 949 h 21600"/>
                <a:gd name="T12" fmla="*/ 99 w 21600"/>
                <a:gd name="T13" fmla="*/ 980 h 21600"/>
                <a:gd name="T14" fmla="*/ 183 w 21600"/>
                <a:gd name="T15" fmla="*/ 973 h 21600"/>
                <a:gd name="T16" fmla="*/ 298 w 21600"/>
                <a:gd name="T17" fmla="*/ 947 h 21600"/>
                <a:gd name="T18" fmla="*/ 344 w 21600"/>
                <a:gd name="T19" fmla="*/ 984 h 21600"/>
                <a:gd name="T20" fmla="*/ 375 w 21600"/>
                <a:gd name="T21" fmla="*/ 1091 h 21600"/>
                <a:gd name="T22" fmla="*/ 375 w 21600"/>
                <a:gd name="T23" fmla="*/ 1236 h 21600"/>
                <a:gd name="T24" fmla="*/ 391 w 21600"/>
                <a:gd name="T25" fmla="*/ 1351 h 21600"/>
                <a:gd name="T26" fmla="*/ 610 w 21600"/>
                <a:gd name="T27" fmla="*/ 1351 h 21600"/>
                <a:gd name="T28" fmla="*/ 738 w 21600"/>
                <a:gd name="T29" fmla="*/ 1295 h 21600"/>
                <a:gd name="T30" fmla="*/ 776 w 21600"/>
                <a:gd name="T31" fmla="*/ 1197 h 21600"/>
                <a:gd name="T32" fmla="*/ 722 w 21600"/>
                <a:gd name="T33" fmla="*/ 1103 h 21600"/>
                <a:gd name="T34" fmla="*/ 697 w 21600"/>
                <a:gd name="T35" fmla="*/ 994 h 21600"/>
                <a:gd name="T36" fmla="*/ 746 w 21600"/>
                <a:gd name="T37" fmla="*/ 918 h 21600"/>
                <a:gd name="T38" fmla="*/ 814 w 21600"/>
                <a:gd name="T39" fmla="*/ 890 h 21600"/>
                <a:gd name="T40" fmla="*/ 909 w 21600"/>
                <a:gd name="T41" fmla="*/ 892 h 21600"/>
                <a:gd name="T42" fmla="*/ 976 w 21600"/>
                <a:gd name="T43" fmla="*/ 924 h 21600"/>
                <a:gd name="T44" fmla="*/ 1012 w 21600"/>
                <a:gd name="T45" fmla="*/ 1011 h 21600"/>
                <a:gd name="T46" fmla="*/ 978 w 21600"/>
                <a:gd name="T47" fmla="*/ 1120 h 21600"/>
                <a:gd name="T48" fmla="*/ 926 w 21600"/>
                <a:gd name="T49" fmla="*/ 1191 h 21600"/>
                <a:gd name="T50" fmla="*/ 936 w 21600"/>
                <a:gd name="T51" fmla="*/ 1287 h 21600"/>
                <a:gd name="T52" fmla="*/ 1031 w 21600"/>
                <a:gd name="T53" fmla="*/ 1353 h 21600"/>
                <a:gd name="T54" fmla="*/ 1237 w 21600"/>
                <a:gd name="T55" fmla="*/ 1379 h 21600"/>
                <a:gd name="T56" fmla="*/ 1385 w 21600"/>
                <a:gd name="T57" fmla="*/ 1353 h 21600"/>
                <a:gd name="T58" fmla="*/ 1376 w 21600"/>
                <a:gd name="T59" fmla="*/ 1169 h 21600"/>
                <a:gd name="T60" fmla="*/ 1406 w 21600"/>
                <a:gd name="T61" fmla="*/ 1008 h 21600"/>
                <a:gd name="T62" fmla="*/ 1474 w 21600"/>
                <a:gd name="T63" fmla="*/ 988 h 21600"/>
                <a:gd name="T64" fmla="*/ 1553 w 21600"/>
                <a:gd name="T65" fmla="*/ 1030 h 21600"/>
                <a:gd name="T66" fmla="*/ 1635 w 21600"/>
                <a:gd name="T67" fmla="*/ 1075 h 21600"/>
                <a:gd name="T68" fmla="*/ 1731 w 21600"/>
                <a:gd name="T69" fmla="*/ 1048 h 21600"/>
                <a:gd name="T70" fmla="*/ 1778 w 21600"/>
                <a:gd name="T71" fmla="*/ 950 h 21600"/>
                <a:gd name="T72" fmla="*/ 1763 w 21600"/>
                <a:gd name="T73" fmla="*/ 888 h 21600"/>
                <a:gd name="T74" fmla="*/ 1676 w 21600"/>
                <a:gd name="T75" fmla="*/ 819 h 21600"/>
                <a:gd name="T76" fmla="*/ 1576 w 21600"/>
                <a:gd name="T77" fmla="*/ 828 h 21600"/>
                <a:gd name="T78" fmla="*/ 1520 w 21600"/>
                <a:gd name="T79" fmla="*/ 877 h 21600"/>
                <a:gd name="T80" fmla="*/ 1440 w 21600"/>
                <a:gd name="T81" fmla="*/ 876 h 21600"/>
                <a:gd name="T82" fmla="*/ 1390 w 21600"/>
                <a:gd name="T83" fmla="*/ 829 h 21600"/>
                <a:gd name="T84" fmla="*/ 1390 w 21600"/>
                <a:gd name="T85" fmla="*/ 547 h 21600"/>
                <a:gd name="T86" fmla="*/ 1330 w 21600"/>
                <a:gd name="T87" fmla="*/ 394 h 21600"/>
                <a:gd name="T88" fmla="*/ 1169 w 21600"/>
                <a:gd name="T89" fmla="*/ 404 h 21600"/>
                <a:gd name="T90" fmla="*/ 1017 w 21600"/>
                <a:gd name="T91" fmla="*/ 373 h 21600"/>
                <a:gd name="T92" fmla="*/ 944 w 21600"/>
                <a:gd name="T93" fmla="*/ 331 h 21600"/>
                <a:gd name="T94" fmla="*/ 942 w 21600"/>
                <a:gd name="T95" fmla="*/ 282 h 21600"/>
                <a:gd name="T96" fmla="*/ 1015 w 21600"/>
                <a:gd name="T97" fmla="*/ 176 h 21600"/>
                <a:gd name="T98" fmla="*/ 1008 w 21600"/>
                <a:gd name="T99" fmla="*/ 67 h 21600"/>
                <a:gd name="T100" fmla="*/ 953 w 21600"/>
                <a:gd name="T101" fmla="*/ 20 h 21600"/>
                <a:gd name="T102" fmla="*/ 874 w 21600"/>
                <a:gd name="T103" fmla="*/ 2 h 21600"/>
                <a:gd name="T104" fmla="*/ 798 w 21600"/>
                <a:gd name="T105" fmla="*/ 14 h 21600"/>
                <a:gd name="T106" fmla="*/ 751 w 21600"/>
                <a:gd name="T107" fmla="*/ 50 h 21600"/>
                <a:gd name="T108" fmla="*/ 734 w 21600"/>
                <a:gd name="T109" fmla="*/ 156 h 21600"/>
                <a:gd name="T110" fmla="*/ 788 w 21600"/>
                <a:gd name="T111" fmla="*/ 261 h 21600"/>
                <a:gd name="T112" fmla="*/ 800 w 21600"/>
                <a:gd name="T113" fmla="*/ 333 h 21600"/>
                <a:gd name="T114" fmla="*/ 728 w 21600"/>
                <a:gd name="T115" fmla="*/ 368 h 21600"/>
                <a:gd name="T116" fmla="*/ 612 w 21600"/>
                <a:gd name="T117" fmla="*/ 340 h 21600"/>
                <a:gd name="T118" fmla="*/ 391 w 21600"/>
                <a:gd name="T119" fmla="*/ 357 h 21600"/>
                <a:gd name="T120" fmla="*/ 355 w 21600"/>
                <a:gd name="T121" fmla="*/ 506 h 21600"/>
                <a:gd name="T122" fmla="*/ 369 w 21600"/>
                <a:gd name="T123" fmla="*/ 735 h 2160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5394 w 21600"/>
                <a:gd name="T187" fmla="*/ 6735 h 21600"/>
                <a:gd name="T188" fmla="*/ 16182 w 21600"/>
                <a:gd name="T189" fmla="*/ 20441 h 2160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cmpd="sng">
              <a:solidFill>
                <a:srgbClr val="000000"/>
              </a:solidFill>
              <a:round/>
              <a:headEnd/>
              <a:tailEnd/>
            </a:ln>
          </p:spPr>
          <p:txBody>
            <a:bodyPr/>
            <a:lstStyle/>
            <a:p>
              <a:pPr eaLnBrk="1" fontAlgn="auto" hangingPunct="1">
                <a:spcBef>
                  <a:spcPts val="0"/>
                </a:spcBef>
                <a:spcAft>
                  <a:spcPts val="0"/>
                </a:spcAft>
              </a:pPr>
              <a:endParaRPr kumimoji="1" lang="ja-JP" altLang="en-US" sz="1800" b="0">
                <a:solidFill>
                  <a:prstClr val="black"/>
                </a:solidFill>
                <a:latin typeface="Calibri"/>
                <a:ea typeface="ＭＳ Ｐゴシック"/>
              </a:endParaRPr>
            </a:p>
          </p:txBody>
        </p:sp>
        <p:sp>
          <p:nvSpPr>
            <p:cNvPr id="12" name="Puzzle4"/>
            <p:cNvSpPr>
              <a:spLocks noEditPoints="1"/>
            </p:cNvSpPr>
            <p:nvPr/>
          </p:nvSpPr>
          <p:spPr bwMode="auto">
            <a:xfrm>
              <a:off x="368" y="1086"/>
              <a:ext cx="1072" cy="1763"/>
            </a:xfrm>
            <a:custGeom>
              <a:avLst/>
              <a:gdLst>
                <a:gd name="T0" fmla="*/ 232 w 21600"/>
                <a:gd name="T1" fmla="*/ 836 h 21600"/>
                <a:gd name="T2" fmla="*/ 348 w 21600"/>
                <a:gd name="T3" fmla="*/ 854 h 21600"/>
                <a:gd name="T4" fmla="*/ 407 w 21600"/>
                <a:gd name="T5" fmla="*/ 926 h 21600"/>
                <a:gd name="T6" fmla="*/ 407 w 21600"/>
                <a:gd name="T7" fmla="*/ 1001 h 21600"/>
                <a:gd name="T8" fmla="*/ 335 w 21600"/>
                <a:gd name="T9" fmla="*/ 1082 h 21600"/>
                <a:gd name="T10" fmla="*/ 236 w 21600"/>
                <a:gd name="T11" fmla="*/ 1086 h 21600"/>
                <a:gd name="T12" fmla="*/ 160 w 21600"/>
                <a:gd name="T13" fmla="*/ 1029 h 21600"/>
                <a:gd name="T14" fmla="*/ 81 w 21600"/>
                <a:gd name="T15" fmla="*/ 1005 h 21600"/>
                <a:gd name="T16" fmla="*/ 26 w 21600"/>
                <a:gd name="T17" fmla="*/ 1048 h 21600"/>
                <a:gd name="T18" fmla="*/ 6 w 21600"/>
                <a:gd name="T19" fmla="*/ 1275 h 21600"/>
                <a:gd name="T20" fmla="*/ 54 w 21600"/>
                <a:gd name="T21" fmla="*/ 1378 h 21600"/>
                <a:gd name="T22" fmla="*/ 335 w 21600"/>
                <a:gd name="T23" fmla="*/ 1364 h 21600"/>
                <a:gd name="T24" fmla="*/ 475 w 21600"/>
                <a:gd name="T25" fmla="*/ 1410 h 21600"/>
                <a:gd name="T26" fmla="*/ 504 w 21600"/>
                <a:gd name="T27" fmla="*/ 1480 h 21600"/>
                <a:gd name="T28" fmla="*/ 457 w 21600"/>
                <a:gd name="T29" fmla="*/ 1551 h 21600"/>
                <a:gd name="T30" fmla="*/ 439 w 21600"/>
                <a:gd name="T31" fmla="*/ 1661 h 21600"/>
                <a:gd name="T32" fmla="*/ 502 w 21600"/>
                <a:gd name="T33" fmla="*/ 1750 h 21600"/>
                <a:gd name="T34" fmla="*/ 571 w 21600"/>
                <a:gd name="T35" fmla="*/ 1768 h 21600"/>
                <a:gd name="T36" fmla="*/ 690 w 21600"/>
                <a:gd name="T37" fmla="*/ 1730 h 21600"/>
                <a:gd name="T38" fmla="*/ 735 w 21600"/>
                <a:gd name="T39" fmla="*/ 1632 h 21600"/>
                <a:gd name="T40" fmla="*/ 678 w 21600"/>
                <a:gd name="T41" fmla="*/ 1530 h 21600"/>
                <a:gd name="T42" fmla="*/ 651 w 21600"/>
                <a:gd name="T43" fmla="*/ 1431 h 21600"/>
                <a:gd name="T44" fmla="*/ 690 w 21600"/>
                <a:gd name="T45" fmla="*/ 1355 h 21600"/>
                <a:gd name="T46" fmla="*/ 799 w 21600"/>
                <a:gd name="T47" fmla="*/ 1350 h 21600"/>
                <a:gd name="T48" fmla="*/ 1048 w 21600"/>
                <a:gd name="T49" fmla="*/ 1346 h 21600"/>
                <a:gd name="T50" fmla="*/ 1073 w 21600"/>
                <a:gd name="T51" fmla="*/ 1203 h 21600"/>
                <a:gd name="T52" fmla="*/ 1060 w 21600"/>
                <a:gd name="T53" fmla="*/ 1065 h 21600"/>
                <a:gd name="T54" fmla="*/ 1024 w 21600"/>
                <a:gd name="T55" fmla="*/ 982 h 21600"/>
                <a:gd name="T56" fmla="*/ 962 w 21600"/>
                <a:gd name="T57" fmla="*/ 965 h 21600"/>
                <a:gd name="T58" fmla="*/ 846 w 21600"/>
                <a:gd name="T59" fmla="*/ 997 h 21600"/>
                <a:gd name="T60" fmla="*/ 770 w 21600"/>
                <a:gd name="T61" fmla="*/ 992 h 21600"/>
                <a:gd name="T62" fmla="*/ 707 w 21600"/>
                <a:gd name="T63" fmla="*/ 937 h 21600"/>
                <a:gd name="T64" fmla="*/ 698 w 21600"/>
                <a:gd name="T65" fmla="*/ 846 h 21600"/>
                <a:gd name="T66" fmla="*/ 762 w 21600"/>
                <a:gd name="T67" fmla="*/ 774 h 21600"/>
                <a:gd name="T68" fmla="*/ 828 w 21600"/>
                <a:gd name="T69" fmla="*/ 763 h 21600"/>
                <a:gd name="T70" fmla="*/ 943 w 21600"/>
                <a:gd name="T71" fmla="*/ 817 h 21600"/>
                <a:gd name="T72" fmla="*/ 1013 w 21600"/>
                <a:gd name="T73" fmla="*/ 825 h 21600"/>
                <a:gd name="T74" fmla="*/ 1056 w 21600"/>
                <a:gd name="T75" fmla="*/ 787 h 21600"/>
                <a:gd name="T76" fmla="*/ 1060 w 21600"/>
                <a:gd name="T77" fmla="*/ 630 h 21600"/>
                <a:gd name="T78" fmla="*/ 1040 w 21600"/>
                <a:gd name="T79" fmla="*/ 397 h 21600"/>
                <a:gd name="T80" fmla="*/ 916 w 21600"/>
                <a:gd name="T81" fmla="*/ 425 h 21600"/>
                <a:gd name="T82" fmla="*/ 737 w 21600"/>
                <a:gd name="T83" fmla="*/ 421 h 21600"/>
                <a:gd name="T84" fmla="*/ 619 w 21600"/>
                <a:gd name="T85" fmla="*/ 376 h 21600"/>
                <a:gd name="T86" fmla="*/ 598 w 21600"/>
                <a:gd name="T87" fmla="*/ 324 h 21600"/>
                <a:gd name="T88" fmla="*/ 648 w 21600"/>
                <a:gd name="T89" fmla="*/ 252 h 21600"/>
                <a:gd name="T90" fmla="*/ 700 w 21600"/>
                <a:gd name="T91" fmla="*/ 141 h 21600"/>
                <a:gd name="T92" fmla="*/ 650 w 21600"/>
                <a:gd name="T93" fmla="*/ 38 h 21600"/>
                <a:gd name="T94" fmla="*/ 529 w 21600"/>
                <a:gd name="T95" fmla="*/ 1 h 21600"/>
                <a:gd name="T96" fmla="*/ 420 w 21600"/>
                <a:gd name="T97" fmla="*/ 67 h 21600"/>
                <a:gd name="T98" fmla="*/ 389 w 21600"/>
                <a:gd name="T99" fmla="*/ 179 h 21600"/>
                <a:gd name="T100" fmla="*/ 432 w 21600"/>
                <a:gd name="T101" fmla="*/ 246 h 21600"/>
                <a:gd name="T102" fmla="*/ 473 w 21600"/>
                <a:gd name="T103" fmla="*/ 329 h 21600"/>
                <a:gd name="T104" fmla="*/ 447 w 21600"/>
                <a:gd name="T105" fmla="*/ 378 h 21600"/>
                <a:gd name="T106" fmla="*/ 238 w 21600"/>
                <a:gd name="T107" fmla="*/ 393 h 21600"/>
                <a:gd name="T108" fmla="*/ 35 w 21600"/>
                <a:gd name="T109" fmla="*/ 389 h 21600"/>
                <a:gd name="T110" fmla="*/ 22 w 21600"/>
                <a:gd name="T111" fmla="*/ 702 h 21600"/>
                <a:gd name="T112" fmla="*/ 33 w 21600"/>
                <a:gd name="T113" fmla="*/ 864 h 21600"/>
                <a:gd name="T114" fmla="*/ 97 w 21600"/>
                <a:gd name="T115" fmla="*/ 903 h 21600"/>
                <a:gd name="T116" fmla="*/ 179 w 21600"/>
                <a:gd name="T117" fmla="*/ 879 h 2160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2075 w 21600"/>
                <a:gd name="T178" fmla="*/ 5660 h 21600"/>
                <a:gd name="T179" fmla="*/ 20210 w 21600"/>
                <a:gd name="T180" fmla="*/ 15976 h 2160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cmpd="sng">
              <a:solidFill>
                <a:srgbClr val="000000"/>
              </a:solidFill>
              <a:round/>
              <a:headEnd/>
              <a:tailEnd/>
            </a:ln>
          </p:spPr>
          <p:txBody>
            <a:bodyPr/>
            <a:lstStyle/>
            <a:p>
              <a:pPr eaLnBrk="1" fontAlgn="auto" hangingPunct="1">
                <a:spcBef>
                  <a:spcPts val="0"/>
                </a:spcBef>
                <a:spcAft>
                  <a:spcPts val="0"/>
                </a:spcAft>
              </a:pPr>
              <a:endParaRPr kumimoji="1" lang="ja-JP" altLang="en-US" sz="1800" b="0">
                <a:solidFill>
                  <a:prstClr val="black"/>
                </a:solidFill>
                <a:latin typeface="Calibri"/>
                <a:ea typeface="ＭＳ Ｐゴシック"/>
              </a:endParaRPr>
            </a:p>
          </p:txBody>
        </p:sp>
        <p:sp>
          <p:nvSpPr>
            <p:cNvPr id="13" name="Puzzle1"/>
            <p:cNvSpPr>
              <a:spLocks noEditPoints="1"/>
            </p:cNvSpPr>
            <p:nvPr/>
          </p:nvSpPr>
          <p:spPr bwMode="auto">
            <a:xfrm>
              <a:off x="0" y="458"/>
              <a:ext cx="1800" cy="1051"/>
            </a:xfrm>
            <a:custGeom>
              <a:avLst/>
              <a:gdLst>
                <a:gd name="T0" fmla="*/ 834 w 21600"/>
                <a:gd name="T1" fmla="*/ 994 h 21600"/>
                <a:gd name="T2" fmla="*/ 839 w 21600"/>
                <a:gd name="T3" fmla="*/ 931 h 21600"/>
                <a:gd name="T4" fmla="*/ 782 w 21600"/>
                <a:gd name="T5" fmla="*/ 850 h 21600"/>
                <a:gd name="T6" fmla="*/ 758 w 21600"/>
                <a:gd name="T7" fmla="*/ 767 h 21600"/>
                <a:gd name="T8" fmla="*/ 821 w 21600"/>
                <a:gd name="T9" fmla="*/ 662 h 21600"/>
                <a:gd name="T10" fmla="*/ 946 w 21600"/>
                <a:gd name="T11" fmla="*/ 627 h 21600"/>
                <a:gd name="T12" fmla="*/ 1046 w 21600"/>
                <a:gd name="T13" fmla="*/ 693 h 21600"/>
                <a:gd name="T14" fmla="*/ 1068 w 21600"/>
                <a:gd name="T15" fmla="*/ 805 h 21600"/>
                <a:gd name="T16" fmla="*/ 989 w 21600"/>
                <a:gd name="T17" fmla="*/ 912 h 21600"/>
                <a:gd name="T18" fmla="*/ 969 w 21600"/>
                <a:gd name="T19" fmla="*/ 970 h 21600"/>
                <a:gd name="T20" fmla="*/ 1017 w 21600"/>
                <a:gd name="T21" fmla="*/ 1022 h 21600"/>
                <a:gd name="T22" fmla="*/ 1165 w 21600"/>
                <a:gd name="T23" fmla="*/ 1056 h 21600"/>
                <a:gd name="T24" fmla="*/ 1344 w 21600"/>
                <a:gd name="T25" fmla="*/ 1043 h 21600"/>
                <a:gd name="T26" fmla="*/ 1428 w 21600"/>
                <a:gd name="T27" fmla="*/ 984 h 21600"/>
                <a:gd name="T28" fmla="*/ 1422 w 21600"/>
                <a:gd name="T29" fmla="*/ 840 h 21600"/>
                <a:gd name="T30" fmla="*/ 1393 w 21600"/>
                <a:gd name="T31" fmla="*/ 636 h 21600"/>
                <a:gd name="T32" fmla="*/ 1448 w 21600"/>
                <a:gd name="T33" fmla="*/ 558 h 21600"/>
                <a:gd name="T34" fmla="*/ 1532 w 21600"/>
                <a:gd name="T35" fmla="*/ 530 h 21600"/>
                <a:gd name="T36" fmla="*/ 1606 w 21600"/>
                <a:gd name="T37" fmla="*/ 577 h 21600"/>
                <a:gd name="T38" fmla="*/ 1704 w 21600"/>
                <a:gd name="T39" fmla="*/ 594 h 21600"/>
                <a:gd name="T40" fmla="*/ 1789 w 21600"/>
                <a:gd name="T41" fmla="*/ 539 h 21600"/>
                <a:gd name="T42" fmla="*/ 1789 w 21600"/>
                <a:gd name="T43" fmla="*/ 426 h 21600"/>
                <a:gd name="T44" fmla="*/ 1704 w 21600"/>
                <a:gd name="T45" fmla="*/ 356 h 21600"/>
                <a:gd name="T46" fmla="*/ 1606 w 21600"/>
                <a:gd name="T47" fmla="*/ 365 h 21600"/>
                <a:gd name="T48" fmla="*/ 1523 w 21600"/>
                <a:gd name="T49" fmla="*/ 403 h 21600"/>
                <a:gd name="T50" fmla="*/ 1428 w 21600"/>
                <a:gd name="T51" fmla="*/ 388 h 21600"/>
                <a:gd name="T52" fmla="*/ 1385 w 21600"/>
                <a:gd name="T53" fmla="*/ 316 h 21600"/>
                <a:gd name="T54" fmla="*/ 1409 w 21600"/>
                <a:gd name="T55" fmla="*/ 57 h 21600"/>
                <a:gd name="T56" fmla="*/ 1255 w 21600"/>
                <a:gd name="T57" fmla="*/ 17 h 21600"/>
                <a:gd name="T58" fmla="*/ 1082 w 21600"/>
                <a:gd name="T59" fmla="*/ 1 h 21600"/>
                <a:gd name="T60" fmla="*/ 1030 w 21600"/>
                <a:gd name="T61" fmla="*/ 59 h 21600"/>
                <a:gd name="T62" fmla="*/ 1032 w 21600"/>
                <a:gd name="T63" fmla="*/ 158 h 21600"/>
                <a:gd name="T64" fmla="*/ 1097 w 21600"/>
                <a:gd name="T65" fmla="*/ 256 h 21600"/>
                <a:gd name="T66" fmla="*/ 1088 w 21600"/>
                <a:gd name="T67" fmla="*/ 361 h 21600"/>
                <a:gd name="T68" fmla="*/ 980 w 21600"/>
                <a:gd name="T69" fmla="*/ 428 h 21600"/>
                <a:gd name="T70" fmla="*/ 893 w 21600"/>
                <a:gd name="T71" fmla="*/ 420 h 21600"/>
                <a:gd name="T72" fmla="*/ 825 w 21600"/>
                <a:gd name="T73" fmla="*/ 360 h 21600"/>
                <a:gd name="T74" fmla="*/ 813 w 21600"/>
                <a:gd name="T75" fmla="*/ 243 h 21600"/>
                <a:gd name="T76" fmla="*/ 866 w 21600"/>
                <a:gd name="T77" fmla="*/ 163 h 21600"/>
                <a:gd name="T78" fmla="*/ 866 w 21600"/>
                <a:gd name="T79" fmla="*/ 91 h 21600"/>
                <a:gd name="T80" fmla="*/ 766 w 21600"/>
                <a:gd name="T81" fmla="*/ 33 h 21600"/>
                <a:gd name="T82" fmla="*/ 516 w 21600"/>
                <a:gd name="T83" fmla="*/ 25 h 21600"/>
                <a:gd name="T84" fmla="*/ 431 w 21600"/>
                <a:gd name="T85" fmla="*/ 173 h 21600"/>
                <a:gd name="T86" fmla="*/ 447 w 21600"/>
                <a:gd name="T87" fmla="*/ 349 h 21600"/>
                <a:gd name="T88" fmla="*/ 417 w 21600"/>
                <a:gd name="T89" fmla="*/ 401 h 21600"/>
                <a:gd name="T90" fmla="*/ 341 w 21600"/>
                <a:gd name="T91" fmla="*/ 428 h 21600"/>
                <a:gd name="T92" fmla="*/ 271 w 21600"/>
                <a:gd name="T93" fmla="*/ 413 h 21600"/>
                <a:gd name="T94" fmla="*/ 201 w 21600"/>
                <a:gd name="T95" fmla="*/ 367 h 21600"/>
                <a:gd name="T96" fmla="*/ 82 w 21600"/>
                <a:gd name="T97" fmla="*/ 375 h 21600"/>
                <a:gd name="T98" fmla="*/ 16 w 21600"/>
                <a:gd name="T99" fmla="*/ 445 h 21600"/>
                <a:gd name="T100" fmla="*/ 3 w 21600"/>
                <a:gd name="T101" fmla="*/ 521 h 21600"/>
                <a:gd name="T102" fmla="*/ 24 w 21600"/>
                <a:gd name="T103" fmla="*/ 583 h 21600"/>
                <a:gd name="T104" fmla="*/ 116 w 21600"/>
                <a:gd name="T105" fmla="*/ 638 h 21600"/>
                <a:gd name="T106" fmla="*/ 216 w 21600"/>
                <a:gd name="T107" fmla="*/ 622 h 21600"/>
                <a:gd name="T108" fmla="*/ 284 w 21600"/>
                <a:gd name="T109" fmla="*/ 589 h 21600"/>
                <a:gd name="T110" fmla="*/ 363 w 21600"/>
                <a:gd name="T111" fmla="*/ 615 h 21600"/>
                <a:gd name="T112" fmla="*/ 392 w 21600"/>
                <a:gd name="T113" fmla="*/ 695 h 21600"/>
                <a:gd name="T114" fmla="*/ 383 w 21600"/>
                <a:gd name="T115" fmla="*/ 950 h 21600"/>
                <a:gd name="T116" fmla="*/ 439 w 21600"/>
                <a:gd name="T117" fmla="*/ 1026 h 21600"/>
                <a:gd name="T118" fmla="*/ 725 w 21600"/>
                <a:gd name="T119" fmla="*/ 1015 h 2160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6084 w 21600"/>
                <a:gd name="T181" fmla="*/ 2569 h 21600"/>
                <a:gd name="T182" fmla="*/ 16128 w 21600"/>
                <a:gd name="T183" fmla="*/ 19545 h 2160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cmpd="sng">
              <a:solidFill>
                <a:srgbClr val="000000"/>
              </a:solidFill>
              <a:round/>
              <a:headEnd/>
              <a:tailEnd/>
            </a:ln>
          </p:spPr>
          <p:txBody>
            <a:bodyPr/>
            <a:lstStyle/>
            <a:p>
              <a:pPr eaLnBrk="1" fontAlgn="auto" hangingPunct="1">
                <a:spcBef>
                  <a:spcPts val="0"/>
                </a:spcBef>
                <a:spcAft>
                  <a:spcPts val="0"/>
                </a:spcAft>
              </a:pPr>
              <a:endParaRPr kumimoji="1" lang="ja-JP" altLang="en-US" sz="1800" b="0">
                <a:solidFill>
                  <a:prstClr val="black"/>
                </a:solidFill>
                <a:latin typeface="Calibri"/>
                <a:ea typeface="ＭＳ Ｐゴシック"/>
              </a:endParaRPr>
            </a:p>
          </p:txBody>
        </p:sp>
      </p:grpSp>
      <p:sp>
        <p:nvSpPr>
          <p:cNvPr id="14" name="Rectangle 18"/>
          <p:cNvSpPr>
            <a:spLocks noChangeArrowheads="1"/>
          </p:cNvSpPr>
          <p:nvPr/>
        </p:nvSpPr>
        <p:spPr bwMode="auto">
          <a:xfrm>
            <a:off x="213738" y="5892607"/>
            <a:ext cx="2106744" cy="720725"/>
          </a:xfrm>
          <a:prstGeom prst="rect">
            <a:avLst/>
          </a:prstGeom>
          <a:solidFill>
            <a:srgbClr val="FFFF99"/>
          </a:solidFill>
          <a:ln w="38100">
            <a:solidFill>
              <a:srgbClr val="FF0000"/>
            </a:solidFill>
            <a:miter lim="800000"/>
            <a:headEnd/>
            <a:tailEnd/>
          </a:ln>
        </p:spPr>
        <p:txBody>
          <a:bodyPr wrap="none" anchor="ct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fontAlgn="auto">
              <a:spcBef>
                <a:spcPts val="0"/>
              </a:spcBef>
              <a:spcAft>
                <a:spcPts val="0"/>
              </a:spcAft>
            </a:pPr>
            <a:endParaRPr kumimoji="1" lang="ja-JP" altLang="en-US" sz="1800" b="0">
              <a:solidFill>
                <a:prstClr val="black"/>
              </a:solidFill>
              <a:sym typeface="Calibri" pitchFamily="34" charset="0"/>
            </a:endParaRPr>
          </a:p>
        </p:txBody>
      </p:sp>
      <p:grpSp>
        <p:nvGrpSpPr>
          <p:cNvPr id="15" name="Group 14"/>
          <p:cNvGrpSpPr>
            <a:grpSpLocks/>
          </p:cNvGrpSpPr>
          <p:nvPr/>
        </p:nvGrpSpPr>
        <p:grpSpPr bwMode="auto">
          <a:xfrm>
            <a:off x="1773587" y="5821170"/>
            <a:ext cx="586450" cy="503237"/>
            <a:chOff x="0" y="0"/>
            <a:chExt cx="2834" cy="2849"/>
          </a:xfrm>
        </p:grpSpPr>
        <p:sp>
          <p:nvSpPr>
            <p:cNvPr id="16" name="Puzzle3"/>
            <p:cNvSpPr>
              <a:spLocks noEditPoints="1"/>
            </p:cNvSpPr>
            <p:nvPr/>
          </p:nvSpPr>
          <p:spPr bwMode="auto">
            <a:xfrm>
              <a:off x="1380" y="0"/>
              <a:ext cx="1114" cy="1514"/>
            </a:xfrm>
            <a:custGeom>
              <a:avLst/>
              <a:gdLst>
                <a:gd name="T0" fmla="*/ 441 w 21600"/>
                <a:gd name="T1" fmla="*/ 1476 h 21600"/>
                <a:gd name="T2" fmla="*/ 485 w 21600"/>
                <a:gd name="T3" fmla="*/ 1422 h 21600"/>
                <a:gd name="T4" fmla="*/ 446 w 21600"/>
                <a:gd name="T5" fmla="*/ 1343 h 21600"/>
                <a:gd name="T6" fmla="*/ 412 w 21600"/>
                <a:gd name="T7" fmla="*/ 1225 h 21600"/>
                <a:gd name="T8" fmla="*/ 444 w 21600"/>
                <a:gd name="T9" fmla="*/ 1144 h 21600"/>
                <a:gd name="T10" fmla="*/ 498 w 21600"/>
                <a:gd name="T11" fmla="*/ 1113 h 21600"/>
                <a:gd name="T12" fmla="*/ 582 w 21600"/>
                <a:gd name="T13" fmla="*/ 1110 h 21600"/>
                <a:gd name="T14" fmla="*/ 650 w 21600"/>
                <a:gd name="T15" fmla="*/ 1136 h 21600"/>
                <a:gd name="T16" fmla="*/ 697 w 21600"/>
                <a:gd name="T17" fmla="*/ 1209 h 21600"/>
                <a:gd name="T18" fmla="*/ 676 w 21600"/>
                <a:gd name="T19" fmla="*/ 1318 h 21600"/>
                <a:gd name="T20" fmla="*/ 613 w 21600"/>
                <a:gd name="T21" fmla="*/ 1411 h 21600"/>
                <a:gd name="T22" fmla="*/ 636 w 21600"/>
                <a:gd name="T23" fmla="*/ 1457 h 21600"/>
                <a:gd name="T24" fmla="*/ 738 w 21600"/>
                <a:gd name="T25" fmla="*/ 1499 h 21600"/>
                <a:gd name="T26" fmla="*/ 898 w 21600"/>
                <a:gd name="T27" fmla="*/ 1519 h 21600"/>
                <a:gd name="T28" fmla="*/ 1043 w 21600"/>
                <a:gd name="T29" fmla="*/ 1491 h 21600"/>
                <a:gd name="T30" fmla="*/ 1048 w 21600"/>
                <a:gd name="T31" fmla="*/ 1338 h 21600"/>
                <a:gd name="T32" fmla="*/ 1060 w 21600"/>
                <a:gd name="T33" fmla="*/ 1115 h 21600"/>
                <a:gd name="T34" fmla="*/ 1007 w 21600"/>
                <a:gd name="T35" fmla="*/ 1060 h 21600"/>
                <a:gd name="T36" fmla="*/ 928 w 21600"/>
                <a:gd name="T37" fmla="*/ 1052 h 21600"/>
                <a:gd name="T38" fmla="*/ 859 w 21600"/>
                <a:gd name="T39" fmla="*/ 1096 h 21600"/>
                <a:gd name="T40" fmla="*/ 754 w 21600"/>
                <a:gd name="T41" fmla="*/ 1085 h 21600"/>
                <a:gd name="T42" fmla="*/ 691 w 21600"/>
                <a:gd name="T43" fmla="*/ 1023 h 21600"/>
                <a:gd name="T44" fmla="*/ 680 w 21600"/>
                <a:gd name="T45" fmla="*/ 953 h 21600"/>
                <a:gd name="T46" fmla="*/ 701 w 21600"/>
                <a:gd name="T47" fmla="*/ 881 h 21600"/>
                <a:gd name="T48" fmla="*/ 796 w 21600"/>
                <a:gd name="T49" fmla="*/ 819 h 21600"/>
                <a:gd name="T50" fmla="*/ 903 w 21600"/>
                <a:gd name="T51" fmla="*/ 839 h 21600"/>
                <a:gd name="T52" fmla="*/ 963 w 21600"/>
                <a:gd name="T53" fmla="*/ 879 h 21600"/>
                <a:gd name="T54" fmla="*/ 1035 w 21600"/>
                <a:gd name="T55" fmla="*/ 879 h 21600"/>
                <a:gd name="T56" fmla="*/ 1098 w 21600"/>
                <a:gd name="T57" fmla="*/ 843 h 21600"/>
                <a:gd name="T58" fmla="*/ 1117 w 21600"/>
                <a:gd name="T59" fmla="*/ 759 h 21600"/>
                <a:gd name="T60" fmla="*/ 1073 w 21600"/>
                <a:gd name="T61" fmla="*/ 528 h 21600"/>
                <a:gd name="T62" fmla="*/ 911 w 21600"/>
                <a:gd name="T63" fmla="*/ 505 h 21600"/>
                <a:gd name="T64" fmla="*/ 706 w 21600"/>
                <a:gd name="T65" fmla="*/ 479 h 21600"/>
                <a:gd name="T66" fmla="*/ 615 w 21600"/>
                <a:gd name="T67" fmla="*/ 412 h 21600"/>
                <a:gd name="T68" fmla="*/ 605 w 21600"/>
                <a:gd name="T69" fmla="*/ 314 h 21600"/>
                <a:gd name="T70" fmla="*/ 655 w 21600"/>
                <a:gd name="T71" fmla="*/ 243 h 21600"/>
                <a:gd name="T72" fmla="*/ 689 w 21600"/>
                <a:gd name="T73" fmla="*/ 131 h 21600"/>
                <a:gd name="T74" fmla="*/ 653 w 21600"/>
                <a:gd name="T75" fmla="*/ 43 h 21600"/>
                <a:gd name="T76" fmla="*/ 586 w 21600"/>
                <a:gd name="T77" fmla="*/ 7 h 21600"/>
                <a:gd name="T78" fmla="*/ 494 w 21600"/>
                <a:gd name="T79" fmla="*/ 7 h 21600"/>
                <a:gd name="T80" fmla="*/ 427 w 21600"/>
                <a:gd name="T81" fmla="*/ 36 h 21600"/>
                <a:gd name="T82" fmla="*/ 379 w 21600"/>
                <a:gd name="T83" fmla="*/ 112 h 21600"/>
                <a:gd name="T84" fmla="*/ 404 w 21600"/>
                <a:gd name="T85" fmla="*/ 224 h 21600"/>
                <a:gd name="T86" fmla="*/ 456 w 21600"/>
                <a:gd name="T87" fmla="*/ 320 h 21600"/>
                <a:gd name="T88" fmla="*/ 420 w 21600"/>
                <a:gd name="T89" fmla="*/ 419 h 21600"/>
                <a:gd name="T90" fmla="*/ 293 w 21600"/>
                <a:gd name="T91" fmla="*/ 477 h 21600"/>
                <a:gd name="T92" fmla="*/ 80 w 21600"/>
                <a:gd name="T93" fmla="*/ 477 h 21600"/>
                <a:gd name="T94" fmla="*/ 7 w 21600"/>
                <a:gd name="T95" fmla="*/ 692 h 21600"/>
                <a:gd name="T96" fmla="*/ 26 w 21600"/>
                <a:gd name="T97" fmla="*/ 826 h 21600"/>
                <a:gd name="T98" fmla="*/ 110 w 21600"/>
                <a:gd name="T99" fmla="*/ 860 h 21600"/>
                <a:gd name="T100" fmla="*/ 200 w 21600"/>
                <a:gd name="T101" fmla="*/ 840 h 21600"/>
                <a:gd name="T102" fmla="*/ 284 w 21600"/>
                <a:gd name="T103" fmla="*/ 805 h 21600"/>
                <a:gd name="T104" fmla="*/ 379 w 21600"/>
                <a:gd name="T105" fmla="*/ 849 h 21600"/>
                <a:gd name="T106" fmla="*/ 414 w 21600"/>
                <a:gd name="T107" fmla="*/ 966 h 21600"/>
                <a:gd name="T108" fmla="*/ 351 w 21600"/>
                <a:gd name="T109" fmla="*/ 1041 h 21600"/>
                <a:gd name="T110" fmla="*/ 250 w 21600"/>
                <a:gd name="T111" fmla="*/ 1052 h 21600"/>
                <a:gd name="T112" fmla="*/ 177 w 21600"/>
                <a:gd name="T113" fmla="*/ 995 h 21600"/>
                <a:gd name="T114" fmla="*/ 93 w 21600"/>
                <a:gd name="T115" fmla="*/ 1000 h 21600"/>
                <a:gd name="T116" fmla="*/ 26 w 21600"/>
                <a:gd name="T117" fmla="*/ 1064 h 21600"/>
                <a:gd name="T118" fmla="*/ 26 w 21600"/>
                <a:gd name="T119" fmla="*/ 1215 h 21600"/>
                <a:gd name="T120" fmla="*/ 51 w 21600"/>
                <a:gd name="T121" fmla="*/ 1411 h 21600"/>
                <a:gd name="T122" fmla="*/ 76 w 21600"/>
                <a:gd name="T123" fmla="*/ 1472 h 21600"/>
                <a:gd name="T124" fmla="*/ 294 w 21600"/>
                <a:gd name="T125" fmla="*/ 1452 h 2160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2269 w 21600"/>
                <a:gd name="T190" fmla="*/ 7718 h 21600"/>
                <a:gd name="T191" fmla="*/ 19157 w 21600"/>
                <a:gd name="T192" fmla="*/ 20230 h 2160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cmpd="sng">
              <a:solidFill>
                <a:srgbClr val="000000"/>
              </a:solidFill>
              <a:round/>
              <a:headEnd/>
              <a:tailEnd/>
            </a:ln>
          </p:spPr>
          <p:txBody>
            <a:bodyPr/>
            <a:lstStyle/>
            <a:p>
              <a:pPr eaLnBrk="1" fontAlgn="auto" hangingPunct="1">
                <a:spcBef>
                  <a:spcPts val="0"/>
                </a:spcBef>
                <a:spcAft>
                  <a:spcPts val="0"/>
                </a:spcAft>
              </a:pPr>
              <a:endParaRPr kumimoji="1" lang="ja-JP" altLang="en-US" sz="1800" b="0">
                <a:solidFill>
                  <a:prstClr val="black"/>
                </a:solidFill>
                <a:latin typeface="Calibri"/>
                <a:ea typeface="ＭＳ Ｐゴシック"/>
              </a:endParaRPr>
            </a:p>
          </p:txBody>
        </p:sp>
        <p:sp>
          <p:nvSpPr>
            <p:cNvPr id="17" name="Puzzle2"/>
            <p:cNvSpPr>
              <a:spLocks noEditPoints="1"/>
            </p:cNvSpPr>
            <p:nvPr/>
          </p:nvSpPr>
          <p:spPr bwMode="auto">
            <a:xfrm>
              <a:off x="1056" y="1103"/>
              <a:ext cx="1778" cy="1379"/>
            </a:xfrm>
            <a:custGeom>
              <a:avLst/>
              <a:gdLst>
                <a:gd name="T0" fmla="*/ 299 w 21600"/>
                <a:gd name="T1" fmla="*/ 810 h 21600"/>
                <a:gd name="T2" fmla="*/ 208 w 21600"/>
                <a:gd name="T3" fmla="*/ 775 h 21600"/>
                <a:gd name="T4" fmla="*/ 113 w 21600"/>
                <a:gd name="T5" fmla="*/ 743 h 21600"/>
                <a:gd name="T6" fmla="*/ 46 w 21600"/>
                <a:gd name="T7" fmla="*/ 772 h 21600"/>
                <a:gd name="T8" fmla="*/ 1 w 21600"/>
                <a:gd name="T9" fmla="*/ 855 h 21600"/>
                <a:gd name="T10" fmla="*/ 37 w 21600"/>
                <a:gd name="T11" fmla="*/ 949 h 21600"/>
                <a:gd name="T12" fmla="*/ 99 w 21600"/>
                <a:gd name="T13" fmla="*/ 980 h 21600"/>
                <a:gd name="T14" fmla="*/ 183 w 21600"/>
                <a:gd name="T15" fmla="*/ 973 h 21600"/>
                <a:gd name="T16" fmla="*/ 298 w 21600"/>
                <a:gd name="T17" fmla="*/ 947 h 21600"/>
                <a:gd name="T18" fmla="*/ 344 w 21600"/>
                <a:gd name="T19" fmla="*/ 984 h 21600"/>
                <a:gd name="T20" fmla="*/ 375 w 21600"/>
                <a:gd name="T21" fmla="*/ 1091 h 21600"/>
                <a:gd name="T22" fmla="*/ 375 w 21600"/>
                <a:gd name="T23" fmla="*/ 1236 h 21600"/>
                <a:gd name="T24" fmla="*/ 391 w 21600"/>
                <a:gd name="T25" fmla="*/ 1351 h 21600"/>
                <a:gd name="T26" fmla="*/ 610 w 21600"/>
                <a:gd name="T27" fmla="*/ 1351 h 21600"/>
                <a:gd name="T28" fmla="*/ 738 w 21600"/>
                <a:gd name="T29" fmla="*/ 1295 h 21600"/>
                <a:gd name="T30" fmla="*/ 776 w 21600"/>
                <a:gd name="T31" fmla="*/ 1197 h 21600"/>
                <a:gd name="T32" fmla="*/ 722 w 21600"/>
                <a:gd name="T33" fmla="*/ 1103 h 21600"/>
                <a:gd name="T34" fmla="*/ 697 w 21600"/>
                <a:gd name="T35" fmla="*/ 994 h 21600"/>
                <a:gd name="T36" fmla="*/ 746 w 21600"/>
                <a:gd name="T37" fmla="*/ 918 h 21600"/>
                <a:gd name="T38" fmla="*/ 814 w 21600"/>
                <a:gd name="T39" fmla="*/ 890 h 21600"/>
                <a:gd name="T40" fmla="*/ 909 w 21600"/>
                <a:gd name="T41" fmla="*/ 892 h 21600"/>
                <a:gd name="T42" fmla="*/ 976 w 21600"/>
                <a:gd name="T43" fmla="*/ 924 h 21600"/>
                <a:gd name="T44" fmla="*/ 1012 w 21600"/>
                <a:gd name="T45" fmla="*/ 1011 h 21600"/>
                <a:gd name="T46" fmla="*/ 978 w 21600"/>
                <a:gd name="T47" fmla="*/ 1120 h 21600"/>
                <a:gd name="T48" fmla="*/ 926 w 21600"/>
                <a:gd name="T49" fmla="*/ 1191 h 21600"/>
                <a:gd name="T50" fmla="*/ 936 w 21600"/>
                <a:gd name="T51" fmla="*/ 1287 h 21600"/>
                <a:gd name="T52" fmla="*/ 1031 w 21600"/>
                <a:gd name="T53" fmla="*/ 1353 h 21600"/>
                <a:gd name="T54" fmla="*/ 1237 w 21600"/>
                <a:gd name="T55" fmla="*/ 1379 h 21600"/>
                <a:gd name="T56" fmla="*/ 1385 w 21600"/>
                <a:gd name="T57" fmla="*/ 1353 h 21600"/>
                <a:gd name="T58" fmla="*/ 1376 w 21600"/>
                <a:gd name="T59" fmla="*/ 1169 h 21600"/>
                <a:gd name="T60" fmla="*/ 1406 w 21600"/>
                <a:gd name="T61" fmla="*/ 1008 h 21600"/>
                <a:gd name="T62" fmla="*/ 1474 w 21600"/>
                <a:gd name="T63" fmla="*/ 988 h 21600"/>
                <a:gd name="T64" fmla="*/ 1553 w 21600"/>
                <a:gd name="T65" fmla="*/ 1030 h 21600"/>
                <a:gd name="T66" fmla="*/ 1635 w 21600"/>
                <a:gd name="T67" fmla="*/ 1075 h 21600"/>
                <a:gd name="T68" fmla="*/ 1731 w 21600"/>
                <a:gd name="T69" fmla="*/ 1048 h 21600"/>
                <a:gd name="T70" fmla="*/ 1778 w 21600"/>
                <a:gd name="T71" fmla="*/ 950 h 21600"/>
                <a:gd name="T72" fmla="*/ 1763 w 21600"/>
                <a:gd name="T73" fmla="*/ 888 h 21600"/>
                <a:gd name="T74" fmla="*/ 1676 w 21600"/>
                <a:gd name="T75" fmla="*/ 819 h 21600"/>
                <a:gd name="T76" fmla="*/ 1576 w 21600"/>
                <a:gd name="T77" fmla="*/ 828 h 21600"/>
                <a:gd name="T78" fmla="*/ 1520 w 21600"/>
                <a:gd name="T79" fmla="*/ 877 h 21600"/>
                <a:gd name="T80" fmla="*/ 1440 w 21600"/>
                <a:gd name="T81" fmla="*/ 876 h 21600"/>
                <a:gd name="T82" fmla="*/ 1390 w 21600"/>
                <a:gd name="T83" fmla="*/ 829 h 21600"/>
                <a:gd name="T84" fmla="*/ 1390 w 21600"/>
                <a:gd name="T85" fmla="*/ 547 h 21600"/>
                <a:gd name="T86" fmla="*/ 1330 w 21600"/>
                <a:gd name="T87" fmla="*/ 394 h 21600"/>
                <a:gd name="T88" fmla="*/ 1169 w 21600"/>
                <a:gd name="T89" fmla="*/ 404 h 21600"/>
                <a:gd name="T90" fmla="*/ 1017 w 21600"/>
                <a:gd name="T91" fmla="*/ 373 h 21600"/>
                <a:gd name="T92" fmla="*/ 944 w 21600"/>
                <a:gd name="T93" fmla="*/ 331 h 21600"/>
                <a:gd name="T94" fmla="*/ 942 w 21600"/>
                <a:gd name="T95" fmla="*/ 282 h 21600"/>
                <a:gd name="T96" fmla="*/ 1015 w 21600"/>
                <a:gd name="T97" fmla="*/ 176 h 21600"/>
                <a:gd name="T98" fmla="*/ 1008 w 21600"/>
                <a:gd name="T99" fmla="*/ 67 h 21600"/>
                <a:gd name="T100" fmla="*/ 953 w 21600"/>
                <a:gd name="T101" fmla="*/ 20 h 21600"/>
                <a:gd name="T102" fmla="*/ 874 w 21600"/>
                <a:gd name="T103" fmla="*/ 2 h 21600"/>
                <a:gd name="T104" fmla="*/ 798 w 21600"/>
                <a:gd name="T105" fmla="*/ 14 h 21600"/>
                <a:gd name="T106" fmla="*/ 751 w 21600"/>
                <a:gd name="T107" fmla="*/ 50 h 21600"/>
                <a:gd name="T108" fmla="*/ 734 w 21600"/>
                <a:gd name="T109" fmla="*/ 156 h 21600"/>
                <a:gd name="T110" fmla="*/ 788 w 21600"/>
                <a:gd name="T111" fmla="*/ 261 h 21600"/>
                <a:gd name="T112" fmla="*/ 800 w 21600"/>
                <a:gd name="T113" fmla="*/ 333 h 21600"/>
                <a:gd name="T114" fmla="*/ 728 w 21600"/>
                <a:gd name="T115" fmla="*/ 368 h 21600"/>
                <a:gd name="T116" fmla="*/ 612 w 21600"/>
                <a:gd name="T117" fmla="*/ 340 h 21600"/>
                <a:gd name="T118" fmla="*/ 391 w 21600"/>
                <a:gd name="T119" fmla="*/ 357 h 21600"/>
                <a:gd name="T120" fmla="*/ 355 w 21600"/>
                <a:gd name="T121" fmla="*/ 506 h 21600"/>
                <a:gd name="T122" fmla="*/ 369 w 21600"/>
                <a:gd name="T123" fmla="*/ 735 h 2160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5394 w 21600"/>
                <a:gd name="T187" fmla="*/ 6735 h 21600"/>
                <a:gd name="T188" fmla="*/ 16182 w 21600"/>
                <a:gd name="T189" fmla="*/ 20441 h 2160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cmpd="sng">
              <a:solidFill>
                <a:srgbClr val="000000"/>
              </a:solidFill>
              <a:round/>
              <a:headEnd/>
              <a:tailEnd/>
            </a:ln>
          </p:spPr>
          <p:txBody>
            <a:bodyPr/>
            <a:lstStyle/>
            <a:p>
              <a:pPr eaLnBrk="1" fontAlgn="auto" hangingPunct="1">
                <a:spcBef>
                  <a:spcPts val="0"/>
                </a:spcBef>
                <a:spcAft>
                  <a:spcPts val="0"/>
                </a:spcAft>
              </a:pPr>
              <a:endParaRPr kumimoji="1" lang="ja-JP" altLang="en-US" sz="1800" b="0">
                <a:solidFill>
                  <a:prstClr val="black"/>
                </a:solidFill>
                <a:latin typeface="Calibri"/>
                <a:ea typeface="ＭＳ Ｐゴシック"/>
              </a:endParaRPr>
            </a:p>
          </p:txBody>
        </p:sp>
        <p:sp>
          <p:nvSpPr>
            <p:cNvPr id="18" name="Puzzle4"/>
            <p:cNvSpPr>
              <a:spLocks noEditPoints="1"/>
            </p:cNvSpPr>
            <p:nvPr/>
          </p:nvSpPr>
          <p:spPr bwMode="auto">
            <a:xfrm>
              <a:off x="368" y="1086"/>
              <a:ext cx="1072" cy="1763"/>
            </a:xfrm>
            <a:custGeom>
              <a:avLst/>
              <a:gdLst>
                <a:gd name="T0" fmla="*/ 232 w 21600"/>
                <a:gd name="T1" fmla="*/ 836 h 21600"/>
                <a:gd name="T2" fmla="*/ 348 w 21600"/>
                <a:gd name="T3" fmla="*/ 854 h 21600"/>
                <a:gd name="T4" fmla="*/ 407 w 21600"/>
                <a:gd name="T5" fmla="*/ 926 h 21600"/>
                <a:gd name="T6" fmla="*/ 407 w 21600"/>
                <a:gd name="T7" fmla="*/ 1001 h 21600"/>
                <a:gd name="T8" fmla="*/ 335 w 21600"/>
                <a:gd name="T9" fmla="*/ 1082 h 21600"/>
                <a:gd name="T10" fmla="*/ 236 w 21600"/>
                <a:gd name="T11" fmla="*/ 1086 h 21600"/>
                <a:gd name="T12" fmla="*/ 160 w 21600"/>
                <a:gd name="T13" fmla="*/ 1029 h 21600"/>
                <a:gd name="T14" fmla="*/ 81 w 21600"/>
                <a:gd name="T15" fmla="*/ 1005 h 21600"/>
                <a:gd name="T16" fmla="*/ 26 w 21600"/>
                <a:gd name="T17" fmla="*/ 1048 h 21600"/>
                <a:gd name="T18" fmla="*/ 6 w 21600"/>
                <a:gd name="T19" fmla="*/ 1275 h 21600"/>
                <a:gd name="T20" fmla="*/ 54 w 21600"/>
                <a:gd name="T21" fmla="*/ 1378 h 21600"/>
                <a:gd name="T22" fmla="*/ 335 w 21600"/>
                <a:gd name="T23" fmla="*/ 1364 h 21600"/>
                <a:gd name="T24" fmla="*/ 475 w 21600"/>
                <a:gd name="T25" fmla="*/ 1410 h 21600"/>
                <a:gd name="T26" fmla="*/ 504 w 21600"/>
                <a:gd name="T27" fmla="*/ 1480 h 21600"/>
                <a:gd name="T28" fmla="*/ 457 w 21600"/>
                <a:gd name="T29" fmla="*/ 1551 h 21600"/>
                <a:gd name="T30" fmla="*/ 439 w 21600"/>
                <a:gd name="T31" fmla="*/ 1661 h 21600"/>
                <a:gd name="T32" fmla="*/ 502 w 21600"/>
                <a:gd name="T33" fmla="*/ 1750 h 21600"/>
                <a:gd name="T34" fmla="*/ 571 w 21600"/>
                <a:gd name="T35" fmla="*/ 1768 h 21600"/>
                <a:gd name="T36" fmla="*/ 690 w 21600"/>
                <a:gd name="T37" fmla="*/ 1730 h 21600"/>
                <a:gd name="T38" fmla="*/ 735 w 21600"/>
                <a:gd name="T39" fmla="*/ 1632 h 21600"/>
                <a:gd name="T40" fmla="*/ 678 w 21600"/>
                <a:gd name="T41" fmla="*/ 1530 h 21600"/>
                <a:gd name="T42" fmla="*/ 651 w 21600"/>
                <a:gd name="T43" fmla="*/ 1431 h 21600"/>
                <a:gd name="T44" fmla="*/ 690 w 21600"/>
                <a:gd name="T45" fmla="*/ 1355 h 21600"/>
                <a:gd name="T46" fmla="*/ 799 w 21600"/>
                <a:gd name="T47" fmla="*/ 1350 h 21600"/>
                <a:gd name="T48" fmla="*/ 1048 w 21600"/>
                <a:gd name="T49" fmla="*/ 1346 h 21600"/>
                <a:gd name="T50" fmla="*/ 1073 w 21600"/>
                <a:gd name="T51" fmla="*/ 1203 h 21600"/>
                <a:gd name="T52" fmla="*/ 1060 w 21600"/>
                <a:gd name="T53" fmla="*/ 1065 h 21600"/>
                <a:gd name="T54" fmla="*/ 1024 w 21600"/>
                <a:gd name="T55" fmla="*/ 982 h 21600"/>
                <a:gd name="T56" fmla="*/ 962 w 21600"/>
                <a:gd name="T57" fmla="*/ 965 h 21600"/>
                <a:gd name="T58" fmla="*/ 846 w 21600"/>
                <a:gd name="T59" fmla="*/ 997 h 21600"/>
                <a:gd name="T60" fmla="*/ 770 w 21600"/>
                <a:gd name="T61" fmla="*/ 992 h 21600"/>
                <a:gd name="T62" fmla="*/ 707 w 21600"/>
                <a:gd name="T63" fmla="*/ 937 h 21600"/>
                <a:gd name="T64" fmla="*/ 698 w 21600"/>
                <a:gd name="T65" fmla="*/ 846 h 21600"/>
                <a:gd name="T66" fmla="*/ 762 w 21600"/>
                <a:gd name="T67" fmla="*/ 774 h 21600"/>
                <a:gd name="T68" fmla="*/ 828 w 21600"/>
                <a:gd name="T69" fmla="*/ 763 h 21600"/>
                <a:gd name="T70" fmla="*/ 943 w 21600"/>
                <a:gd name="T71" fmla="*/ 817 h 21600"/>
                <a:gd name="T72" fmla="*/ 1013 w 21600"/>
                <a:gd name="T73" fmla="*/ 825 h 21600"/>
                <a:gd name="T74" fmla="*/ 1056 w 21600"/>
                <a:gd name="T75" fmla="*/ 787 h 21600"/>
                <a:gd name="T76" fmla="*/ 1060 w 21600"/>
                <a:gd name="T77" fmla="*/ 630 h 21600"/>
                <a:gd name="T78" fmla="*/ 1040 w 21600"/>
                <a:gd name="T79" fmla="*/ 397 h 21600"/>
                <a:gd name="T80" fmla="*/ 916 w 21600"/>
                <a:gd name="T81" fmla="*/ 425 h 21600"/>
                <a:gd name="T82" fmla="*/ 737 w 21600"/>
                <a:gd name="T83" fmla="*/ 421 h 21600"/>
                <a:gd name="T84" fmla="*/ 619 w 21600"/>
                <a:gd name="T85" fmla="*/ 376 h 21600"/>
                <a:gd name="T86" fmla="*/ 598 w 21600"/>
                <a:gd name="T87" fmla="*/ 324 h 21600"/>
                <a:gd name="T88" fmla="*/ 648 w 21600"/>
                <a:gd name="T89" fmla="*/ 252 h 21600"/>
                <a:gd name="T90" fmla="*/ 700 w 21600"/>
                <a:gd name="T91" fmla="*/ 141 h 21600"/>
                <a:gd name="T92" fmla="*/ 650 w 21600"/>
                <a:gd name="T93" fmla="*/ 38 h 21600"/>
                <a:gd name="T94" fmla="*/ 529 w 21600"/>
                <a:gd name="T95" fmla="*/ 1 h 21600"/>
                <a:gd name="T96" fmla="*/ 420 w 21600"/>
                <a:gd name="T97" fmla="*/ 67 h 21600"/>
                <a:gd name="T98" fmla="*/ 389 w 21600"/>
                <a:gd name="T99" fmla="*/ 179 h 21600"/>
                <a:gd name="T100" fmla="*/ 432 w 21600"/>
                <a:gd name="T101" fmla="*/ 246 h 21600"/>
                <a:gd name="T102" fmla="*/ 473 w 21600"/>
                <a:gd name="T103" fmla="*/ 329 h 21600"/>
                <a:gd name="T104" fmla="*/ 447 w 21600"/>
                <a:gd name="T105" fmla="*/ 378 h 21600"/>
                <a:gd name="T106" fmla="*/ 238 w 21600"/>
                <a:gd name="T107" fmla="*/ 393 h 21600"/>
                <a:gd name="T108" fmla="*/ 35 w 21600"/>
                <a:gd name="T109" fmla="*/ 389 h 21600"/>
                <a:gd name="T110" fmla="*/ 22 w 21600"/>
                <a:gd name="T111" fmla="*/ 702 h 21600"/>
                <a:gd name="T112" fmla="*/ 33 w 21600"/>
                <a:gd name="T113" fmla="*/ 864 h 21600"/>
                <a:gd name="T114" fmla="*/ 97 w 21600"/>
                <a:gd name="T115" fmla="*/ 903 h 21600"/>
                <a:gd name="T116" fmla="*/ 179 w 21600"/>
                <a:gd name="T117" fmla="*/ 879 h 2160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2075 w 21600"/>
                <a:gd name="T178" fmla="*/ 5660 h 21600"/>
                <a:gd name="T179" fmla="*/ 20210 w 21600"/>
                <a:gd name="T180" fmla="*/ 15976 h 2160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cmpd="sng">
              <a:solidFill>
                <a:srgbClr val="000000"/>
              </a:solidFill>
              <a:round/>
              <a:headEnd/>
              <a:tailEnd/>
            </a:ln>
          </p:spPr>
          <p:txBody>
            <a:bodyPr/>
            <a:lstStyle/>
            <a:p>
              <a:pPr eaLnBrk="1" fontAlgn="auto" hangingPunct="1">
                <a:spcBef>
                  <a:spcPts val="0"/>
                </a:spcBef>
                <a:spcAft>
                  <a:spcPts val="0"/>
                </a:spcAft>
              </a:pPr>
              <a:endParaRPr kumimoji="1" lang="ja-JP" altLang="en-US" sz="1800" b="0">
                <a:solidFill>
                  <a:prstClr val="black"/>
                </a:solidFill>
                <a:latin typeface="Calibri"/>
                <a:ea typeface="ＭＳ Ｐゴシック"/>
              </a:endParaRPr>
            </a:p>
          </p:txBody>
        </p:sp>
        <p:sp>
          <p:nvSpPr>
            <p:cNvPr id="19" name="Puzzle1"/>
            <p:cNvSpPr>
              <a:spLocks noEditPoints="1"/>
            </p:cNvSpPr>
            <p:nvPr/>
          </p:nvSpPr>
          <p:spPr bwMode="auto">
            <a:xfrm>
              <a:off x="0" y="458"/>
              <a:ext cx="1800" cy="1051"/>
            </a:xfrm>
            <a:custGeom>
              <a:avLst/>
              <a:gdLst>
                <a:gd name="T0" fmla="*/ 834 w 21600"/>
                <a:gd name="T1" fmla="*/ 994 h 21600"/>
                <a:gd name="T2" fmla="*/ 839 w 21600"/>
                <a:gd name="T3" fmla="*/ 931 h 21600"/>
                <a:gd name="T4" fmla="*/ 782 w 21600"/>
                <a:gd name="T5" fmla="*/ 850 h 21600"/>
                <a:gd name="T6" fmla="*/ 758 w 21600"/>
                <a:gd name="T7" fmla="*/ 767 h 21600"/>
                <a:gd name="T8" fmla="*/ 821 w 21600"/>
                <a:gd name="T9" fmla="*/ 662 h 21600"/>
                <a:gd name="T10" fmla="*/ 946 w 21600"/>
                <a:gd name="T11" fmla="*/ 627 h 21600"/>
                <a:gd name="T12" fmla="*/ 1046 w 21600"/>
                <a:gd name="T13" fmla="*/ 693 h 21600"/>
                <a:gd name="T14" fmla="*/ 1068 w 21600"/>
                <a:gd name="T15" fmla="*/ 805 h 21600"/>
                <a:gd name="T16" fmla="*/ 989 w 21600"/>
                <a:gd name="T17" fmla="*/ 912 h 21600"/>
                <a:gd name="T18" fmla="*/ 969 w 21600"/>
                <a:gd name="T19" fmla="*/ 970 h 21600"/>
                <a:gd name="T20" fmla="*/ 1017 w 21600"/>
                <a:gd name="T21" fmla="*/ 1022 h 21600"/>
                <a:gd name="T22" fmla="*/ 1165 w 21600"/>
                <a:gd name="T23" fmla="*/ 1056 h 21600"/>
                <a:gd name="T24" fmla="*/ 1344 w 21600"/>
                <a:gd name="T25" fmla="*/ 1043 h 21600"/>
                <a:gd name="T26" fmla="*/ 1428 w 21600"/>
                <a:gd name="T27" fmla="*/ 984 h 21600"/>
                <a:gd name="T28" fmla="*/ 1422 w 21600"/>
                <a:gd name="T29" fmla="*/ 840 h 21600"/>
                <a:gd name="T30" fmla="*/ 1393 w 21600"/>
                <a:gd name="T31" fmla="*/ 636 h 21600"/>
                <a:gd name="T32" fmla="*/ 1448 w 21600"/>
                <a:gd name="T33" fmla="*/ 558 h 21600"/>
                <a:gd name="T34" fmla="*/ 1532 w 21600"/>
                <a:gd name="T35" fmla="*/ 530 h 21600"/>
                <a:gd name="T36" fmla="*/ 1606 w 21600"/>
                <a:gd name="T37" fmla="*/ 577 h 21600"/>
                <a:gd name="T38" fmla="*/ 1704 w 21600"/>
                <a:gd name="T39" fmla="*/ 594 h 21600"/>
                <a:gd name="T40" fmla="*/ 1789 w 21600"/>
                <a:gd name="T41" fmla="*/ 539 h 21600"/>
                <a:gd name="T42" fmla="*/ 1789 w 21600"/>
                <a:gd name="T43" fmla="*/ 426 h 21600"/>
                <a:gd name="T44" fmla="*/ 1704 w 21600"/>
                <a:gd name="T45" fmla="*/ 356 h 21600"/>
                <a:gd name="T46" fmla="*/ 1606 w 21600"/>
                <a:gd name="T47" fmla="*/ 365 h 21600"/>
                <a:gd name="T48" fmla="*/ 1523 w 21600"/>
                <a:gd name="T49" fmla="*/ 403 h 21600"/>
                <a:gd name="T50" fmla="*/ 1428 w 21600"/>
                <a:gd name="T51" fmla="*/ 388 h 21600"/>
                <a:gd name="T52" fmla="*/ 1385 w 21600"/>
                <a:gd name="T53" fmla="*/ 316 h 21600"/>
                <a:gd name="T54" fmla="*/ 1409 w 21600"/>
                <a:gd name="T55" fmla="*/ 57 h 21600"/>
                <a:gd name="T56" fmla="*/ 1255 w 21600"/>
                <a:gd name="T57" fmla="*/ 17 h 21600"/>
                <a:gd name="T58" fmla="*/ 1082 w 21600"/>
                <a:gd name="T59" fmla="*/ 1 h 21600"/>
                <a:gd name="T60" fmla="*/ 1030 w 21600"/>
                <a:gd name="T61" fmla="*/ 59 h 21600"/>
                <a:gd name="T62" fmla="*/ 1032 w 21600"/>
                <a:gd name="T63" fmla="*/ 158 h 21600"/>
                <a:gd name="T64" fmla="*/ 1097 w 21600"/>
                <a:gd name="T65" fmla="*/ 256 h 21600"/>
                <a:gd name="T66" fmla="*/ 1088 w 21600"/>
                <a:gd name="T67" fmla="*/ 361 h 21600"/>
                <a:gd name="T68" fmla="*/ 980 w 21600"/>
                <a:gd name="T69" fmla="*/ 428 h 21600"/>
                <a:gd name="T70" fmla="*/ 893 w 21600"/>
                <a:gd name="T71" fmla="*/ 420 h 21600"/>
                <a:gd name="T72" fmla="*/ 825 w 21600"/>
                <a:gd name="T73" fmla="*/ 360 h 21600"/>
                <a:gd name="T74" fmla="*/ 813 w 21600"/>
                <a:gd name="T75" fmla="*/ 243 h 21600"/>
                <a:gd name="T76" fmla="*/ 866 w 21600"/>
                <a:gd name="T77" fmla="*/ 163 h 21600"/>
                <a:gd name="T78" fmla="*/ 866 w 21600"/>
                <a:gd name="T79" fmla="*/ 91 h 21600"/>
                <a:gd name="T80" fmla="*/ 766 w 21600"/>
                <a:gd name="T81" fmla="*/ 33 h 21600"/>
                <a:gd name="T82" fmla="*/ 516 w 21600"/>
                <a:gd name="T83" fmla="*/ 25 h 21600"/>
                <a:gd name="T84" fmla="*/ 431 w 21600"/>
                <a:gd name="T85" fmla="*/ 173 h 21600"/>
                <a:gd name="T86" fmla="*/ 447 w 21600"/>
                <a:gd name="T87" fmla="*/ 349 h 21600"/>
                <a:gd name="T88" fmla="*/ 417 w 21600"/>
                <a:gd name="T89" fmla="*/ 401 h 21600"/>
                <a:gd name="T90" fmla="*/ 341 w 21600"/>
                <a:gd name="T91" fmla="*/ 428 h 21600"/>
                <a:gd name="T92" fmla="*/ 271 w 21600"/>
                <a:gd name="T93" fmla="*/ 413 h 21600"/>
                <a:gd name="T94" fmla="*/ 201 w 21600"/>
                <a:gd name="T95" fmla="*/ 367 h 21600"/>
                <a:gd name="T96" fmla="*/ 82 w 21600"/>
                <a:gd name="T97" fmla="*/ 375 h 21600"/>
                <a:gd name="T98" fmla="*/ 16 w 21600"/>
                <a:gd name="T99" fmla="*/ 445 h 21600"/>
                <a:gd name="T100" fmla="*/ 3 w 21600"/>
                <a:gd name="T101" fmla="*/ 521 h 21600"/>
                <a:gd name="T102" fmla="*/ 24 w 21600"/>
                <a:gd name="T103" fmla="*/ 583 h 21600"/>
                <a:gd name="T104" fmla="*/ 116 w 21600"/>
                <a:gd name="T105" fmla="*/ 638 h 21600"/>
                <a:gd name="T106" fmla="*/ 216 w 21600"/>
                <a:gd name="T107" fmla="*/ 622 h 21600"/>
                <a:gd name="T108" fmla="*/ 284 w 21600"/>
                <a:gd name="T109" fmla="*/ 589 h 21600"/>
                <a:gd name="T110" fmla="*/ 363 w 21600"/>
                <a:gd name="T111" fmla="*/ 615 h 21600"/>
                <a:gd name="T112" fmla="*/ 392 w 21600"/>
                <a:gd name="T113" fmla="*/ 695 h 21600"/>
                <a:gd name="T114" fmla="*/ 383 w 21600"/>
                <a:gd name="T115" fmla="*/ 950 h 21600"/>
                <a:gd name="T116" fmla="*/ 439 w 21600"/>
                <a:gd name="T117" fmla="*/ 1026 h 21600"/>
                <a:gd name="T118" fmla="*/ 725 w 21600"/>
                <a:gd name="T119" fmla="*/ 1015 h 2160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6084 w 21600"/>
                <a:gd name="T181" fmla="*/ 2569 h 21600"/>
                <a:gd name="T182" fmla="*/ 16128 w 21600"/>
                <a:gd name="T183" fmla="*/ 19545 h 2160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cmpd="sng">
              <a:solidFill>
                <a:srgbClr val="000000"/>
              </a:solidFill>
              <a:round/>
              <a:headEnd/>
              <a:tailEnd/>
            </a:ln>
          </p:spPr>
          <p:txBody>
            <a:bodyPr/>
            <a:lstStyle/>
            <a:p>
              <a:pPr eaLnBrk="1" fontAlgn="auto" hangingPunct="1">
                <a:spcBef>
                  <a:spcPts val="0"/>
                </a:spcBef>
                <a:spcAft>
                  <a:spcPts val="0"/>
                </a:spcAft>
              </a:pPr>
              <a:endParaRPr kumimoji="1" lang="ja-JP" altLang="en-US" sz="1800" b="0">
                <a:solidFill>
                  <a:prstClr val="black"/>
                </a:solidFill>
                <a:latin typeface="Calibri"/>
                <a:ea typeface="ＭＳ Ｐゴシック"/>
              </a:endParaRPr>
            </a:p>
          </p:txBody>
        </p:sp>
      </p:grpSp>
      <p:grpSp>
        <p:nvGrpSpPr>
          <p:cNvPr id="20" name="Group 19"/>
          <p:cNvGrpSpPr>
            <a:grpSpLocks/>
          </p:cNvGrpSpPr>
          <p:nvPr/>
        </p:nvGrpSpPr>
        <p:grpSpPr bwMode="auto">
          <a:xfrm>
            <a:off x="174180" y="5857679"/>
            <a:ext cx="586450" cy="503238"/>
            <a:chOff x="0" y="0"/>
            <a:chExt cx="2834" cy="2849"/>
          </a:xfrm>
        </p:grpSpPr>
        <p:sp>
          <p:nvSpPr>
            <p:cNvPr id="21" name="Puzzle3"/>
            <p:cNvSpPr>
              <a:spLocks noEditPoints="1"/>
            </p:cNvSpPr>
            <p:nvPr/>
          </p:nvSpPr>
          <p:spPr bwMode="auto">
            <a:xfrm>
              <a:off x="1380" y="0"/>
              <a:ext cx="1114" cy="1514"/>
            </a:xfrm>
            <a:custGeom>
              <a:avLst/>
              <a:gdLst>
                <a:gd name="T0" fmla="*/ 441 w 21600"/>
                <a:gd name="T1" fmla="*/ 1476 h 21600"/>
                <a:gd name="T2" fmla="*/ 485 w 21600"/>
                <a:gd name="T3" fmla="*/ 1422 h 21600"/>
                <a:gd name="T4" fmla="*/ 446 w 21600"/>
                <a:gd name="T5" fmla="*/ 1343 h 21600"/>
                <a:gd name="T6" fmla="*/ 412 w 21600"/>
                <a:gd name="T7" fmla="*/ 1225 h 21600"/>
                <a:gd name="T8" fmla="*/ 444 w 21600"/>
                <a:gd name="T9" fmla="*/ 1144 h 21600"/>
                <a:gd name="T10" fmla="*/ 498 w 21600"/>
                <a:gd name="T11" fmla="*/ 1113 h 21600"/>
                <a:gd name="T12" fmla="*/ 582 w 21600"/>
                <a:gd name="T13" fmla="*/ 1110 h 21600"/>
                <a:gd name="T14" fmla="*/ 650 w 21600"/>
                <a:gd name="T15" fmla="*/ 1136 h 21600"/>
                <a:gd name="T16" fmla="*/ 697 w 21600"/>
                <a:gd name="T17" fmla="*/ 1209 h 21600"/>
                <a:gd name="T18" fmla="*/ 676 w 21600"/>
                <a:gd name="T19" fmla="*/ 1318 h 21600"/>
                <a:gd name="T20" fmla="*/ 613 w 21600"/>
                <a:gd name="T21" fmla="*/ 1411 h 21600"/>
                <a:gd name="T22" fmla="*/ 636 w 21600"/>
                <a:gd name="T23" fmla="*/ 1457 h 21600"/>
                <a:gd name="T24" fmla="*/ 738 w 21600"/>
                <a:gd name="T25" fmla="*/ 1499 h 21600"/>
                <a:gd name="T26" fmla="*/ 898 w 21600"/>
                <a:gd name="T27" fmla="*/ 1519 h 21600"/>
                <a:gd name="T28" fmla="*/ 1043 w 21600"/>
                <a:gd name="T29" fmla="*/ 1491 h 21600"/>
                <a:gd name="T30" fmla="*/ 1048 w 21600"/>
                <a:gd name="T31" fmla="*/ 1338 h 21600"/>
                <a:gd name="T32" fmla="*/ 1060 w 21600"/>
                <a:gd name="T33" fmla="*/ 1115 h 21600"/>
                <a:gd name="T34" fmla="*/ 1007 w 21600"/>
                <a:gd name="T35" fmla="*/ 1060 h 21600"/>
                <a:gd name="T36" fmla="*/ 928 w 21600"/>
                <a:gd name="T37" fmla="*/ 1052 h 21600"/>
                <a:gd name="T38" fmla="*/ 859 w 21600"/>
                <a:gd name="T39" fmla="*/ 1096 h 21600"/>
                <a:gd name="T40" fmla="*/ 754 w 21600"/>
                <a:gd name="T41" fmla="*/ 1085 h 21600"/>
                <a:gd name="T42" fmla="*/ 691 w 21600"/>
                <a:gd name="T43" fmla="*/ 1023 h 21600"/>
                <a:gd name="T44" fmla="*/ 680 w 21600"/>
                <a:gd name="T45" fmla="*/ 953 h 21600"/>
                <a:gd name="T46" fmla="*/ 701 w 21600"/>
                <a:gd name="T47" fmla="*/ 881 h 21600"/>
                <a:gd name="T48" fmla="*/ 796 w 21600"/>
                <a:gd name="T49" fmla="*/ 819 h 21600"/>
                <a:gd name="T50" fmla="*/ 903 w 21600"/>
                <a:gd name="T51" fmla="*/ 839 h 21600"/>
                <a:gd name="T52" fmla="*/ 963 w 21600"/>
                <a:gd name="T53" fmla="*/ 879 h 21600"/>
                <a:gd name="T54" fmla="*/ 1035 w 21600"/>
                <a:gd name="T55" fmla="*/ 879 h 21600"/>
                <a:gd name="T56" fmla="*/ 1098 w 21600"/>
                <a:gd name="T57" fmla="*/ 843 h 21600"/>
                <a:gd name="T58" fmla="*/ 1117 w 21600"/>
                <a:gd name="T59" fmla="*/ 759 h 21600"/>
                <a:gd name="T60" fmla="*/ 1073 w 21600"/>
                <a:gd name="T61" fmla="*/ 528 h 21600"/>
                <a:gd name="T62" fmla="*/ 911 w 21600"/>
                <a:gd name="T63" fmla="*/ 505 h 21600"/>
                <a:gd name="T64" fmla="*/ 706 w 21600"/>
                <a:gd name="T65" fmla="*/ 479 h 21600"/>
                <a:gd name="T66" fmla="*/ 615 w 21600"/>
                <a:gd name="T67" fmla="*/ 412 h 21600"/>
                <a:gd name="T68" fmla="*/ 605 w 21600"/>
                <a:gd name="T69" fmla="*/ 314 h 21600"/>
                <a:gd name="T70" fmla="*/ 655 w 21600"/>
                <a:gd name="T71" fmla="*/ 243 h 21600"/>
                <a:gd name="T72" fmla="*/ 689 w 21600"/>
                <a:gd name="T73" fmla="*/ 131 h 21600"/>
                <a:gd name="T74" fmla="*/ 653 w 21600"/>
                <a:gd name="T75" fmla="*/ 43 h 21600"/>
                <a:gd name="T76" fmla="*/ 586 w 21600"/>
                <a:gd name="T77" fmla="*/ 7 h 21600"/>
                <a:gd name="T78" fmla="*/ 494 w 21600"/>
                <a:gd name="T79" fmla="*/ 7 h 21600"/>
                <a:gd name="T80" fmla="*/ 427 w 21600"/>
                <a:gd name="T81" fmla="*/ 36 h 21600"/>
                <a:gd name="T82" fmla="*/ 379 w 21600"/>
                <a:gd name="T83" fmla="*/ 112 h 21600"/>
                <a:gd name="T84" fmla="*/ 404 w 21600"/>
                <a:gd name="T85" fmla="*/ 224 h 21600"/>
                <a:gd name="T86" fmla="*/ 456 w 21600"/>
                <a:gd name="T87" fmla="*/ 320 h 21600"/>
                <a:gd name="T88" fmla="*/ 420 w 21600"/>
                <a:gd name="T89" fmla="*/ 419 h 21600"/>
                <a:gd name="T90" fmla="*/ 293 w 21600"/>
                <a:gd name="T91" fmla="*/ 477 h 21600"/>
                <a:gd name="T92" fmla="*/ 80 w 21600"/>
                <a:gd name="T93" fmla="*/ 477 h 21600"/>
                <a:gd name="T94" fmla="*/ 7 w 21600"/>
                <a:gd name="T95" fmla="*/ 692 h 21600"/>
                <a:gd name="T96" fmla="*/ 26 w 21600"/>
                <a:gd name="T97" fmla="*/ 826 h 21600"/>
                <a:gd name="T98" fmla="*/ 110 w 21600"/>
                <a:gd name="T99" fmla="*/ 860 h 21600"/>
                <a:gd name="T100" fmla="*/ 200 w 21600"/>
                <a:gd name="T101" fmla="*/ 840 h 21600"/>
                <a:gd name="T102" fmla="*/ 284 w 21600"/>
                <a:gd name="T103" fmla="*/ 805 h 21600"/>
                <a:gd name="T104" fmla="*/ 379 w 21600"/>
                <a:gd name="T105" fmla="*/ 849 h 21600"/>
                <a:gd name="T106" fmla="*/ 414 w 21600"/>
                <a:gd name="T107" fmla="*/ 966 h 21600"/>
                <a:gd name="T108" fmla="*/ 351 w 21600"/>
                <a:gd name="T109" fmla="*/ 1041 h 21600"/>
                <a:gd name="T110" fmla="*/ 250 w 21600"/>
                <a:gd name="T111" fmla="*/ 1052 h 21600"/>
                <a:gd name="T112" fmla="*/ 177 w 21600"/>
                <a:gd name="T113" fmla="*/ 995 h 21600"/>
                <a:gd name="T114" fmla="*/ 93 w 21600"/>
                <a:gd name="T115" fmla="*/ 1000 h 21600"/>
                <a:gd name="T116" fmla="*/ 26 w 21600"/>
                <a:gd name="T117" fmla="*/ 1064 h 21600"/>
                <a:gd name="T118" fmla="*/ 26 w 21600"/>
                <a:gd name="T119" fmla="*/ 1215 h 21600"/>
                <a:gd name="T120" fmla="*/ 51 w 21600"/>
                <a:gd name="T121" fmla="*/ 1411 h 21600"/>
                <a:gd name="T122" fmla="*/ 76 w 21600"/>
                <a:gd name="T123" fmla="*/ 1472 h 21600"/>
                <a:gd name="T124" fmla="*/ 294 w 21600"/>
                <a:gd name="T125" fmla="*/ 1452 h 2160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2269 w 21600"/>
                <a:gd name="T190" fmla="*/ 7718 h 21600"/>
                <a:gd name="T191" fmla="*/ 19157 w 21600"/>
                <a:gd name="T192" fmla="*/ 20230 h 2160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cmpd="sng">
              <a:solidFill>
                <a:srgbClr val="000000"/>
              </a:solidFill>
              <a:round/>
              <a:headEnd/>
              <a:tailEnd/>
            </a:ln>
          </p:spPr>
          <p:txBody>
            <a:bodyPr/>
            <a:lstStyle/>
            <a:p>
              <a:pPr eaLnBrk="1" fontAlgn="auto" hangingPunct="1">
                <a:spcBef>
                  <a:spcPts val="0"/>
                </a:spcBef>
                <a:spcAft>
                  <a:spcPts val="0"/>
                </a:spcAft>
              </a:pPr>
              <a:endParaRPr kumimoji="1" lang="ja-JP" altLang="en-US" sz="1800" b="0">
                <a:solidFill>
                  <a:prstClr val="black"/>
                </a:solidFill>
                <a:latin typeface="Calibri"/>
                <a:ea typeface="ＭＳ Ｐゴシック"/>
              </a:endParaRPr>
            </a:p>
          </p:txBody>
        </p:sp>
        <p:sp>
          <p:nvSpPr>
            <p:cNvPr id="22" name="Puzzle2"/>
            <p:cNvSpPr>
              <a:spLocks noEditPoints="1"/>
            </p:cNvSpPr>
            <p:nvPr/>
          </p:nvSpPr>
          <p:spPr bwMode="auto">
            <a:xfrm>
              <a:off x="1056" y="1103"/>
              <a:ext cx="1778" cy="1379"/>
            </a:xfrm>
            <a:custGeom>
              <a:avLst/>
              <a:gdLst>
                <a:gd name="T0" fmla="*/ 299 w 21600"/>
                <a:gd name="T1" fmla="*/ 810 h 21600"/>
                <a:gd name="T2" fmla="*/ 208 w 21600"/>
                <a:gd name="T3" fmla="*/ 775 h 21600"/>
                <a:gd name="T4" fmla="*/ 113 w 21600"/>
                <a:gd name="T5" fmla="*/ 743 h 21600"/>
                <a:gd name="T6" fmla="*/ 46 w 21600"/>
                <a:gd name="T7" fmla="*/ 772 h 21600"/>
                <a:gd name="T8" fmla="*/ 1 w 21600"/>
                <a:gd name="T9" fmla="*/ 855 h 21600"/>
                <a:gd name="T10" fmla="*/ 37 w 21600"/>
                <a:gd name="T11" fmla="*/ 949 h 21600"/>
                <a:gd name="T12" fmla="*/ 99 w 21600"/>
                <a:gd name="T13" fmla="*/ 980 h 21600"/>
                <a:gd name="T14" fmla="*/ 183 w 21600"/>
                <a:gd name="T15" fmla="*/ 973 h 21600"/>
                <a:gd name="T16" fmla="*/ 298 w 21600"/>
                <a:gd name="T17" fmla="*/ 947 h 21600"/>
                <a:gd name="T18" fmla="*/ 344 w 21600"/>
                <a:gd name="T19" fmla="*/ 984 h 21600"/>
                <a:gd name="T20" fmla="*/ 375 w 21600"/>
                <a:gd name="T21" fmla="*/ 1091 h 21600"/>
                <a:gd name="T22" fmla="*/ 375 w 21600"/>
                <a:gd name="T23" fmla="*/ 1236 h 21600"/>
                <a:gd name="T24" fmla="*/ 391 w 21600"/>
                <a:gd name="T25" fmla="*/ 1351 h 21600"/>
                <a:gd name="T26" fmla="*/ 610 w 21600"/>
                <a:gd name="T27" fmla="*/ 1351 h 21600"/>
                <a:gd name="T28" fmla="*/ 738 w 21600"/>
                <a:gd name="T29" fmla="*/ 1295 h 21600"/>
                <a:gd name="T30" fmla="*/ 776 w 21600"/>
                <a:gd name="T31" fmla="*/ 1197 h 21600"/>
                <a:gd name="T32" fmla="*/ 722 w 21600"/>
                <a:gd name="T33" fmla="*/ 1103 h 21600"/>
                <a:gd name="T34" fmla="*/ 697 w 21600"/>
                <a:gd name="T35" fmla="*/ 994 h 21600"/>
                <a:gd name="T36" fmla="*/ 746 w 21600"/>
                <a:gd name="T37" fmla="*/ 918 h 21600"/>
                <a:gd name="T38" fmla="*/ 814 w 21600"/>
                <a:gd name="T39" fmla="*/ 890 h 21600"/>
                <a:gd name="T40" fmla="*/ 909 w 21600"/>
                <a:gd name="T41" fmla="*/ 892 h 21600"/>
                <a:gd name="T42" fmla="*/ 976 w 21600"/>
                <a:gd name="T43" fmla="*/ 924 h 21600"/>
                <a:gd name="T44" fmla="*/ 1012 w 21600"/>
                <a:gd name="T45" fmla="*/ 1011 h 21600"/>
                <a:gd name="T46" fmla="*/ 978 w 21600"/>
                <a:gd name="T47" fmla="*/ 1120 h 21600"/>
                <a:gd name="T48" fmla="*/ 926 w 21600"/>
                <a:gd name="T49" fmla="*/ 1191 h 21600"/>
                <a:gd name="T50" fmla="*/ 936 w 21600"/>
                <a:gd name="T51" fmla="*/ 1287 h 21600"/>
                <a:gd name="T52" fmla="*/ 1031 w 21600"/>
                <a:gd name="T53" fmla="*/ 1353 h 21600"/>
                <a:gd name="T54" fmla="*/ 1237 w 21600"/>
                <a:gd name="T55" fmla="*/ 1379 h 21600"/>
                <a:gd name="T56" fmla="*/ 1385 w 21600"/>
                <a:gd name="T57" fmla="*/ 1353 h 21600"/>
                <a:gd name="T58" fmla="*/ 1376 w 21600"/>
                <a:gd name="T59" fmla="*/ 1169 h 21600"/>
                <a:gd name="T60" fmla="*/ 1406 w 21600"/>
                <a:gd name="T61" fmla="*/ 1008 h 21600"/>
                <a:gd name="T62" fmla="*/ 1474 w 21600"/>
                <a:gd name="T63" fmla="*/ 988 h 21600"/>
                <a:gd name="T64" fmla="*/ 1553 w 21600"/>
                <a:gd name="T65" fmla="*/ 1030 h 21600"/>
                <a:gd name="T66" fmla="*/ 1635 w 21600"/>
                <a:gd name="T67" fmla="*/ 1075 h 21600"/>
                <a:gd name="T68" fmla="*/ 1731 w 21600"/>
                <a:gd name="T69" fmla="*/ 1048 h 21600"/>
                <a:gd name="T70" fmla="*/ 1778 w 21600"/>
                <a:gd name="T71" fmla="*/ 950 h 21600"/>
                <a:gd name="T72" fmla="*/ 1763 w 21600"/>
                <a:gd name="T73" fmla="*/ 888 h 21600"/>
                <a:gd name="T74" fmla="*/ 1676 w 21600"/>
                <a:gd name="T75" fmla="*/ 819 h 21600"/>
                <a:gd name="T76" fmla="*/ 1576 w 21600"/>
                <a:gd name="T77" fmla="*/ 828 h 21600"/>
                <a:gd name="T78" fmla="*/ 1520 w 21600"/>
                <a:gd name="T79" fmla="*/ 877 h 21600"/>
                <a:gd name="T80" fmla="*/ 1440 w 21600"/>
                <a:gd name="T81" fmla="*/ 876 h 21600"/>
                <a:gd name="T82" fmla="*/ 1390 w 21600"/>
                <a:gd name="T83" fmla="*/ 829 h 21600"/>
                <a:gd name="T84" fmla="*/ 1390 w 21600"/>
                <a:gd name="T85" fmla="*/ 547 h 21600"/>
                <a:gd name="T86" fmla="*/ 1330 w 21600"/>
                <a:gd name="T87" fmla="*/ 394 h 21600"/>
                <a:gd name="T88" fmla="*/ 1169 w 21600"/>
                <a:gd name="T89" fmla="*/ 404 h 21600"/>
                <a:gd name="T90" fmla="*/ 1017 w 21600"/>
                <a:gd name="T91" fmla="*/ 373 h 21600"/>
                <a:gd name="T92" fmla="*/ 944 w 21600"/>
                <a:gd name="T93" fmla="*/ 331 h 21600"/>
                <a:gd name="T94" fmla="*/ 942 w 21600"/>
                <a:gd name="T95" fmla="*/ 282 h 21600"/>
                <a:gd name="T96" fmla="*/ 1015 w 21600"/>
                <a:gd name="T97" fmla="*/ 176 h 21600"/>
                <a:gd name="T98" fmla="*/ 1008 w 21600"/>
                <a:gd name="T99" fmla="*/ 67 h 21600"/>
                <a:gd name="T100" fmla="*/ 953 w 21600"/>
                <a:gd name="T101" fmla="*/ 20 h 21600"/>
                <a:gd name="T102" fmla="*/ 874 w 21600"/>
                <a:gd name="T103" fmla="*/ 2 h 21600"/>
                <a:gd name="T104" fmla="*/ 798 w 21600"/>
                <a:gd name="T105" fmla="*/ 14 h 21600"/>
                <a:gd name="T106" fmla="*/ 751 w 21600"/>
                <a:gd name="T107" fmla="*/ 50 h 21600"/>
                <a:gd name="T108" fmla="*/ 734 w 21600"/>
                <a:gd name="T109" fmla="*/ 156 h 21600"/>
                <a:gd name="T110" fmla="*/ 788 w 21600"/>
                <a:gd name="T111" fmla="*/ 261 h 21600"/>
                <a:gd name="T112" fmla="*/ 800 w 21600"/>
                <a:gd name="T113" fmla="*/ 333 h 21600"/>
                <a:gd name="T114" fmla="*/ 728 w 21600"/>
                <a:gd name="T115" fmla="*/ 368 h 21600"/>
                <a:gd name="T116" fmla="*/ 612 w 21600"/>
                <a:gd name="T117" fmla="*/ 340 h 21600"/>
                <a:gd name="T118" fmla="*/ 391 w 21600"/>
                <a:gd name="T119" fmla="*/ 357 h 21600"/>
                <a:gd name="T120" fmla="*/ 355 w 21600"/>
                <a:gd name="T121" fmla="*/ 506 h 21600"/>
                <a:gd name="T122" fmla="*/ 369 w 21600"/>
                <a:gd name="T123" fmla="*/ 735 h 2160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5394 w 21600"/>
                <a:gd name="T187" fmla="*/ 6735 h 21600"/>
                <a:gd name="T188" fmla="*/ 16182 w 21600"/>
                <a:gd name="T189" fmla="*/ 20441 h 2160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cmpd="sng">
              <a:solidFill>
                <a:srgbClr val="000000"/>
              </a:solidFill>
              <a:round/>
              <a:headEnd/>
              <a:tailEnd/>
            </a:ln>
          </p:spPr>
          <p:txBody>
            <a:bodyPr/>
            <a:lstStyle/>
            <a:p>
              <a:pPr eaLnBrk="1" fontAlgn="auto" hangingPunct="1">
                <a:spcBef>
                  <a:spcPts val="0"/>
                </a:spcBef>
                <a:spcAft>
                  <a:spcPts val="0"/>
                </a:spcAft>
              </a:pPr>
              <a:endParaRPr kumimoji="1" lang="ja-JP" altLang="en-US" sz="1800" b="0">
                <a:solidFill>
                  <a:prstClr val="black"/>
                </a:solidFill>
                <a:latin typeface="Calibri"/>
                <a:ea typeface="ＭＳ Ｐゴシック"/>
              </a:endParaRPr>
            </a:p>
          </p:txBody>
        </p:sp>
        <p:sp>
          <p:nvSpPr>
            <p:cNvPr id="23" name="Puzzle4"/>
            <p:cNvSpPr>
              <a:spLocks noEditPoints="1"/>
            </p:cNvSpPr>
            <p:nvPr/>
          </p:nvSpPr>
          <p:spPr bwMode="auto">
            <a:xfrm>
              <a:off x="368" y="1086"/>
              <a:ext cx="1072" cy="1763"/>
            </a:xfrm>
            <a:custGeom>
              <a:avLst/>
              <a:gdLst>
                <a:gd name="T0" fmla="*/ 232 w 21600"/>
                <a:gd name="T1" fmla="*/ 836 h 21600"/>
                <a:gd name="T2" fmla="*/ 348 w 21600"/>
                <a:gd name="T3" fmla="*/ 854 h 21600"/>
                <a:gd name="T4" fmla="*/ 407 w 21600"/>
                <a:gd name="T5" fmla="*/ 926 h 21600"/>
                <a:gd name="T6" fmla="*/ 407 w 21600"/>
                <a:gd name="T7" fmla="*/ 1001 h 21600"/>
                <a:gd name="T8" fmla="*/ 335 w 21600"/>
                <a:gd name="T9" fmla="*/ 1082 h 21600"/>
                <a:gd name="T10" fmla="*/ 236 w 21600"/>
                <a:gd name="T11" fmla="*/ 1086 h 21600"/>
                <a:gd name="T12" fmla="*/ 160 w 21600"/>
                <a:gd name="T13" fmla="*/ 1029 h 21600"/>
                <a:gd name="T14" fmla="*/ 81 w 21600"/>
                <a:gd name="T15" fmla="*/ 1005 h 21600"/>
                <a:gd name="T16" fmla="*/ 26 w 21600"/>
                <a:gd name="T17" fmla="*/ 1048 h 21600"/>
                <a:gd name="T18" fmla="*/ 6 w 21600"/>
                <a:gd name="T19" fmla="*/ 1275 h 21600"/>
                <a:gd name="T20" fmla="*/ 54 w 21600"/>
                <a:gd name="T21" fmla="*/ 1378 h 21600"/>
                <a:gd name="T22" fmla="*/ 335 w 21600"/>
                <a:gd name="T23" fmla="*/ 1364 h 21600"/>
                <a:gd name="T24" fmla="*/ 475 w 21600"/>
                <a:gd name="T25" fmla="*/ 1410 h 21600"/>
                <a:gd name="T26" fmla="*/ 504 w 21600"/>
                <a:gd name="T27" fmla="*/ 1480 h 21600"/>
                <a:gd name="T28" fmla="*/ 457 w 21600"/>
                <a:gd name="T29" fmla="*/ 1551 h 21600"/>
                <a:gd name="T30" fmla="*/ 439 w 21600"/>
                <a:gd name="T31" fmla="*/ 1661 h 21600"/>
                <a:gd name="T32" fmla="*/ 502 w 21600"/>
                <a:gd name="T33" fmla="*/ 1750 h 21600"/>
                <a:gd name="T34" fmla="*/ 571 w 21600"/>
                <a:gd name="T35" fmla="*/ 1768 h 21600"/>
                <a:gd name="T36" fmla="*/ 690 w 21600"/>
                <a:gd name="T37" fmla="*/ 1730 h 21600"/>
                <a:gd name="T38" fmla="*/ 735 w 21600"/>
                <a:gd name="T39" fmla="*/ 1632 h 21600"/>
                <a:gd name="T40" fmla="*/ 678 w 21600"/>
                <a:gd name="T41" fmla="*/ 1530 h 21600"/>
                <a:gd name="T42" fmla="*/ 651 w 21600"/>
                <a:gd name="T43" fmla="*/ 1431 h 21600"/>
                <a:gd name="T44" fmla="*/ 690 w 21600"/>
                <a:gd name="T45" fmla="*/ 1355 h 21600"/>
                <a:gd name="T46" fmla="*/ 799 w 21600"/>
                <a:gd name="T47" fmla="*/ 1350 h 21600"/>
                <a:gd name="T48" fmla="*/ 1048 w 21600"/>
                <a:gd name="T49" fmla="*/ 1346 h 21600"/>
                <a:gd name="T50" fmla="*/ 1073 w 21600"/>
                <a:gd name="T51" fmla="*/ 1203 h 21600"/>
                <a:gd name="T52" fmla="*/ 1060 w 21600"/>
                <a:gd name="T53" fmla="*/ 1065 h 21600"/>
                <a:gd name="T54" fmla="*/ 1024 w 21600"/>
                <a:gd name="T55" fmla="*/ 982 h 21600"/>
                <a:gd name="T56" fmla="*/ 962 w 21600"/>
                <a:gd name="T57" fmla="*/ 965 h 21600"/>
                <a:gd name="T58" fmla="*/ 846 w 21600"/>
                <a:gd name="T59" fmla="*/ 997 h 21600"/>
                <a:gd name="T60" fmla="*/ 770 w 21600"/>
                <a:gd name="T61" fmla="*/ 992 h 21600"/>
                <a:gd name="T62" fmla="*/ 707 w 21600"/>
                <a:gd name="T63" fmla="*/ 937 h 21600"/>
                <a:gd name="T64" fmla="*/ 698 w 21600"/>
                <a:gd name="T65" fmla="*/ 846 h 21600"/>
                <a:gd name="T66" fmla="*/ 762 w 21600"/>
                <a:gd name="T67" fmla="*/ 774 h 21600"/>
                <a:gd name="T68" fmla="*/ 828 w 21600"/>
                <a:gd name="T69" fmla="*/ 763 h 21600"/>
                <a:gd name="T70" fmla="*/ 943 w 21600"/>
                <a:gd name="T71" fmla="*/ 817 h 21600"/>
                <a:gd name="T72" fmla="*/ 1013 w 21600"/>
                <a:gd name="T73" fmla="*/ 825 h 21600"/>
                <a:gd name="T74" fmla="*/ 1056 w 21600"/>
                <a:gd name="T75" fmla="*/ 787 h 21600"/>
                <a:gd name="T76" fmla="*/ 1060 w 21600"/>
                <a:gd name="T77" fmla="*/ 630 h 21600"/>
                <a:gd name="T78" fmla="*/ 1040 w 21600"/>
                <a:gd name="T79" fmla="*/ 397 h 21600"/>
                <a:gd name="T80" fmla="*/ 916 w 21600"/>
                <a:gd name="T81" fmla="*/ 425 h 21600"/>
                <a:gd name="T82" fmla="*/ 737 w 21600"/>
                <a:gd name="T83" fmla="*/ 421 h 21600"/>
                <a:gd name="T84" fmla="*/ 619 w 21600"/>
                <a:gd name="T85" fmla="*/ 376 h 21600"/>
                <a:gd name="T86" fmla="*/ 598 w 21600"/>
                <a:gd name="T87" fmla="*/ 324 h 21600"/>
                <a:gd name="T88" fmla="*/ 648 w 21600"/>
                <a:gd name="T89" fmla="*/ 252 h 21600"/>
                <a:gd name="T90" fmla="*/ 700 w 21600"/>
                <a:gd name="T91" fmla="*/ 141 h 21600"/>
                <a:gd name="T92" fmla="*/ 650 w 21600"/>
                <a:gd name="T93" fmla="*/ 38 h 21600"/>
                <a:gd name="T94" fmla="*/ 529 w 21600"/>
                <a:gd name="T95" fmla="*/ 1 h 21600"/>
                <a:gd name="T96" fmla="*/ 420 w 21600"/>
                <a:gd name="T97" fmla="*/ 67 h 21600"/>
                <a:gd name="T98" fmla="*/ 389 w 21600"/>
                <a:gd name="T99" fmla="*/ 179 h 21600"/>
                <a:gd name="T100" fmla="*/ 432 w 21600"/>
                <a:gd name="T101" fmla="*/ 246 h 21600"/>
                <a:gd name="T102" fmla="*/ 473 w 21600"/>
                <a:gd name="T103" fmla="*/ 329 h 21600"/>
                <a:gd name="T104" fmla="*/ 447 w 21600"/>
                <a:gd name="T105" fmla="*/ 378 h 21600"/>
                <a:gd name="T106" fmla="*/ 238 w 21600"/>
                <a:gd name="T107" fmla="*/ 393 h 21600"/>
                <a:gd name="T108" fmla="*/ 35 w 21600"/>
                <a:gd name="T109" fmla="*/ 389 h 21600"/>
                <a:gd name="T110" fmla="*/ 22 w 21600"/>
                <a:gd name="T111" fmla="*/ 702 h 21600"/>
                <a:gd name="T112" fmla="*/ 33 w 21600"/>
                <a:gd name="T113" fmla="*/ 864 h 21600"/>
                <a:gd name="T114" fmla="*/ 97 w 21600"/>
                <a:gd name="T115" fmla="*/ 903 h 21600"/>
                <a:gd name="T116" fmla="*/ 179 w 21600"/>
                <a:gd name="T117" fmla="*/ 879 h 2160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2075 w 21600"/>
                <a:gd name="T178" fmla="*/ 5660 h 21600"/>
                <a:gd name="T179" fmla="*/ 20210 w 21600"/>
                <a:gd name="T180" fmla="*/ 15976 h 2160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cmpd="sng">
              <a:solidFill>
                <a:srgbClr val="000000"/>
              </a:solidFill>
              <a:round/>
              <a:headEnd/>
              <a:tailEnd/>
            </a:ln>
          </p:spPr>
          <p:txBody>
            <a:bodyPr/>
            <a:lstStyle/>
            <a:p>
              <a:pPr eaLnBrk="1" fontAlgn="auto" hangingPunct="1">
                <a:spcBef>
                  <a:spcPts val="0"/>
                </a:spcBef>
                <a:spcAft>
                  <a:spcPts val="0"/>
                </a:spcAft>
              </a:pPr>
              <a:endParaRPr kumimoji="1" lang="ja-JP" altLang="en-US" sz="1800" b="0">
                <a:solidFill>
                  <a:prstClr val="black"/>
                </a:solidFill>
                <a:latin typeface="Calibri"/>
                <a:ea typeface="ＭＳ Ｐゴシック"/>
              </a:endParaRPr>
            </a:p>
          </p:txBody>
        </p:sp>
        <p:sp>
          <p:nvSpPr>
            <p:cNvPr id="24" name="Puzzle1"/>
            <p:cNvSpPr>
              <a:spLocks noEditPoints="1"/>
            </p:cNvSpPr>
            <p:nvPr/>
          </p:nvSpPr>
          <p:spPr bwMode="auto">
            <a:xfrm>
              <a:off x="0" y="458"/>
              <a:ext cx="1800" cy="1051"/>
            </a:xfrm>
            <a:custGeom>
              <a:avLst/>
              <a:gdLst>
                <a:gd name="T0" fmla="*/ 834 w 21600"/>
                <a:gd name="T1" fmla="*/ 994 h 21600"/>
                <a:gd name="T2" fmla="*/ 839 w 21600"/>
                <a:gd name="T3" fmla="*/ 931 h 21600"/>
                <a:gd name="T4" fmla="*/ 782 w 21600"/>
                <a:gd name="T5" fmla="*/ 850 h 21600"/>
                <a:gd name="T6" fmla="*/ 758 w 21600"/>
                <a:gd name="T7" fmla="*/ 767 h 21600"/>
                <a:gd name="T8" fmla="*/ 821 w 21600"/>
                <a:gd name="T9" fmla="*/ 662 h 21600"/>
                <a:gd name="T10" fmla="*/ 946 w 21600"/>
                <a:gd name="T11" fmla="*/ 627 h 21600"/>
                <a:gd name="T12" fmla="*/ 1046 w 21600"/>
                <a:gd name="T13" fmla="*/ 693 h 21600"/>
                <a:gd name="T14" fmla="*/ 1068 w 21600"/>
                <a:gd name="T15" fmla="*/ 805 h 21600"/>
                <a:gd name="T16" fmla="*/ 989 w 21600"/>
                <a:gd name="T17" fmla="*/ 912 h 21600"/>
                <a:gd name="T18" fmla="*/ 969 w 21600"/>
                <a:gd name="T19" fmla="*/ 970 h 21600"/>
                <a:gd name="T20" fmla="*/ 1017 w 21600"/>
                <a:gd name="T21" fmla="*/ 1022 h 21600"/>
                <a:gd name="T22" fmla="*/ 1165 w 21600"/>
                <a:gd name="T23" fmla="*/ 1056 h 21600"/>
                <a:gd name="T24" fmla="*/ 1344 w 21600"/>
                <a:gd name="T25" fmla="*/ 1043 h 21600"/>
                <a:gd name="T26" fmla="*/ 1428 w 21600"/>
                <a:gd name="T27" fmla="*/ 984 h 21600"/>
                <a:gd name="T28" fmla="*/ 1422 w 21600"/>
                <a:gd name="T29" fmla="*/ 840 h 21600"/>
                <a:gd name="T30" fmla="*/ 1393 w 21600"/>
                <a:gd name="T31" fmla="*/ 636 h 21600"/>
                <a:gd name="T32" fmla="*/ 1448 w 21600"/>
                <a:gd name="T33" fmla="*/ 558 h 21600"/>
                <a:gd name="T34" fmla="*/ 1532 w 21600"/>
                <a:gd name="T35" fmla="*/ 530 h 21600"/>
                <a:gd name="T36" fmla="*/ 1606 w 21600"/>
                <a:gd name="T37" fmla="*/ 577 h 21600"/>
                <a:gd name="T38" fmla="*/ 1704 w 21600"/>
                <a:gd name="T39" fmla="*/ 594 h 21600"/>
                <a:gd name="T40" fmla="*/ 1789 w 21600"/>
                <a:gd name="T41" fmla="*/ 539 h 21600"/>
                <a:gd name="T42" fmla="*/ 1789 w 21600"/>
                <a:gd name="T43" fmla="*/ 426 h 21600"/>
                <a:gd name="T44" fmla="*/ 1704 w 21600"/>
                <a:gd name="T45" fmla="*/ 356 h 21600"/>
                <a:gd name="T46" fmla="*/ 1606 w 21600"/>
                <a:gd name="T47" fmla="*/ 365 h 21600"/>
                <a:gd name="T48" fmla="*/ 1523 w 21600"/>
                <a:gd name="T49" fmla="*/ 403 h 21600"/>
                <a:gd name="T50" fmla="*/ 1428 w 21600"/>
                <a:gd name="T51" fmla="*/ 388 h 21600"/>
                <a:gd name="T52" fmla="*/ 1385 w 21600"/>
                <a:gd name="T53" fmla="*/ 316 h 21600"/>
                <a:gd name="T54" fmla="*/ 1409 w 21600"/>
                <a:gd name="T55" fmla="*/ 57 h 21600"/>
                <a:gd name="T56" fmla="*/ 1255 w 21600"/>
                <a:gd name="T57" fmla="*/ 17 h 21600"/>
                <a:gd name="T58" fmla="*/ 1082 w 21600"/>
                <a:gd name="T59" fmla="*/ 1 h 21600"/>
                <a:gd name="T60" fmla="*/ 1030 w 21600"/>
                <a:gd name="T61" fmla="*/ 59 h 21600"/>
                <a:gd name="T62" fmla="*/ 1032 w 21600"/>
                <a:gd name="T63" fmla="*/ 158 h 21600"/>
                <a:gd name="T64" fmla="*/ 1097 w 21600"/>
                <a:gd name="T65" fmla="*/ 256 h 21600"/>
                <a:gd name="T66" fmla="*/ 1088 w 21600"/>
                <a:gd name="T67" fmla="*/ 361 h 21600"/>
                <a:gd name="T68" fmla="*/ 980 w 21600"/>
                <a:gd name="T69" fmla="*/ 428 h 21600"/>
                <a:gd name="T70" fmla="*/ 893 w 21600"/>
                <a:gd name="T71" fmla="*/ 420 h 21600"/>
                <a:gd name="T72" fmla="*/ 825 w 21600"/>
                <a:gd name="T73" fmla="*/ 360 h 21600"/>
                <a:gd name="T74" fmla="*/ 813 w 21600"/>
                <a:gd name="T75" fmla="*/ 243 h 21600"/>
                <a:gd name="T76" fmla="*/ 866 w 21600"/>
                <a:gd name="T77" fmla="*/ 163 h 21600"/>
                <a:gd name="T78" fmla="*/ 866 w 21600"/>
                <a:gd name="T79" fmla="*/ 91 h 21600"/>
                <a:gd name="T80" fmla="*/ 766 w 21600"/>
                <a:gd name="T81" fmla="*/ 33 h 21600"/>
                <a:gd name="T82" fmla="*/ 516 w 21600"/>
                <a:gd name="T83" fmla="*/ 25 h 21600"/>
                <a:gd name="T84" fmla="*/ 431 w 21600"/>
                <a:gd name="T85" fmla="*/ 173 h 21600"/>
                <a:gd name="T86" fmla="*/ 447 w 21600"/>
                <a:gd name="T87" fmla="*/ 349 h 21600"/>
                <a:gd name="T88" fmla="*/ 417 w 21600"/>
                <a:gd name="T89" fmla="*/ 401 h 21600"/>
                <a:gd name="T90" fmla="*/ 341 w 21600"/>
                <a:gd name="T91" fmla="*/ 428 h 21600"/>
                <a:gd name="T92" fmla="*/ 271 w 21600"/>
                <a:gd name="T93" fmla="*/ 413 h 21600"/>
                <a:gd name="T94" fmla="*/ 201 w 21600"/>
                <a:gd name="T95" fmla="*/ 367 h 21600"/>
                <a:gd name="T96" fmla="*/ 82 w 21600"/>
                <a:gd name="T97" fmla="*/ 375 h 21600"/>
                <a:gd name="T98" fmla="*/ 16 w 21600"/>
                <a:gd name="T99" fmla="*/ 445 h 21600"/>
                <a:gd name="T100" fmla="*/ 3 w 21600"/>
                <a:gd name="T101" fmla="*/ 521 h 21600"/>
                <a:gd name="T102" fmla="*/ 24 w 21600"/>
                <a:gd name="T103" fmla="*/ 583 h 21600"/>
                <a:gd name="T104" fmla="*/ 116 w 21600"/>
                <a:gd name="T105" fmla="*/ 638 h 21600"/>
                <a:gd name="T106" fmla="*/ 216 w 21600"/>
                <a:gd name="T107" fmla="*/ 622 h 21600"/>
                <a:gd name="T108" fmla="*/ 284 w 21600"/>
                <a:gd name="T109" fmla="*/ 589 h 21600"/>
                <a:gd name="T110" fmla="*/ 363 w 21600"/>
                <a:gd name="T111" fmla="*/ 615 h 21600"/>
                <a:gd name="T112" fmla="*/ 392 w 21600"/>
                <a:gd name="T113" fmla="*/ 695 h 21600"/>
                <a:gd name="T114" fmla="*/ 383 w 21600"/>
                <a:gd name="T115" fmla="*/ 950 h 21600"/>
                <a:gd name="T116" fmla="*/ 439 w 21600"/>
                <a:gd name="T117" fmla="*/ 1026 h 21600"/>
                <a:gd name="T118" fmla="*/ 725 w 21600"/>
                <a:gd name="T119" fmla="*/ 1015 h 2160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6084 w 21600"/>
                <a:gd name="T181" fmla="*/ 2569 h 21600"/>
                <a:gd name="T182" fmla="*/ 16128 w 21600"/>
                <a:gd name="T183" fmla="*/ 19545 h 2160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cmpd="sng">
              <a:solidFill>
                <a:srgbClr val="000000"/>
              </a:solidFill>
              <a:round/>
              <a:headEnd/>
              <a:tailEnd/>
            </a:ln>
          </p:spPr>
          <p:txBody>
            <a:bodyPr/>
            <a:lstStyle/>
            <a:p>
              <a:pPr eaLnBrk="1" fontAlgn="auto" hangingPunct="1">
                <a:spcBef>
                  <a:spcPts val="0"/>
                </a:spcBef>
                <a:spcAft>
                  <a:spcPts val="0"/>
                </a:spcAft>
              </a:pPr>
              <a:endParaRPr kumimoji="1" lang="ja-JP" altLang="en-US" sz="1800" b="0">
                <a:solidFill>
                  <a:prstClr val="black"/>
                </a:solidFill>
                <a:latin typeface="Calibri"/>
                <a:ea typeface="ＭＳ Ｐゴシック"/>
              </a:endParaRPr>
            </a:p>
          </p:txBody>
        </p:sp>
      </p:grpSp>
      <p:grpSp>
        <p:nvGrpSpPr>
          <p:cNvPr id="25" name="Group 24"/>
          <p:cNvGrpSpPr>
            <a:grpSpLocks/>
          </p:cNvGrpSpPr>
          <p:nvPr/>
        </p:nvGrpSpPr>
        <p:grpSpPr bwMode="auto">
          <a:xfrm>
            <a:off x="136345" y="6145020"/>
            <a:ext cx="586450" cy="503237"/>
            <a:chOff x="0" y="0"/>
            <a:chExt cx="2834" cy="2849"/>
          </a:xfrm>
        </p:grpSpPr>
        <p:sp>
          <p:nvSpPr>
            <p:cNvPr id="26" name="Puzzle3"/>
            <p:cNvSpPr>
              <a:spLocks noEditPoints="1"/>
            </p:cNvSpPr>
            <p:nvPr/>
          </p:nvSpPr>
          <p:spPr bwMode="auto">
            <a:xfrm>
              <a:off x="1380" y="0"/>
              <a:ext cx="1114" cy="1514"/>
            </a:xfrm>
            <a:custGeom>
              <a:avLst/>
              <a:gdLst>
                <a:gd name="T0" fmla="*/ 441 w 21600"/>
                <a:gd name="T1" fmla="*/ 1476 h 21600"/>
                <a:gd name="T2" fmla="*/ 485 w 21600"/>
                <a:gd name="T3" fmla="*/ 1422 h 21600"/>
                <a:gd name="T4" fmla="*/ 446 w 21600"/>
                <a:gd name="T5" fmla="*/ 1343 h 21600"/>
                <a:gd name="T6" fmla="*/ 412 w 21600"/>
                <a:gd name="T7" fmla="*/ 1225 h 21600"/>
                <a:gd name="T8" fmla="*/ 444 w 21600"/>
                <a:gd name="T9" fmla="*/ 1144 h 21600"/>
                <a:gd name="T10" fmla="*/ 498 w 21600"/>
                <a:gd name="T11" fmla="*/ 1113 h 21600"/>
                <a:gd name="T12" fmla="*/ 582 w 21600"/>
                <a:gd name="T13" fmla="*/ 1110 h 21600"/>
                <a:gd name="T14" fmla="*/ 650 w 21600"/>
                <a:gd name="T15" fmla="*/ 1136 h 21600"/>
                <a:gd name="T16" fmla="*/ 697 w 21600"/>
                <a:gd name="T17" fmla="*/ 1209 h 21600"/>
                <a:gd name="T18" fmla="*/ 676 w 21600"/>
                <a:gd name="T19" fmla="*/ 1318 h 21600"/>
                <a:gd name="T20" fmla="*/ 613 w 21600"/>
                <a:gd name="T21" fmla="*/ 1411 h 21600"/>
                <a:gd name="T22" fmla="*/ 636 w 21600"/>
                <a:gd name="T23" fmla="*/ 1457 h 21600"/>
                <a:gd name="T24" fmla="*/ 738 w 21600"/>
                <a:gd name="T25" fmla="*/ 1499 h 21600"/>
                <a:gd name="T26" fmla="*/ 898 w 21600"/>
                <a:gd name="T27" fmla="*/ 1519 h 21600"/>
                <a:gd name="T28" fmla="*/ 1043 w 21600"/>
                <a:gd name="T29" fmla="*/ 1491 h 21600"/>
                <a:gd name="T30" fmla="*/ 1048 w 21600"/>
                <a:gd name="T31" fmla="*/ 1338 h 21600"/>
                <a:gd name="T32" fmla="*/ 1060 w 21600"/>
                <a:gd name="T33" fmla="*/ 1115 h 21600"/>
                <a:gd name="T34" fmla="*/ 1007 w 21600"/>
                <a:gd name="T35" fmla="*/ 1060 h 21600"/>
                <a:gd name="T36" fmla="*/ 928 w 21600"/>
                <a:gd name="T37" fmla="*/ 1052 h 21600"/>
                <a:gd name="T38" fmla="*/ 859 w 21600"/>
                <a:gd name="T39" fmla="*/ 1096 h 21600"/>
                <a:gd name="T40" fmla="*/ 754 w 21600"/>
                <a:gd name="T41" fmla="*/ 1085 h 21600"/>
                <a:gd name="T42" fmla="*/ 691 w 21600"/>
                <a:gd name="T43" fmla="*/ 1023 h 21600"/>
                <a:gd name="T44" fmla="*/ 680 w 21600"/>
                <a:gd name="T45" fmla="*/ 953 h 21600"/>
                <a:gd name="T46" fmla="*/ 701 w 21600"/>
                <a:gd name="T47" fmla="*/ 881 h 21600"/>
                <a:gd name="T48" fmla="*/ 796 w 21600"/>
                <a:gd name="T49" fmla="*/ 819 h 21600"/>
                <a:gd name="T50" fmla="*/ 903 w 21600"/>
                <a:gd name="T51" fmla="*/ 839 h 21600"/>
                <a:gd name="T52" fmla="*/ 963 w 21600"/>
                <a:gd name="T53" fmla="*/ 879 h 21600"/>
                <a:gd name="T54" fmla="*/ 1035 w 21600"/>
                <a:gd name="T55" fmla="*/ 879 h 21600"/>
                <a:gd name="T56" fmla="*/ 1098 w 21600"/>
                <a:gd name="T57" fmla="*/ 843 h 21600"/>
                <a:gd name="T58" fmla="*/ 1117 w 21600"/>
                <a:gd name="T59" fmla="*/ 759 h 21600"/>
                <a:gd name="T60" fmla="*/ 1073 w 21600"/>
                <a:gd name="T61" fmla="*/ 528 h 21600"/>
                <a:gd name="T62" fmla="*/ 911 w 21600"/>
                <a:gd name="T63" fmla="*/ 505 h 21600"/>
                <a:gd name="T64" fmla="*/ 706 w 21600"/>
                <a:gd name="T65" fmla="*/ 479 h 21600"/>
                <a:gd name="T66" fmla="*/ 615 w 21600"/>
                <a:gd name="T67" fmla="*/ 412 h 21600"/>
                <a:gd name="T68" fmla="*/ 605 w 21600"/>
                <a:gd name="T69" fmla="*/ 314 h 21600"/>
                <a:gd name="T70" fmla="*/ 655 w 21600"/>
                <a:gd name="T71" fmla="*/ 243 h 21600"/>
                <a:gd name="T72" fmla="*/ 689 w 21600"/>
                <a:gd name="T73" fmla="*/ 131 h 21600"/>
                <a:gd name="T74" fmla="*/ 653 w 21600"/>
                <a:gd name="T75" fmla="*/ 43 h 21600"/>
                <a:gd name="T76" fmla="*/ 586 w 21600"/>
                <a:gd name="T77" fmla="*/ 7 h 21600"/>
                <a:gd name="T78" fmla="*/ 494 w 21600"/>
                <a:gd name="T79" fmla="*/ 7 h 21600"/>
                <a:gd name="T80" fmla="*/ 427 w 21600"/>
                <a:gd name="T81" fmla="*/ 36 h 21600"/>
                <a:gd name="T82" fmla="*/ 379 w 21600"/>
                <a:gd name="T83" fmla="*/ 112 h 21600"/>
                <a:gd name="T84" fmla="*/ 404 w 21600"/>
                <a:gd name="T85" fmla="*/ 224 h 21600"/>
                <a:gd name="T86" fmla="*/ 456 w 21600"/>
                <a:gd name="T87" fmla="*/ 320 h 21600"/>
                <a:gd name="T88" fmla="*/ 420 w 21600"/>
                <a:gd name="T89" fmla="*/ 419 h 21600"/>
                <a:gd name="T90" fmla="*/ 293 w 21600"/>
                <a:gd name="T91" fmla="*/ 477 h 21600"/>
                <a:gd name="T92" fmla="*/ 80 w 21600"/>
                <a:gd name="T93" fmla="*/ 477 h 21600"/>
                <a:gd name="T94" fmla="*/ 7 w 21600"/>
                <a:gd name="T95" fmla="*/ 692 h 21600"/>
                <a:gd name="T96" fmla="*/ 26 w 21600"/>
                <a:gd name="T97" fmla="*/ 826 h 21600"/>
                <a:gd name="T98" fmla="*/ 110 w 21600"/>
                <a:gd name="T99" fmla="*/ 860 h 21600"/>
                <a:gd name="T100" fmla="*/ 200 w 21600"/>
                <a:gd name="T101" fmla="*/ 840 h 21600"/>
                <a:gd name="T102" fmla="*/ 284 w 21600"/>
                <a:gd name="T103" fmla="*/ 805 h 21600"/>
                <a:gd name="T104" fmla="*/ 379 w 21600"/>
                <a:gd name="T105" fmla="*/ 849 h 21600"/>
                <a:gd name="T106" fmla="*/ 414 w 21600"/>
                <a:gd name="T107" fmla="*/ 966 h 21600"/>
                <a:gd name="T108" fmla="*/ 351 w 21600"/>
                <a:gd name="T109" fmla="*/ 1041 h 21600"/>
                <a:gd name="T110" fmla="*/ 250 w 21600"/>
                <a:gd name="T111" fmla="*/ 1052 h 21600"/>
                <a:gd name="T112" fmla="*/ 177 w 21600"/>
                <a:gd name="T113" fmla="*/ 995 h 21600"/>
                <a:gd name="T114" fmla="*/ 93 w 21600"/>
                <a:gd name="T115" fmla="*/ 1000 h 21600"/>
                <a:gd name="T116" fmla="*/ 26 w 21600"/>
                <a:gd name="T117" fmla="*/ 1064 h 21600"/>
                <a:gd name="T118" fmla="*/ 26 w 21600"/>
                <a:gd name="T119" fmla="*/ 1215 h 21600"/>
                <a:gd name="T120" fmla="*/ 51 w 21600"/>
                <a:gd name="T121" fmla="*/ 1411 h 21600"/>
                <a:gd name="T122" fmla="*/ 76 w 21600"/>
                <a:gd name="T123" fmla="*/ 1472 h 21600"/>
                <a:gd name="T124" fmla="*/ 294 w 21600"/>
                <a:gd name="T125" fmla="*/ 1452 h 2160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2269 w 21600"/>
                <a:gd name="T190" fmla="*/ 7718 h 21600"/>
                <a:gd name="T191" fmla="*/ 19157 w 21600"/>
                <a:gd name="T192" fmla="*/ 20230 h 2160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cmpd="sng">
              <a:solidFill>
                <a:srgbClr val="000000"/>
              </a:solidFill>
              <a:round/>
              <a:headEnd/>
              <a:tailEnd/>
            </a:ln>
          </p:spPr>
          <p:txBody>
            <a:bodyPr/>
            <a:lstStyle/>
            <a:p>
              <a:pPr eaLnBrk="1" fontAlgn="auto" hangingPunct="1">
                <a:spcBef>
                  <a:spcPts val="0"/>
                </a:spcBef>
                <a:spcAft>
                  <a:spcPts val="0"/>
                </a:spcAft>
              </a:pPr>
              <a:endParaRPr kumimoji="1" lang="ja-JP" altLang="en-US" sz="1800" b="0">
                <a:solidFill>
                  <a:prstClr val="black"/>
                </a:solidFill>
                <a:latin typeface="Calibri"/>
                <a:ea typeface="ＭＳ Ｐゴシック"/>
              </a:endParaRPr>
            </a:p>
          </p:txBody>
        </p:sp>
        <p:sp>
          <p:nvSpPr>
            <p:cNvPr id="27" name="Puzzle2"/>
            <p:cNvSpPr>
              <a:spLocks noEditPoints="1"/>
            </p:cNvSpPr>
            <p:nvPr/>
          </p:nvSpPr>
          <p:spPr bwMode="auto">
            <a:xfrm>
              <a:off x="1056" y="1103"/>
              <a:ext cx="1778" cy="1379"/>
            </a:xfrm>
            <a:custGeom>
              <a:avLst/>
              <a:gdLst>
                <a:gd name="T0" fmla="*/ 299 w 21600"/>
                <a:gd name="T1" fmla="*/ 810 h 21600"/>
                <a:gd name="T2" fmla="*/ 208 w 21600"/>
                <a:gd name="T3" fmla="*/ 775 h 21600"/>
                <a:gd name="T4" fmla="*/ 113 w 21600"/>
                <a:gd name="T5" fmla="*/ 743 h 21600"/>
                <a:gd name="T6" fmla="*/ 46 w 21600"/>
                <a:gd name="T7" fmla="*/ 772 h 21600"/>
                <a:gd name="T8" fmla="*/ 1 w 21600"/>
                <a:gd name="T9" fmla="*/ 855 h 21600"/>
                <a:gd name="T10" fmla="*/ 37 w 21600"/>
                <a:gd name="T11" fmla="*/ 949 h 21600"/>
                <a:gd name="T12" fmla="*/ 99 w 21600"/>
                <a:gd name="T13" fmla="*/ 980 h 21600"/>
                <a:gd name="T14" fmla="*/ 183 w 21600"/>
                <a:gd name="T15" fmla="*/ 973 h 21600"/>
                <a:gd name="T16" fmla="*/ 298 w 21600"/>
                <a:gd name="T17" fmla="*/ 947 h 21600"/>
                <a:gd name="T18" fmla="*/ 344 w 21600"/>
                <a:gd name="T19" fmla="*/ 984 h 21600"/>
                <a:gd name="T20" fmla="*/ 375 w 21600"/>
                <a:gd name="T21" fmla="*/ 1091 h 21600"/>
                <a:gd name="T22" fmla="*/ 375 w 21600"/>
                <a:gd name="T23" fmla="*/ 1236 h 21600"/>
                <a:gd name="T24" fmla="*/ 391 w 21600"/>
                <a:gd name="T25" fmla="*/ 1351 h 21600"/>
                <a:gd name="T26" fmla="*/ 610 w 21600"/>
                <a:gd name="T27" fmla="*/ 1351 h 21600"/>
                <a:gd name="T28" fmla="*/ 738 w 21600"/>
                <a:gd name="T29" fmla="*/ 1295 h 21600"/>
                <a:gd name="T30" fmla="*/ 776 w 21600"/>
                <a:gd name="T31" fmla="*/ 1197 h 21600"/>
                <a:gd name="T32" fmla="*/ 722 w 21600"/>
                <a:gd name="T33" fmla="*/ 1103 h 21600"/>
                <a:gd name="T34" fmla="*/ 697 w 21600"/>
                <a:gd name="T35" fmla="*/ 994 h 21600"/>
                <a:gd name="T36" fmla="*/ 746 w 21600"/>
                <a:gd name="T37" fmla="*/ 918 h 21600"/>
                <a:gd name="T38" fmla="*/ 814 w 21600"/>
                <a:gd name="T39" fmla="*/ 890 h 21600"/>
                <a:gd name="T40" fmla="*/ 909 w 21600"/>
                <a:gd name="T41" fmla="*/ 892 h 21600"/>
                <a:gd name="T42" fmla="*/ 976 w 21600"/>
                <a:gd name="T43" fmla="*/ 924 h 21600"/>
                <a:gd name="T44" fmla="*/ 1012 w 21600"/>
                <a:gd name="T45" fmla="*/ 1011 h 21600"/>
                <a:gd name="T46" fmla="*/ 978 w 21600"/>
                <a:gd name="T47" fmla="*/ 1120 h 21600"/>
                <a:gd name="T48" fmla="*/ 926 w 21600"/>
                <a:gd name="T49" fmla="*/ 1191 h 21600"/>
                <a:gd name="T50" fmla="*/ 936 w 21600"/>
                <a:gd name="T51" fmla="*/ 1287 h 21600"/>
                <a:gd name="T52" fmla="*/ 1031 w 21600"/>
                <a:gd name="T53" fmla="*/ 1353 h 21600"/>
                <a:gd name="T54" fmla="*/ 1237 w 21600"/>
                <a:gd name="T55" fmla="*/ 1379 h 21600"/>
                <a:gd name="T56" fmla="*/ 1385 w 21600"/>
                <a:gd name="T57" fmla="*/ 1353 h 21600"/>
                <a:gd name="T58" fmla="*/ 1376 w 21600"/>
                <a:gd name="T59" fmla="*/ 1169 h 21600"/>
                <a:gd name="T60" fmla="*/ 1406 w 21600"/>
                <a:gd name="T61" fmla="*/ 1008 h 21600"/>
                <a:gd name="T62" fmla="*/ 1474 w 21600"/>
                <a:gd name="T63" fmla="*/ 988 h 21600"/>
                <a:gd name="T64" fmla="*/ 1553 w 21600"/>
                <a:gd name="T65" fmla="*/ 1030 h 21600"/>
                <a:gd name="T66" fmla="*/ 1635 w 21600"/>
                <a:gd name="T67" fmla="*/ 1075 h 21600"/>
                <a:gd name="T68" fmla="*/ 1731 w 21600"/>
                <a:gd name="T69" fmla="*/ 1048 h 21600"/>
                <a:gd name="T70" fmla="*/ 1778 w 21600"/>
                <a:gd name="T71" fmla="*/ 950 h 21600"/>
                <a:gd name="T72" fmla="*/ 1763 w 21600"/>
                <a:gd name="T73" fmla="*/ 888 h 21600"/>
                <a:gd name="T74" fmla="*/ 1676 w 21600"/>
                <a:gd name="T75" fmla="*/ 819 h 21600"/>
                <a:gd name="T76" fmla="*/ 1576 w 21600"/>
                <a:gd name="T77" fmla="*/ 828 h 21600"/>
                <a:gd name="T78" fmla="*/ 1520 w 21600"/>
                <a:gd name="T79" fmla="*/ 877 h 21600"/>
                <a:gd name="T80" fmla="*/ 1440 w 21600"/>
                <a:gd name="T81" fmla="*/ 876 h 21600"/>
                <a:gd name="T82" fmla="*/ 1390 w 21600"/>
                <a:gd name="T83" fmla="*/ 829 h 21600"/>
                <a:gd name="T84" fmla="*/ 1390 w 21600"/>
                <a:gd name="T85" fmla="*/ 547 h 21600"/>
                <a:gd name="T86" fmla="*/ 1330 w 21600"/>
                <a:gd name="T87" fmla="*/ 394 h 21600"/>
                <a:gd name="T88" fmla="*/ 1169 w 21600"/>
                <a:gd name="T89" fmla="*/ 404 h 21600"/>
                <a:gd name="T90" fmla="*/ 1017 w 21600"/>
                <a:gd name="T91" fmla="*/ 373 h 21600"/>
                <a:gd name="T92" fmla="*/ 944 w 21600"/>
                <a:gd name="T93" fmla="*/ 331 h 21600"/>
                <a:gd name="T94" fmla="*/ 942 w 21600"/>
                <a:gd name="T95" fmla="*/ 282 h 21600"/>
                <a:gd name="T96" fmla="*/ 1015 w 21600"/>
                <a:gd name="T97" fmla="*/ 176 h 21600"/>
                <a:gd name="T98" fmla="*/ 1008 w 21600"/>
                <a:gd name="T99" fmla="*/ 67 h 21600"/>
                <a:gd name="T100" fmla="*/ 953 w 21600"/>
                <a:gd name="T101" fmla="*/ 20 h 21600"/>
                <a:gd name="T102" fmla="*/ 874 w 21600"/>
                <a:gd name="T103" fmla="*/ 2 h 21600"/>
                <a:gd name="T104" fmla="*/ 798 w 21600"/>
                <a:gd name="T105" fmla="*/ 14 h 21600"/>
                <a:gd name="T106" fmla="*/ 751 w 21600"/>
                <a:gd name="T107" fmla="*/ 50 h 21600"/>
                <a:gd name="T108" fmla="*/ 734 w 21600"/>
                <a:gd name="T109" fmla="*/ 156 h 21600"/>
                <a:gd name="T110" fmla="*/ 788 w 21600"/>
                <a:gd name="T111" fmla="*/ 261 h 21600"/>
                <a:gd name="T112" fmla="*/ 800 w 21600"/>
                <a:gd name="T113" fmla="*/ 333 h 21600"/>
                <a:gd name="T114" fmla="*/ 728 w 21600"/>
                <a:gd name="T115" fmla="*/ 368 h 21600"/>
                <a:gd name="T116" fmla="*/ 612 w 21600"/>
                <a:gd name="T117" fmla="*/ 340 h 21600"/>
                <a:gd name="T118" fmla="*/ 391 w 21600"/>
                <a:gd name="T119" fmla="*/ 357 h 21600"/>
                <a:gd name="T120" fmla="*/ 355 w 21600"/>
                <a:gd name="T121" fmla="*/ 506 h 21600"/>
                <a:gd name="T122" fmla="*/ 369 w 21600"/>
                <a:gd name="T123" fmla="*/ 735 h 2160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5394 w 21600"/>
                <a:gd name="T187" fmla="*/ 6735 h 21600"/>
                <a:gd name="T188" fmla="*/ 16182 w 21600"/>
                <a:gd name="T189" fmla="*/ 20441 h 2160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cmpd="sng">
              <a:solidFill>
                <a:srgbClr val="000000"/>
              </a:solidFill>
              <a:round/>
              <a:headEnd/>
              <a:tailEnd/>
            </a:ln>
          </p:spPr>
          <p:txBody>
            <a:bodyPr/>
            <a:lstStyle/>
            <a:p>
              <a:pPr eaLnBrk="1" fontAlgn="auto" hangingPunct="1">
                <a:spcBef>
                  <a:spcPts val="0"/>
                </a:spcBef>
                <a:spcAft>
                  <a:spcPts val="0"/>
                </a:spcAft>
              </a:pPr>
              <a:endParaRPr kumimoji="1" lang="ja-JP" altLang="en-US" sz="1800" b="0">
                <a:solidFill>
                  <a:prstClr val="black"/>
                </a:solidFill>
                <a:latin typeface="Calibri"/>
                <a:ea typeface="ＭＳ Ｐゴシック"/>
              </a:endParaRPr>
            </a:p>
          </p:txBody>
        </p:sp>
        <p:sp>
          <p:nvSpPr>
            <p:cNvPr id="28" name="Puzzle4"/>
            <p:cNvSpPr>
              <a:spLocks noEditPoints="1"/>
            </p:cNvSpPr>
            <p:nvPr/>
          </p:nvSpPr>
          <p:spPr bwMode="auto">
            <a:xfrm>
              <a:off x="368" y="1086"/>
              <a:ext cx="1072" cy="1763"/>
            </a:xfrm>
            <a:custGeom>
              <a:avLst/>
              <a:gdLst>
                <a:gd name="T0" fmla="*/ 232 w 21600"/>
                <a:gd name="T1" fmla="*/ 836 h 21600"/>
                <a:gd name="T2" fmla="*/ 348 w 21600"/>
                <a:gd name="T3" fmla="*/ 854 h 21600"/>
                <a:gd name="T4" fmla="*/ 407 w 21600"/>
                <a:gd name="T5" fmla="*/ 926 h 21600"/>
                <a:gd name="T6" fmla="*/ 407 w 21600"/>
                <a:gd name="T7" fmla="*/ 1001 h 21600"/>
                <a:gd name="T8" fmla="*/ 335 w 21600"/>
                <a:gd name="T9" fmla="*/ 1082 h 21600"/>
                <a:gd name="T10" fmla="*/ 236 w 21600"/>
                <a:gd name="T11" fmla="*/ 1086 h 21600"/>
                <a:gd name="T12" fmla="*/ 160 w 21600"/>
                <a:gd name="T13" fmla="*/ 1029 h 21600"/>
                <a:gd name="T14" fmla="*/ 81 w 21600"/>
                <a:gd name="T15" fmla="*/ 1005 h 21600"/>
                <a:gd name="T16" fmla="*/ 26 w 21600"/>
                <a:gd name="T17" fmla="*/ 1048 h 21600"/>
                <a:gd name="T18" fmla="*/ 6 w 21600"/>
                <a:gd name="T19" fmla="*/ 1275 h 21600"/>
                <a:gd name="T20" fmla="*/ 54 w 21600"/>
                <a:gd name="T21" fmla="*/ 1378 h 21600"/>
                <a:gd name="T22" fmla="*/ 335 w 21600"/>
                <a:gd name="T23" fmla="*/ 1364 h 21600"/>
                <a:gd name="T24" fmla="*/ 475 w 21600"/>
                <a:gd name="T25" fmla="*/ 1410 h 21600"/>
                <a:gd name="T26" fmla="*/ 504 w 21600"/>
                <a:gd name="T27" fmla="*/ 1480 h 21600"/>
                <a:gd name="T28" fmla="*/ 457 w 21600"/>
                <a:gd name="T29" fmla="*/ 1551 h 21600"/>
                <a:gd name="T30" fmla="*/ 439 w 21600"/>
                <a:gd name="T31" fmla="*/ 1661 h 21600"/>
                <a:gd name="T32" fmla="*/ 502 w 21600"/>
                <a:gd name="T33" fmla="*/ 1750 h 21600"/>
                <a:gd name="T34" fmla="*/ 571 w 21600"/>
                <a:gd name="T35" fmla="*/ 1768 h 21600"/>
                <a:gd name="T36" fmla="*/ 690 w 21600"/>
                <a:gd name="T37" fmla="*/ 1730 h 21600"/>
                <a:gd name="T38" fmla="*/ 735 w 21600"/>
                <a:gd name="T39" fmla="*/ 1632 h 21600"/>
                <a:gd name="T40" fmla="*/ 678 w 21600"/>
                <a:gd name="T41" fmla="*/ 1530 h 21600"/>
                <a:gd name="T42" fmla="*/ 651 w 21600"/>
                <a:gd name="T43" fmla="*/ 1431 h 21600"/>
                <a:gd name="T44" fmla="*/ 690 w 21600"/>
                <a:gd name="T45" fmla="*/ 1355 h 21600"/>
                <a:gd name="T46" fmla="*/ 799 w 21600"/>
                <a:gd name="T47" fmla="*/ 1350 h 21600"/>
                <a:gd name="T48" fmla="*/ 1048 w 21600"/>
                <a:gd name="T49" fmla="*/ 1346 h 21600"/>
                <a:gd name="T50" fmla="*/ 1073 w 21600"/>
                <a:gd name="T51" fmla="*/ 1203 h 21600"/>
                <a:gd name="T52" fmla="*/ 1060 w 21600"/>
                <a:gd name="T53" fmla="*/ 1065 h 21600"/>
                <a:gd name="T54" fmla="*/ 1024 w 21600"/>
                <a:gd name="T55" fmla="*/ 982 h 21600"/>
                <a:gd name="T56" fmla="*/ 962 w 21600"/>
                <a:gd name="T57" fmla="*/ 965 h 21600"/>
                <a:gd name="T58" fmla="*/ 846 w 21600"/>
                <a:gd name="T59" fmla="*/ 997 h 21600"/>
                <a:gd name="T60" fmla="*/ 770 w 21600"/>
                <a:gd name="T61" fmla="*/ 992 h 21600"/>
                <a:gd name="T62" fmla="*/ 707 w 21600"/>
                <a:gd name="T63" fmla="*/ 937 h 21600"/>
                <a:gd name="T64" fmla="*/ 698 w 21600"/>
                <a:gd name="T65" fmla="*/ 846 h 21600"/>
                <a:gd name="T66" fmla="*/ 762 w 21600"/>
                <a:gd name="T67" fmla="*/ 774 h 21600"/>
                <a:gd name="T68" fmla="*/ 828 w 21600"/>
                <a:gd name="T69" fmla="*/ 763 h 21600"/>
                <a:gd name="T70" fmla="*/ 943 w 21600"/>
                <a:gd name="T71" fmla="*/ 817 h 21600"/>
                <a:gd name="T72" fmla="*/ 1013 w 21600"/>
                <a:gd name="T73" fmla="*/ 825 h 21600"/>
                <a:gd name="T74" fmla="*/ 1056 w 21600"/>
                <a:gd name="T75" fmla="*/ 787 h 21600"/>
                <a:gd name="T76" fmla="*/ 1060 w 21600"/>
                <a:gd name="T77" fmla="*/ 630 h 21600"/>
                <a:gd name="T78" fmla="*/ 1040 w 21600"/>
                <a:gd name="T79" fmla="*/ 397 h 21600"/>
                <a:gd name="T80" fmla="*/ 916 w 21600"/>
                <a:gd name="T81" fmla="*/ 425 h 21600"/>
                <a:gd name="T82" fmla="*/ 737 w 21600"/>
                <a:gd name="T83" fmla="*/ 421 h 21600"/>
                <a:gd name="T84" fmla="*/ 619 w 21600"/>
                <a:gd name="T85" fmla="*/ 376 h 21600"/>
                <a:gd name="T86" fmla="*/ 598 w 21600"/>
                <a:gd name="T87" fmla="*/ 324 h 21600"/>
                <a:gd name="T88" fmla="*/ 648 w 21600"/>
                <a:gd name="T89" fmla="*/ 252 h 21600"/>
                <a:gd name="T90" fmla="*/ 700 w 21600"/>
                <a:gd name="T91" fmla="*/ 141 h 21600"/>
                <a:gd name="T92" fmla="*/ 650 w 21600"/>
                <a:gd name="T93" fmla="*/ 38 h 21600"/>
                <a:gd name="T94" fmla="*/ 529 w 21600"/>
                <a:gd name="T95" fmla="*/ 1 h 21600"/>
                <a:gd name="T96" fmla="*/ 420 w 21600"/>
                <a:gd name="T97" fmla="*/ 67 h 21600"/>
                <a:gd name="T98" fmla="*/ 389 w 21600"/>
                <a:gd name="T99" fmla="*/ 179 h 21600"/>
                <a:gd name="T100" fmla="*/ 432 w 21600"/>
                <a:gd name="T101" fmla="*/ 246 h 21600"/>
                <a:gd name="T102" fmla="*/ 473 w 21600"/>
                <a:gd name="T103" fmla="*/ 329 h 21600"/>
                <a:gd name="T104" fmla="*/ 447 w 21600"/>
                <a:gd name="T105" fmla="*/ 378 h 21600"/>
                <a:gd name="T106" fmla="*/ 238 w 21600"/>
                <a:gd name="T107" fmla="*/ 393 h 21600"/>
                <a:gd name="T108" fmla="*/ 35 w 21600"/>
                <a:gd name="T109" fmla="*/ 389 h 21600"/>
                <a:gd name="T110" fmla="*/ 22 w 21600"/>
                <a:gd name="T111" fmla="*/ 702 h 21600"/>
                <a:gd name="T112" fmla="*/ 33 w 21600"/>
                <a:gd name="T113" fmla="*/ 864 h 21600"/>
                <a:gd name="T114" fmla="*/ 97 w 21600"/>
                <a:gd name="T115" fmla="*/ 903 h 21600"/>
                <a:gd name="T116" fmla="*/ 179 w 21600"/>
                <a:gd name="T117" fmla="*/ 879 h 2160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2075 w 21600"/>
                <a:gd name="T178" fmla="*/ 5660 h 21600"/>
                <a:gd name="T179" fmla="*/ 20210 w 21600"/>
                <a:gd name="T180" fmla="*/ 15976 h 2160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cmpd="sng">
              <a:solidFill>
                <a:srgbClr val="000000"/>
              </a:solidFill>
              <a:round/>
              <a:headEnd/>
              <a:tailEnd/>
            </a:ln>
          </p:spPr>
          <p:txBody>
            <a:bodyPr/>
            <a:lstStyle/>
            <a:p>
              <a:pPr eaLnBrk="1" fontAlgn="auto" hangingPunct="1">
                <a:spcBef>
                  <a:spcPts val="0"/>
                </a:spcBef>
                <a:spcAft>
                  <a:spcPts val="0"/>
                </a:spcAft>
              </a:pPr>
              <a:endParaRPr kumimoji="1" lang="ja-JP" altLang="en-US" sz="1800" b="0">
                <a:solidFill>
                  <a:prstClr val="black"/>
                </a:solidFill>
                <a:latin typeface="Calibri"/>
                <a:ea typeface="ＭＳ Ｐゴシック"/>
              </a:endParaRPr>
            </a:p>
          </p:txBody>
        </p:sp>
        <p:sp>
          <p:nvSpPr>
            <p:cNvPr id="29" name="Puzzle1"/>
            <p:cNvSpPr>
              <a:spLocks noEditPoints="1"/>
            </p:cNvSpPr>
            <p:nvPr/>
          </p:nvSpPr>
          <p:spPr bwMode="auto">
            <a:xfrm>
              <a:off x="0" y="458"/>
              <a:ext cx="1800" cy="1051"/>
            </a:xfrm>
            <a:custGeom>
              <a:avLst/>
              <a:gdLst>
                <a:gd name="T0" fmla="*/ 834 w 21600"/>
                <a:gd name="T1" fmla="*/ 994 h 21600"/>
                <a:gd name="T2" fmla="*/ 839 w 21600"/>
                <a:gd name="T3" fmla="*/ 931 h 21600"/>
                <a:gd name="T4" fmla="*/ 782 w 21600"/>
                <a:gd name="T5" fmla="*/ 850 h 21600"/>
                <a:gd name="T6" fmla="*/ 758 w 21600"/>
                <a:gd name="T7" fmla="*/ 767 h 21600"/>
                <a:gd name="T8" fmla="*/ 821 w 21600"/>
                <a:gd name="T9" fmla="*/ 662 h 21600"/>
                <a:gd name="T10" fmla="*/ 946 w 21600"/>
                <a:gd name="T11" fmla="*/ 627 h 21600"/>
                <a:gd name="T12" fmla="*/ 1046 w 21600"/>
                <a:gd name="T13" fmla="*/ 693 h 21600"/>
                <a:gd name="T14" fmla="*/ 1068 w 21600"/>
                <a:gd name="T15" fmla="*/ 805 h 21600"/>
                <a:gd name="T16" fmla="*/ 989 w 21600"/>
                <a:gd name="T17" fmla="*/ 912 h 21600"/>
                <a:gd name="T18" fmla="*/ 969 w 21600"/>
                <a:gd name="T19" fmla="*/ 970 h 21600"/>
                <a:gd name="T20" fmla="*/ 1017 w 21600"/>
                <a:gd name="T21" fmla="*/ 1022 h 21600"/>
                <a:gd name="T22" fmla="*/ 1165 w 21600"/>
                <a:gd name="T23" fmla="*/ 1056 h 21600"/>
                <a:gd name="T24" fmla="*/ 1344 w 21600"/>
                <a:gd name="T25" fmla="*/ 1043 h 21600"/>
                <a:gd name="T26" fmla="*/ 1428 w 21600"/>
                <a:gd name="T27" fmla="*/ 984 h 21600"/>
                <a:gd name="T28" fmla="*/ 1422 w 21600"/>
                <a:gd name="T29" fmla="*/ 840 h 21600"/>
                <a:gd name="T30" fmla="*/ 1393 w 21600"/>
                <a:gd name="T31" fmla="*/ 636 h 21600"/>
                <a:gd name="T32" fmla="*/ 1448 w 21600"/>
                <a:gd name="T33" fmla="*/ 558 h 21600"/>
                <a:gd name="T34" fmla="*/ 1532 w 21600"/>
                <a:gd name="T35" fmla="*/ 530 h 21600"/>
                <a:gd name="T36" fmla="*/ 1606 w 21600"/>
                <a:gd name="T37" fmla="*/ 577 h 21600"/>
                <a:gd name="T38" fmla="*/ 1704 w 21600"/>
                <a:gd name="T39" fmla="*/ 594 h 21600"/>
                <a:gd name="T40" fmla="*/ 1789 w 21600"/>
                <a:gd name="T41" fmla="*/ 539 h 21600"/>
                <a:gd name="T42" fmla="*/ 1789 w 21600"/>
                <a:gd name="T43" fmla="*/ 426 h 21600"/>
                <a:gd name="T44" fmla="*/ 1704 w 21600"/>
                <a:gd name="T45" fmla="*/ 356 h 21600"/>
                <a:gd name="T46" fmla="*/ 1606 w 21600"/>
                <a:gd name="T47" fmla="*/ 365 h 21600"/>
                <a:gd name="T48" fmla="*/ 1523 w 21600"/>
                <a:gd name="T49" fmla="*/ 403 h 21600"/>
                <a:gd name="T50" fmla="*/ 1428 w 21600"/>
                <a:gd name="T51" fmla="*/ 388 h 21600"/>
                <a:gd name="T52" fmla="*/ 1385 w 21600"/>
                <a:gd name="T53" fmla="*/ 316 h 21600"/>
                <a:gd name="T54" fmla="*/ 1409 w 21600"/>
                <a:gd name="T55" fmla="*/ 57 h 21600"/>
                <a:gd name="T56" fmla="*/ 1255 w 21600"/>
                <a:gd name="T57" fmla="*/ 17 h 21600"/>
                <a:gd name="T58" fmla="*/ 1082 w 21600"/>
                <a:gd name="T59" fmla="*/ 1 h 21600"/>
                <a:gd name="T60" fmla="*/ 1030 w 21600"/>
                <a:gd name="T61" fmla="*/ 59 h 21600"/>
                <a:gd name="T62" fmla="*/ 1032 w 21600"/>
                <a:gd name="T63" fmla="*/ 158 h 21600"/>
                <a:gd name="T64" fmla="*/ 1097 w 21600"/>
                <a:gd name="T65" fmla="*/ 256 h 21600"/>
                <a:gd name="T66" fmla="*/ 1088 w 21600"/>
                <a:gd name="T67" fmla="*/ 361 h 21600"/>
                <a:gd name="T68" fmla="*/ 980 w 21600"/>
                <a:gd name="T69" fmla="*/ 428 h 21600"/>
                <a:gd name="T70" fmla="*/ 893 w 21600"/>
                <a:gd name="T71" fmla="*/ 420 h 21600"/>
                <a:gd name="T72" fmla="*/ 825 w 21600"/>
                <a:gd name="T73" fmla="*/ 360 h 21600"/>
                <a:gd name="T74" fmla="*/ 813 w 21600"/>
                <a:gd name="T75" fmla="*/ 243 h 21600"/>
                <a:gd name="T76" fmla="*/ 866 w 21600"/>
                <a:gd name="T77" fmla="*/ 163 h 21600"/>
                <a:gd name="T78" fmla="*/ 866 w 21600"/>
                <a:gd name="T79" fmla="*/ 91 h 21600"/>
                <a:gd name="T80" fmla="*/ 766 w 21600"/>
                <a:gd name="T81" fmla="*/ 33 h 21600"/>
                <a:gd name="T82" fmla="*/ 516 w 21600"/>
                <a:gd name="T83" fmla="*/ 25 h 21600"/>
                <a:gd name="T84" fmla="*/ 431 w 21600"/>
                <a:gd name="T85" fmla="*/ 173 h 21600"/>
                <a:gd name="T86" fmla="*/ 447 w 21600"/>
                <a:gd name="T87" fmla="*/ 349 h 21600"/>
                <a:gd name="T88" fmla="*/ 417 w 21600"/>
                <a:gd name="T89" fmla="*/ 401 h 21600"/>
                <a:gd name="T90" fmla="*/ 341 w 21600"/>
                <a:gd name="T91" fmla="*/ 428 h 21600"/>
                <a:gd name="T92" fmla="*/ 271 w 21600"/>
                <a:gd name="T93" fmla="*/ 413 h 21600"/>
                <a:gd name="T94" fmla="*/ 201 w 21600"/>
                <a:gd name="T95" fmla="*/ 367 h 21600"/>
                <a:gd name="T96" fmla="*/ 82 w 21600"/>
                <a:gd name="T97" fmla="*/ 375 h 21600"/>
                <a:gd name="T98" fmla="*/ 16 w 21600"/>
                <a:gd name="T99" fmla="*/ 445 h 21600"/>
                <a:gd name="T100" fmla="*/ 3 w 21600"/>
                <a:gd name="T101" fmla="*/ 521 h 21600"/>
                <a:gd name="T102" fmla="*/ 24 w 21600"/>
                <a:gd name="T103" fmla="*/ 583 h 21600"/>
                <a:gd name="T104" fmla="*/ 116 w 21600"/>
                <a:gd name="T105" fmla="*/ 638 h 21600"/>
                <a:gd name="T106" fmla="*/ 216 w 21600"/>
                <a:gd name="T107" fmla="*/ 622 h 21600"/>
                <a:gd name="T108" fmla="*/ 284 w 21600"/>
                <a:gd name="T109" fmla="*/ 589 h 21600"/>
                <a:gd name="T110" fmla="*/ 363 w 21600"/>
                <a:gd name="T111" fmla="*/ 615 h 21600"/>
                <a:gd name="T112" fmla="*/ 392 w 21600"/>
                <a:gd name="T113" fmla="*/ 695 h 21600"/>
                <a:gd name="T114" fmla="*/ 383 w 21600"/>
                <a:gd name="T115" fmla="*/ 950 h 21600"/>
                <a:gd name="T116" fmla="*/ 439 w 21600"/>
                <a:gd name="T117" fmla="*/ 1026 h 21600"/>
                <a:gd name="T118" fmla="*/ 725 w 21600"/>
                <a:gd name="T119" fmla="*/ 1015 h 2160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6084 w 21600"/>
                <a:gd name="T181" fmla="*/ 2569 h 21600"/>
                <a:gd name="T182" fmla="*/ 16128 w 21600"/>
                <a:gd name="T183" fmla="*/ 19545 h 2160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cmpd="sng">
              <a:solidFill>
                <a:srgbClr val="000000"/>
              </a:solidFill>
              <a:round/>
              <a:headEnd/>
              <a:tailEnd/>
            </a:ln>
          </p:spPr>
          <p:txBody>
            <a:bodyPr/>
            <a:lstStyle/>
            <a:p>
              <a:pPr eaLnBrk="1" fontAlgn="auto" hangingPunct="1">
                <a:spcBef>
                  <a:spcPts val="0"/>
                </a:spcBef>
                <a:spcAft>
                  <a:spcPts val="0"/>
                </a:spcAft>
              </a:pPr>
              <a:endParaRPr kumimoji="1" lang="ja-JP" altLang="en-US" sz="1800" b="0">
                <a:solidFill>
                  <a:prstClr val="black"/>
                </a:solidFill>
                <a:latin typeface="Calibri"/>
                <a:ea typeface="ＭＳ Ｐゴシック"/>
              </a:endParaRPr>
            </a:p>
          </p:txBody>
        </p:sp>
      </p:grpSp>
      <p:grpSp>
        <p:nvGrpSpPr>
          <p:cNvPr id="30" name="Group 29"/>
          <p:cNvGrpSpPr>
            <a:grpSpLocks/>
          </p:cNvGrpSpPr>
          <p:nvPr/>
        </p:nvGrpSpPr>
        <p:grpSpPr bwMode="auto">
          <a:xfrm>
            <a:off x="604128" y="5857679"/>
            <a:ext cx="586450" cy="503238"/>
            <a:chOff x="0" y="0"/>
            <a:chExt cx="2834" cy="2849"/>
          </a:xfrm>
        </p:grpSpPr>
        <p:sp>
          <p:nvSpPr>
            <p:cNvPr id="31" name="Puzzle3"/>
            <p:cNvSpPr>
              <a:spLocks noEditPoints="1"/>
            </p:cNvSpPr>
            <p:nvPr/>
          </p:nvSpPr>
          <p:spPr bwMode="auto">
            <a:xfrm>
              <a:off x="1380" y="0"/>
              <a:ext cx="1114" cy="1514"/>
            </a:xfrm>
            <a:custGeom>
              <a:avLst/>
              <a:gdLst>
                <a:gd name="T0" fmla="*/ 441 w 21600"/>
                <a:gd name="T1" fmla="*/ 1476 h 21600"/>
                <a:gd name="T2" fmla="*/ 485 w 21600"/>
                <a:gd name="T3" fmla="*/ 1422 h 21600"/>
                <a:gd name="T4" fmla="*/ 446 w 21600"/>
                <a:gd name="T5" fmla="*/ 1343 h 21600"/>
                <a:gd name="T6" fmla="*/ 412 w 21600"/>
                <a:gd name="T7" fmla="*/ 1225 h 21600"/>
                <a:gd name="T8" fmla="*/ 444 w 21600"/>
                <a:gd name="T9" fmla="*/ 1144 h 21600"/>
                <a:gd name="T10" fmla="*/ 498 w 21600"/>
                <a:gd name="T11" fmla="*/ 1113 h 21600"/>
                <a:gd name="T12" fmla="*/ 582 w 21600"/>
                <a:gd name="T13" fmla="*/ 1110 h 21600"/>
                <a:gd name="T14" fmla="*/ 650 w 21600"/>
                <a:gd name="T15" fmla="*/ 1136 h 21600"/>
                <a:gd name="T16" fmla="*/ 697 w 21600"/>
                <a:gd name="T17" fmla="*/ 1209 h 21600"/>
                <a:gd name="T18" fmla="*/ 676 w 21600"/>
                <a:gd name="T19" fmla="*/ 1318 h 21600"/>
                <a:gd name="T20" fmla="*/ 613 w 21600"/>
                <a:gd name="T21" fmla="*/ 1411 h 21600"/>
                <a:gd name="T22" fmla="*/ 636 w 21600"/>
                <a:gd name="T23" fmla="*/ 1457 h 21600"/>
                <a:gd name="T24" fmla="*/ 738 w 21600"/>
                <a:gd name="T25" fmla="*/ 1499 h 21600"/>
                <a:gd name="T26" fmla="*/ 898 w 21600"/>
                <a:gd name="T27" fmla="*/ 1519 h 21600"/>
                <a:gd name="T28" fmla="*/ 1043 w 21600"/>
                <a:gd name="T29" fmla="*/ 1491 h 21600"/>
                <a:gd name="T30" fmla="*/ 1048 w 21600"/>
                <a:gd name="T31" fmla="*/ 1338 h 21600"/>
                <a:gd name="T32" fmla="*/ 1060 w 21600"/>
                <a:gd name="T33" fmla="*/ 1115 h 21600"/>
                <a:gd name="T34" fmla="*/ 1007 w 21600"/>
                <a:gd name="T35" fmla="*/ 1060 h 21600"/>
                <a:gd name="T36" fmla="*/ 928 w 21600"/>
                <a:gd name="T37" fmla="*/ 1052 h 21600"/>
                <a:gd name="T38" fmla="*/ 859 w 21600"/>
                <a:gd name="T39" fmla="*/ 1096 h 21600"/>
                <a:gd name="T40" fmla="*/ 754 w 21600"/>
                <a:gd name="T41" fmla="*/ 1085 h 21600"/>
                <a:gd name="T42" fmla="*/ 691 w 21600"/>
                <a:gd name="T43" fmla="*/ 1023 h 21600"/>
                <a:gd name="T44" fmla="*/ 680 w 21600"/>
                <a:gd name="T45" fmla="*/ 953 h 21600"/>
                <a:gd name="T46" fmla="*/ 701 w 21600"/>
                <a:gd name="T47" fmla="*/ 881 h 21600"/>
                <a:gd name="T48" fmla="*/ 796 w 21600"/>
                <a:gd name="T49" fmla="*/ 819 h 21600"/>
                <a:gd name="T50" fmla="*/ 903 w 21600"/>
                <a:gd name="T51" fmla="*/ 839 h 21600"/>
                <a:gd name="T52" fmla="*/ 963 w 21600"/>
                <a:gd name="T53" fmla="*/ 879 h 21600"/>
                <a:gd name="T54" fmla="*/ 1035 w 21600"/>
                <a:gd name="T55" fmla="*/ 879 h 21600"/>
                <a:gd name="T56" fmla="*/ 1098 w 21600"/>
                <a:gd name="T57" fmla="*/ 843 h 21600"/>
                <a:gd name="T58" fmla="*/ 1117 w 21600"/>
                <a:gd name="T59" fmla="*/ 759 h 21600"/>
                <a:gd name="T60" fmla="*/ 1073 w 21600"/>
                <a:gd name="T61" fmla="*/ 528 h 21600"/>
                <a:gd name="T62" fmla="*/ 911 w 21600"/>
                <a:gd name="T63" fmla="*/ 505 h 21600"/>
                <a:gd name="T64" fmla="*/ 706 w 21600"/>
                <a:gd name="T65" fmla="*/ 479 h 21600"/>
                <a:gd name="T66" fmla="*/ 615 w 21600"/>
                <a:gd name="T67" fmla="*/ 412 h 21600"/>
                <a:gd name="T68" fmla="*/ 605 w 21600"/>
                <a:gd name="T69" fmla="*/ 314 h 21600"/>
                <a:gd name="T70" fmla="*/ 655 w 21600"/>
                <a:gd name="T71" fmla="*/ 243 h 21600"/>
                <a:gd name="T72" fmla="*/ 689 w 21600"/>
                <a:gd name="T73" fmla="*/ 131 h 21600"/>
                <a:gd name="T74" fmla="*/ 653 w 21600"/>
                <a:gd name="T75" fmla="*/ 43 h 21600"/>
                <a:gd name="T76" fmla="*/ 586 w 21600"/>
                <a:gd name="T77" fmla="*/ 7 h 21600"/>
                <a:gd name="T78" fmla="*/ 494 w 21600"/>
                <a:gd name="T79" fmla="*/ 7 h 21600"/>
                <a:gd name="T80" fmla="*/ 427 w 21600"/>
                <a:gd name="T81" fmla="*/ 36 h 21600"/>
                <a:gd name="T82" fmla="*/ 379 w 21600"/>
                <a:gd name="T83" fmla="*/ 112 h 21600"/>
                <a:gd name="T84" fmla="*/ 404 w 21600"/>
                <a:gd name="T85" fmla="*/ 224 h 21600"/>
                <a:gd name="T86" fmla="*/ 456 w 21600"/>
                <a:gd name="T87" fmla="*/ 320 h 21600"/>
                <a:gd name="T88" fmla="*/ 420 w 21600"/>
                <a:gd name="T89" fmla="*/ 419 h 21600"/>
                <a:gd name="T90" fmla="*/ 293 w 21600"/>
                <a:gd name="T91" fmla="*/ 477 h 21600"/>
                <a:gd name="T92" fmla="*/ 80 w 21600"/>
                <a:gd name="T93" fmla="*/ 477 h 21600"/>
                <a:gd name="T94" fmla="*/ 7 w 21600"/>
                <a:gd name="T95" fmla="*/ 692 h 21600"/>
                <a:gd name="T96" fmla="*/ 26 w 21600"/>
                <a:gd name="T97" fmla="*/ 826 h 21600"/>
                <a:gd name="T98" fmla="*/ 110 w 21600"/>
                <a:gd name="T99" fmla="*/ 860 h 21600"/>
                <a:gd name="T100" fmla="*/ 200 w 21600"/>
                <a:gd name="T101" fmla="*/ 840 h 21600"/>
                <a:gd name="T102" fmla="*/ 284 w 21600"/>
                <a:gd name="T103" fmla="*/ 805 h 21600"/>
                <a:gd name="T104" fmla="*/ 379 w 21600"/>
                <a:gd name="T105" fmla="*/ 849 h 21600"/>
                <a:gd name="T106" fmla="*/ 414 w 21600"/>
                <a:gd name="T107" fmla="*/ 966 h 21600"/>
                <a:gd name="T108" fmla="*/ 351 w 21600"/>
                <a:gd name="T109" fmla="*/ 1041 h 21600"/>
                <a:gd name="T110" fmla="*/ 250 w 21600"/>
                <a:gd name="T111" fmla="*/ 1052 h 21600"/>
                <a:gd name="T112" fmla="*/ 177 w 21600"/>
                <a:gd name="T113" fmla="*/ 995 h 21600"/>
                <a:gd name="T114" fmla="*/ 93 w 21600"/>
                <a:gd name="T115" fmla="*/ 1000 h 21600"/>
                <a:gd name="T116" fmla="*/ 26 w 21600"/>
                <a:gd name="T117" fmla="*/ 1064 h 21600"/>
                <a:gd name="T118" fmla="*/ 26 w 21600"/>
                <a:gd name="T119" fmla="*/ 1215 h 21600"/>
                <a:gd name="T120" fmla="*/ 51 w 21600"/>
                <a:gd name="T121" fmla="*/ 1411 h 21600"/>
                <a:gd name="T122" fmla="*/ 76 w 21600"/>
                <a:gd name="T123" fmla="*/ 1472 h 21600"/>
                <a:gd name="T124" fmla="*/ 294 w 21600"/>
                <a:gd name="T125" fmla="*/ 1452 h 2160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2269 w 21600"/>
                <a:gd name="T190" fmla="*/ 7718 h 21600"/>
                <a:gd name="T191" fmla="*/ 19157 w 21600"/>
                <a:gd name="T192" fmla="*/ 20230 h 2160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cmpd="sng">
              <a:solidFill>
                <a:srgbClr val="000000"/>
              </a:solidFill>
              <a:round/>
              <a:headEnd/>
              <a:tailEnd/>
            </a:ln>
          </p:spPr>
          <p:txBody>
            <a:bodyPr/>
            <a:lstStyle/>
            <a:p>
              <a:pPr eaLnBrk="1" fontAlgn="auto" hangingPunct="1">
                <a:spcBef>
                  <a:spcPts val="0"/>
                </a:spcBef>
                <a:spcAft>
                  <a:spcPts val="0"/>
                </a:spcAft>
              </a:pPr>
              <a:endParaRPr kumimoji="1" lang="ja-JP" altLang="en-US" sz="1800" b="0">
                <a:solidFill>
                  <a:prstClr val="black"/>
                </a:solidFill>
                <a:latin typeface="Calibri"/>
                <a:ea typeface="ＭＳ Ｐゴシック"/>
              </a:endParaRPr>
            </a:p>
          </p:txBody>
        </p:sp>
        <p:sp>
          <p:nvSpPr>
            <p:cNvPr id="32" name="Puzzle2"/>
            <p:cNvSpPr>
              <a:spLocks noEditPoints="1"/>
            </p:cNvSpPr>
            <p:nvPr/>
          </p:nvSpPr>
          <p:spPr bwMode="auto">
            <a:xfrm>
              <a:off x="1056" y="1103"/>
              <a:ext cx="1778" cy="1379"/>
            </a:xfrm>
            <a:custGeom>
              <a:avLst/>
              <a:gdLst>
                <a:gd name="T0" fmla="*/ 299 w 21600"/>
                <a:gd name="T1" fmla="*/ 810 h 21600"/>
                <a:gd name="T2" fmla="*/ 208 w 21600"/>
                <a:gd name="T3" fmla="*/ 775 h 21600"/>
                <a:gd name="T4" fmla="*/ 113 w 21600"/>
                <a:gd name="T5" fmla="*/ 743 h 21600"/>
                <a:gd name="T6" fmla="*/ 46 w 21600"/>
                <a:gd name="T7" fmla="*/ 772 h 21600"/>
                <a:gd name="T8" fmla="*/ 1 w 21600"/>
                <a:gd name="T9" fmla="*/ 855 h 21600"/>
                <a:gd name="T10" fmla="*/ 37 w 21600"/>
                <a:gd name="T11" fmla="*/ 949 h 21600"/>
                <a:gd name="T12" fmla="*/ 99 w 21600"/>
                <a:gd name="T13" fmla="*/ 980 h 21600"/>
                <a:gd name="T14" fmla="*/ 183 w 21600"/>
                <a:gd name="T15" fmla="*/ 973 h 21600"/>
                <a:gd name="T16" fmla="*/ 298 w 21600"/>
                <a:gd name="T17" fmla="*/ 947 h 21600"/>
                <a:gd name="T18" fmla="*/ 344 w 21600"/>
                <a:gd name="T19" fmla="*/ 984 h 21600"/>
                <a:gd name="T20" fmla="*/ 375 w 21600"/>
                <a:gd name="T21" fmla="*/ 1091 h 21600"/>
                <a:gd name="T22" fmla="*/ 375 w 21600"/>
                <a:gd name="T23" fmla="*/ 1236 h 21600"/>
                <a:gd name="T24" fmla="*/ 391 w 21600"/>
                <a:gd name="T25" fmla="*/ 1351 h 21600"/>
                <a:gd name="T26" fmla="*/ 610 w 21600"/>
                <a:gd name="T27" fmla="*/ 1351 h 21600"/>
                <a:gd name="T28" fmla="*/ 738 w 21600"/>
                <a:gd name="T29" fmla="*/ 1295 h 21600"/>
                <a:gd name="T30" fmla="*/ 776 w 21600"/>
                <a:gd name="T31" fmla="*/ 1197 h 21600"/>
                <a:gd name="T32" fmla="*/ 722 w 21600"/>
                <a:gd name="T33" fmla="*/ 1103 h 21600"/>
                <a:gd name="T34" fmla="*/ 697 w 21600"/>
                <a:gd name="T35" fmla="*/ 994 h 21600"/>
                <a:gd name="T36" fmla="*/ 746 w 21600"/>
                <a:gd name="T37" fmla="*/ 918 h 21600"/>
                <a:gd name="T38" fmla="*/ 814 w 21600"/>
                <a:gd name="T39" fmla="*/ 890 h 21600"/>
                <a:gd name="T40" fmla="*/ 909 w 21600"/>
                <a:gd name="T41" fmla="*/ 892 h 21600"/>
                <a:gd name="T42" fmla="*/ 976 w 21600"/>
                <a:gd name="T43" fmla="*/ 924 h 21600"/>
                <a:gd name="T44" fmla="*/ 1012 w 21600"/>
                <a:gd name="T45" fmla="*/ 1011 h 21600"/>
                <a:gd name="T46" fmla="*/ 978 w 21600"/>
                <a:gd name="T47" fmla="*/ 1120 h 21600"/>
                <a:gd name="T48" fmla="*/ 926 w 21600"/>
                <a:gd name="T49" fmla="*/ 1191 h 21600"/>
                <a:gd name="T50" fmla="*/ 936 w 21600"/>
                <a:gd name="T51" fmla="*/ 1287 h 21600"/>
                <a:gd name="T52" fmla="*/ 1031 w 21600"/>
                <a:gd name="T53" fmla="*/ 1353 h 21600"/>
                <a:gd name="T54" fmla="*/ 1237 w 21600"/>
                <a:gd name="T55" fmla="*/ 1379 h 21600"/>
                <a:gd name="T56" fmla="*/ 1385 w 21600"/>
                <a:gd name="T57" fmla="*/ 1353 h 21600"/>
                <a:gd name="T58" fmla="*/ 1376 w 21600"/>
                <a:gd name="T59" fmla="*/ 1169 h 21600"/>
                <a:gd name="T60" fmla="*/ 1406 w 21600"/>
                <a:gd name="T61" fmla="*/ 1008 h 21600"/>
                <a:gd name="T62" fmla="*/ 1474 w 21600"/>
                <a:gd name="T63" fmla="*/ 988 h 21600"/>
                <a:gd name="T64" fmla="*/ 1553 w 21600"/>
                <a:gd name="T65" fmla="*/ 1030 h 21600"/>
                <a:gd name="T66" fmla="*/ 1635 w 21600"/>
                <a:gd name="T67" fmla="*/ 1075 h 21600"/>
                <a:gd name="T68" fmla="*/ 1731 w 21600"/>
                <a:gd name="T69" fmla="*/ 1048 h 21600"/>
                <a:gd name="T70" fmla="*/ 1778 w 21600"/>
                <a:gd name="T71" fmla="*/ 950 h 21600"/>
                <a:gd name="T72" fmla="*/ 1763 w 21600"/>
                <a:gd name="T73" fmla="*/ 888 h 21600"/>
                <a:gd name="T74" fmla="*/ 1676 w 21600"/>
                <a:gd name="T75" fmla="*/ 819 h 21600"/>
                <a:gd name="T76" fmla="*/ 1576 w 21600"/>
                <a:gd name="T77" fmla="*/ 828 h 21600"/>
                <a:gd name="T78" fmla="*/ 1520 w 21600"/>
                <a:gd name="T79" fmla="*/ 877 h 21600"/>
                <a:gd name="T80" fmla="*/ 1440 w 21600"/>
                <a:gd name="T81" fmla="*/ 876 h 21600"/>
                <a:gd name="T82" fmla="*/ 1390 w 21600"/>
                <a:gd name="T83" fmla="*/ 829 h 21600"/>
                <a:gd name="T84" fmla="*/ 1390 w 21600"/>
                <a:gd name="T85" fmla="*/ 547 h 21600"/>
                <a:gd name="T86" fmla="*/ 1330 w 21600"/>
                <a:gd name="T87" fmla="*/ 394 h 21600"/>
                <a:gd name="T88" fmla="*/ 1169 w 21600"/>
                <a:gd name="T89" fmla="*/ 404 h 21600"/>
                <a:gd name="T90" fmla="*/ 1017 w 21600"/>
                <a:gd name="T91" fmla="*/ 373 h 21600"/>
                <a:gd name="T92" fmla="*/ 944 w 21600"/>
                <a:gd name="T93" fmla="*/ 331 h 21600"/>
                <a:gd name="T94" fmla="*/ 942 w 21600"/>
                <a:gd name="T95" fmla="*/ 282 h 21600"/>
                <a:gd name="T96" fmla="*/ 1015 w 21600"/>
                <a:gd name="T97" fmla="*/ 176 h 21600"/>
                <a:gd name="T98" fmla="*/ 1008 w 21600"/>
                <a:gd name="T99" fmla="*/ 67 h 21600"/>
                <a:gd name="T100" fmla="*/ 953 w 21600"/>
                <a:gd name="T101" fmla="*/ 20 h 21600"/>
                <a:gd name="T102" fmla="*/ 874 w 21600"/>
                <a:gd name="T103" fmla="*/ 2 h 21600"/>
                <a:gd name="T104" fmla="*/ 798 w 21600"/>
                <a:gd name="T105" fmla="*/ 14 h 21600"/>
                <a:gd name="T106" fmla="*/ 751 w 21600"/>
                <a:gd name="T107" fmla="*/ 50 h 21600"/>
                <a:gd name="T108" fmla="*/ 734 w 21600"/>
                <a:gd name="T109" fmla="*/ 156 h 21600"/>
                <a:gd name="T110" fmla="*/ 788 w 21600"/>
                <a:gd name="T111" fmla="*/ 261 h 21600"/>
                <a:gd name="T112" fmla="*/ 800 w 21600"/>
                <a:gd name="T113" fmla="*/ 333 h 21600"/>
                <a:gd name="T114" fmla="*/ 728 w 21600"/>
                <a:gd name="T115" fmla="*/ 368 h 21600"/>
                <a:gd name="T116" fmla="*/ 612 w 21600"/>
                <a:gd name="T117" fmla="*/ 340 h 21600"/>
                <a:gd name="T118" fmla="*/ 391 w 21600"/>
                <a:gd name="T119" fmla="*/ 357 h 21600"/>
                <a:gd name="T120" fmla="*/ 355 w 21600"/>
                <a:gd name="T121" fmla="*/ 506 h 21600"/>
                <a:gd name="T122" fmla="*/ 369 w 21600"/>
                <a:gd name="T123" fmla="*/ 735 h 2160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5394 w 21600"/>
                <a:gd name="T187" fmla="*/ 6735 h 21600"/>
                <a:gd name="T188" fmla="*/ 16182 w 21600"/>
                <a:gd name="T189" fmla="*/ 20441 h 2160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cmpd="sng">
              <a:solidFill>
                <a:srgbClr val="000000"/>
              </a:solidFill>
              <a:round/>
              <a:headEnd/>
              <a:tailEnd/>
            </a:ln>
          </p:spPr>
          <p:txBody>
            <a:bodyPr/>
            <a:lstStyle/>
            <a:p>
              <a:pPr eaLnBrk="1" fontAlgn="auto" hangingPunct="1">
                <a:spcBef>
                  <a:spcPts val="0"/>
                </a:spcBef>
                <a:spcAft>
                  <a:spcPts val="0"/>
                </a:spcAft>
              </a:pPr>
              <a:endParaRPr kumimoji="1" lang="ja-JP" altLang="en-US" sz="1800" b="0">
                <a:solidFill>
                  <a:prstClr val="black"/>
                </a:solidFill>
                <a:latin typeface="Calibri"/>
                <a:ea typeface="ＭＳ Ｐゴシック"/>
              </a:endParaRPr>
            </a:p>
          </p:txBody>
        </p:sp>
        <p:sp>
          <p:nvSpPr>
            <p:cNvPr id="33" name="Puzzle4"/>
            <p:cNvSpPr>
              <a:spLocks noEditPoints="1"/>
            </p:cNvSpPr>
            <p:nvPr/>
          </p:nvSpPr>
          <p:spPr bwMode="auto">
            <a:xfrm>
              <a:off x="368" y="1086"/>
              <a:ext cx="1072" cy="1763"/>
            </a:xfrm>
            <a:custGeom>
              <a:avLst/>
              <a:gdLst>
                <a:gd name="T0" fmla="*/ 232 w 21600"/>
                <a:gd name="T1" fmla="*/ 836 h 21600"/>
                <a:gd name="T2" fmla="*/ 348 w 21600"/>
                <a:gd name="T3" fmla="*/ 854 h 21600"/>
                <a:gd name="T4" fmla="*/ 407 w 21600"/>
                <a:gd name="T5" fmla="*/ 926 h 21600"/>
                <a:gd name="T6" fmla="*/ 407 w 21600"/>
                <a:gd name="T7" fmla="*/ 1001 h 21600"/>
                <a:gd name="T8" fmla="*/ 335 w 21600"/>
                <a:gd name="T9" fmla="*/ 1082 h 21600"/>
                <a:gd name="T10" fmla="*/ 236 w 21600"/>
                <a:gd name="T11" fmla="*/ 1086 h 21600"/>
                <a:gd name="T12" fmla="*/ 160 w 21600"/>
                <a:gd name="T13" fmla="*/ 1029 h 21600"/>
                <a:gd name="T14" fmla="*/ 81 w 21600"/>
                <a:gd name="T15" fmla="*/ 1005 h 21600"/>
                <a:gd name="T16" fmla="*/ 26 w 21600"/>
                <a:gd name="T17" fmla="*/ 1048 h 21600"/>
                <a:gd name="T18" fmla="*/ 6 w 21600"/>
                <a:gd name="T19" fmla="*/ 1275 h 21600"/>
                <a:gd name="T20" fmla="*/ 54 w 21600"/>
                <a:gd name="T21" fmla="*/ 1378 h 21600"/>
                <a:gd name="T22" fmla="*/ 335 w 21600"/>
                <a:gd name="T23" fmla="*/ 1364 h 21600"/>
                <a:gd name="T24" fmla="*/ 475 w 21600"/>
                <a:gd name="T25" fmla="*/ 1410 h 21600"/>
                <a:gd name="T26" fmla="*/ 504 w 21600"/>
                <a:gd name="T27" fmla="*/ 1480 h 21600"/>
                <a:gd name="T28" fmla="*/ 457 w 21600"/>
                <a:gd name="T29" fmla="*/ 1551 h 21600"/>
                <a:gd name="T30" fmla="*/ 439 w 21600"/>
                <a:gd name="T31" fmla="*/ 1661 h 21600"/>
                <a:gd name="T32" fmla="*/ 502 w 21600"/>
                <a:gd name="T33" fmla="*/ 1750 h 21600"/>
                <a:gd name="T34" fmla="*/ 571 w 21600"/>
                <a:gd name="T35" fmla="*/ 1768 h 21600"/>
                <a:gd name="T36" fmla="*/ 690 w 21600"/>
                <a:gd name="T37" fmla="*/ 1730 h 21600"/>
                <a:gd name="T38" fmla="*/ 735 w 21600"/>
                <a:gd name="T39" fmla="*/ 1632 h 21600"/>
                <a:gd name="T40" fmla="*/ 678 w 21600"/>
                <a:gd name="T41" fmla="*/ 1530 h 21600"/>
                <a:gd name="T42" fmla="*/ 651 w 21600"/>
                <a:gd name="T43" fmla="*/ 1431 h 21600"/>
                <a:gd name="T44" fmla="*/ 690 w 21600"/>
                <a:gd name="T45" fmla="*/ 1355 h 21600"/>
                <a:gd name="T46" fmla="*/ 799 w 21600"/>
                <a:gd name="T47" fmla="*/ 1350 h 21600"/>
                <a:gd name="T48" fmla="*/ 1048 w 21600"/>
                <a:gd name="T49" fmla="*/ 1346 h 21600"/>
                <a:gd name="T50" fmla="*/ 1073 w 21600"/>
                <a:gd name="T51" fmla="*/ 1203 h 21600"/>
                <a:gd name="T52" fmla="*/ 1060 w 21600"/>
                <a:gd name="T53" fmla="*/ 1065 h 21600"/>
                <a:gd name="T54" fmla="*/ 1024 w 21600"/>
                <a:gd name="T55" fmla="*/ 982 h 21600"/>
                <a:gd name="T56" fmla="*/ 962 w 21600"/>
                <a:gd name="T57" fmla="*/ 965 h 21600"/>
                <a:gd name="T58" fmla="*/ 846 w 21600"/>
                <a:gd name="T59" fmla="*/ 997 h 21600"/>
                <a:gd name="T60" fmla="*/ 770 w 21600"/>
                <a:gd name="T61" fmla="*/ 992 h 21600"/>
                <a:gd name="T62" fmla="*/ 707 w 21600"/>
                <a:gd name="T63" fmla="*/ 937 h 21600"/>
                <a:gd name="T64" fmla="*/ 698 w 21600"/>
                <a:gd name="T65" fmla="*/ 846 h 21600"/>
                <a:gd name="T66" fmla="*/ 762 w 21600"/>
                <a:gd name="T67" fmla="*/ 774 h 21600"/>
                <a:gd name="T68" fmla="*/ 828 w 21600"/>
                <a:gd name="T69" fmla="*/ 763 h 21600"/>
                <a:gd name="T70" fmla="*/ 943 w 21600"/>
                <a:gd name="T71" fmla="*/ 817 h 21600"/>
                <a:gd name="T72" fmla="*/ 1013 w 21600"/>
                <a:gd name="T73" fmla="*/ 825 h 21600"/>
                <a:gd name="T74" fmla="*/ 1056 w 21600"/>
                <a:gd name="T75" fmla="*/ 787 h 21600"/>
                <a:gd name="T76" fmla="*/ 1060 w 21600"/>
                <a:gd name="T77" fmla="*/ 630 h 21600"/>
                <a:gd name="T78" fmla="*/ 1040 w 21600"/>
                <a:gd name="T79" fmla="*/ 397 h 21600"/>
                <a:gd name="T80" fmla="*/ 916 w 21600"/>
                <a:gd name="T81" fmla="*/ 425 h 21600"/>
                <a:gd name="T82" fmla="*/ 737 w 21600"/>
                <a:gd name="T83" fmla="*/ 421 h 21600"/>
                <a:gd name="T84" fmla="*/ 619 w 21600"/>
                <a:gd name="T85" fmla="*/ 376 h 21600"/>
                <a:gd name="T86" fmla="*/ 598 w 21600"/>
                <a:gd name="T87" fmla="*/ 324 h 21600"/>
                <a:gd name="T88" fmla="*/ 648 w 21600"/>
                <a:gd name="T89" fmla="*/ 252 h 21600"/>
                <a:gd name="T90" fmla="*/ 700 w 21600"/>
                <a:gd name="T91" fmla="*/ 141 h 21600"/>
                <a:gd name="T92" fmla="*/ 650 w 21600"/>
                <a:gd name="T93" fmla="*/ 38 h 21600"/>
                <a:gd name="T94" fmla="*/ 529 w 21600"/>
                <a:gd name="T95" fmla="*/ 1 h 21600"/>
                <a:gd name="T96" fmla="*/ 420 w 21600"/>
                <a:gd name="T97" fmla="*/ 67 h 21600"/>
                <a:gd name="T98" fmla="*/ 389 w 21600"/>
                <a:gd name="T99" fmla="*/ 179 h 21600"/>
                <a:gd name="T100" fmla="*/ 432 w 21600"/>
                <a:gd name="T101" fmla="*/ 246 h 21600"/>
                <a:gd name="T102" fmla="*/ 473 w 21600"/>
                <a:gd name="T103" fmla="*/ 329 h 21600"/>
                <a:gd name="T104" fmla="*/ 447 w 21600"/>
                <a:gd name="T105" fmla="*/ 378 h 21600"/>
                <a:gd name="T106" fmla="*/ 238 w 21600"/>
                <a:gd name="T107" fmla="*/ 393 h 21600"/>
                <a:gd name="T108" fmla="*/ 35 w 21600"/>
                <a:gd name="T109" fmla="*/ 389 h 21600"/>
                <a:gd name="T110" fmla="*/ 22 w 21600"/>
                <a:gd name="T111" fmla="*/ 702 h 21600"/>
                <a:gd name="T112" fmla="*/ 33 w 21600"/>
                <a:gd name="T113" fmla="*/ 864 h 21600"/>
                <a:gd name="T114" fmla="*/ 97 w 21600"/>
                <a:gd name="T115" fmla="*/ 903 h 21600"/>
                <a:gd name="T116" fmla="*/ 179 w 21600"/>
                <a:gd name="T117" fmla="*/ 879 h 2160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2075 w 21600"/>
                <a:gd name="T178" fmla="*/ 5660 h 21600"/>
                <a:gd name="T179" fmla="*/ 20210 w 21600"/>
                <a:gd name="T180" fmla="*/ 15976 h 2160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cmpd="sng">
              <a:solidFill>
                <a:srgbClr val="000000"/>
              </a:solidFill>
              <a:round/>
              <a:headEnd/>
              <a:tailEnd/>
            </a:ln>
          </p:spPr>
          <p:txBody>
            <a:bodyPr/>
            <a:lstStyle/>
            <a:p>
              <a:pPr eaLnBrk="1" fontAlgn="auto" hangingPunct="1">
                <a:spcBef>
                  <a:spcPts val="0"/>
                </a:spcBef>
                <a:spcAft>
                  <a:spcPts val="0"/>
                </a:spcAft>
              </a:pPr>
              <a:endParaRPr kumimoji="1" lang="ja-JP" altLang="en-US" sz="1800" b="0">
                <a:solidFill>
                  <a:prstClr val="black"/>
                </a:solidFill>
                <a:latin typeface="Calibri"/>
                <a:ea typeface="ＭＳ Ｐゴシック"/>
              </a:endParaRPr>
            </a:p>
          </p:txBody>
        </p:sp>
        <p:sp>
          <p:nvSpPr>
            <p:cNvPr id="34" name="Puzzle1"/>
            <p:cNvSpPr>
              <a:spLocks noEditPoints="1"/>
            </p:cNvSpPr>
            <p:nvPr/>
          </p:nvSpPr>
          <p:spPr bwMode="auto">
            <a:xfrm>
              <a:off x="0" y="458"/>
              <a:ext cx="1800" cy="1051"/>
            </a:xfrm>
            <a:custGeom>
              <a:avLst/>
              <a:gdLst>
                <a:gd name="T0" fmla="*/ 834 w 21600"/>
                <a:gd name="T1" fmla="*/ 994 h 21600"/>
                <a:gd name="T2" fmla="*/ 839 w 21600"/>
                <a:gd name="T3" fmla="*/ 931 h 21600"/>
                <a:gd name="T4" fmla="*/ 782 w 21600"/>
                <a:gd name="T5" fmla="*/ 850 h 21600"/>
                <a:gd name="T6" fmla="*/ 758 w 21600"/>
                <a:gd name="T7" fmla="*/ 767 h 21600"/>
                <a:gd name="T8" fmla="*/ 821 w 21600"/>
                <a:gd name="T9" fmla="*/ 662 h 21600"/>
                <a:gd name="T10" fmla="*/ 946 w 21600"/>
                <a:gd name="T11" fmla="*/ 627 h 21600"/>
                <a:gd name="T12" fmla="*/ 1046 w 21600"/>
                <a:gd name="T13" fmla="*/ 693 h 21600"/>
                <a:gd name="T14" fmla="*/ 1068 w 21600"/>
                <a:gd name="T15" fmla="*/ 805 h 21600"/>
                <a:gd name="T16" fmla="*/ 989 w 21600"/>
                <a:gd name="T17" fmla="*/ 912 h 21600"/>
                <a:gd name="T18" fmla="*/ 969 w 21600"/>
                <a:gd name="T19" fmla="*/ 970 h 21600"/>
                <a:gd name="T20" fmla="*/ 1017 w 21600"/>
                <a:gd name="T21" fmla="*/ 1022 h 21600"/>
                <a:gd name="T22" fmla="*/ 1165 w 21600"/>
                <a:gd name="T23" fmla="*/ 1056 h 21600"/>
                <a:gd name="T24" fmla="*/ 1344 w 21600"/>
                <a:gd name="T25" fmla="*/ 1043 h 21600"/>
                <a:gd name="T26" fmla="*/ 1428 w 21600"/>
                <a:gd name="T27" fmla="*/ 984 h 21600"/>
                <a:gd name="T28" fmla="*/ 1422 w 21600"/>
                <a:gd name="T29" fmla="*/ 840 h 21600"/>
                <a:gd name="T30" fmla="*/ 1393 w 21600"/>
                <a:gd name="T31" fmla="*/ 636 h 21600"/>
                <a:gd name="T32" fmla="*/ 1448 w 21600"/>
                <a:gd name="T33" fmla="*/ 558 h 21600"/>
                <a:gd name="T34" fmla="*/ 1532 w 21600"/>
                <a:gd name="T35" fmla="*/ 530 h 21600"/>
                <a:gd name="T36" fmla="*/ 1606 w 21600"/>
                <a:gd name="T37" fmla="*/ 577 h 21600"/>
                <a:gd name="T38" fmla="*/ 1704 w 21600"/>
                <a:gd name="T39" fmla="*/ 594 h 21600"/>
                <a:gd name="T40" fmla="*/ 1789 w 21600"/>
                <a:gd name="T41" fmla="*/ 539 h 21600"/>
                <a:gd name="T42" fmla="*/ 1789 w 21600"/>
                <a:gd name="T43" fmla="*/ 426 h 21600"/>
                <a:gd name="T44" fmla="*/ 1704 w 21600"/>
                <a:gd name="T45" fmla="*/ 356 h 21600"/>
                <a:gd name="T46" fmla="*/ 1606 w 21600"/>
                <a:gd name="T47" fmla="*/ 365 h 21600"/>
                <a:gd name="T48" fmla="*/ 1523 w 21600"/>
                <a:gd name="T49" fmla="*/ 403 h 21600"/>
                <a:gd name="T50" fmla="*/ 1428 w 21600"/>
                <a:gd name="T51" fmla="*/ 388 h 21600"/>
                <a:gd name="T52" fmla="*/ 1385 w 21600"/>
                <a:gd name="T53" fmla="*/ 316 h 21600"/>
                <a:gd name="T54" fmla="*/ 1409 w 21600"/>
                <a:gd name="T55" fmla="*/ 57 h 21600"/>
                <a:gd name="T56" fmla="*/ 1255 w 21600"/>
                <a:gd name="T57" fmla="*/ 17 h 21600"/>
                <a:gd name="T58" fmla="*/ 1082 w 21600"/>
                <a:gd name="T59" fmla="*/ 1 h 21600"/>
                <a:gd name="T60" fmla="*/ 1030 w 21600"/>
                <a:gd name="T61" fmla="*/ 59 h 21600"/>
                <a:gd name="T62" fmla="*/ 1032 w 21600"/>
                <a:gd name="T63" fmla="*/ 158 h 21600"/>
                <a:gd name="T64" fmla="*/ 1097 w 21600"/>
                <a:gd name="T65" fmla="*/ 256 h 21600"/>
                <a:gd name="T66" fmla="*/ 1088 w 21600"/>
                <a:gd name="T67" fmla="*/ 361 h 21600"/>
                <a:gd name="T68" fmla="*/ 980 w 21600"/>
                <a:gd name="T69" fmla="*/ 428 h 21600"/>
                <a:gd name="T70" fmla="*/ 893 w 21600"/>
                <a:gd name="T71" fmla="*/ 420 h 21600"/>
                <a:gd name="T72" fmla="*/ 825 w 21600"/>
                <a:gd name="T73" fmla="*/ 360 h 21600"/>
                <a:gd name="T74" fmla="*/ 813 w 21600"/>
                <a:gd name="T75" fmla="*/ 243 h 21600"/>
                <a:gd name="T76" fmla="*/ 866 w 21600"/>
                <a:gd name="T77" fmla="*/ 163 h 21600"/>
                <a:gd name="T78" fmla="*/ 866 w 21600"/>
                <a:gd name="T79" fmla="*/ 91 h 21600"/>
                <a:gd name="T80" fmla="*/ 766 w 21600"/>
                <a:gd name="T81" fmla="*/ 33 h 21600"/>
                <a:gd name="T82" fmla="*/ 516 w 21600"/>
                <a:gd name="T83" fmla="*/ 25 h 21600"/>
                <a:gd name="T84" fmla="*/ 431 w 21600"/>
                <a:gd name="T85" fmla="*/ 173 h 21600"/>
                <a:gd name="T86" fmla="*/ 447 w 21600"/>
                <a:gd name="T87" fmla="*/ 349 h 21600"/>
                <a:gd name="T88" fmla="*/ 417 w 21600"/>
                <a:gd name="T89" fmla="*/ 401 h 21600"/>
                <a:gd name="T90" fmla="*/ 341 w 21600"/>
                <a:gd name="T91" fmla="*/ 428 h 21600"/>
                <a:gd name="T92" fmla="*/ 271 w 21600"/>
                <a:gd name="T93" fmla="*/ 413 h 21600"/>
                <a:gd name="T94" fmla="*/ 201 w 21600"/>
                <a:gd name="T95" fmla="*/ 367 h 21600"/>
                <a:gd name="T96" fmla="*/ 82 w 21600"/>
                <a:gd name="T97" fmla="*/ 375 h 21600"/>
                <a:gd name="T98" fmla="*/ 16 w 21600"/>
                <a:gd name="T99" fmla="*/ 445 h 21600"/>
                <a:gd name="T100" fmla="*/ 3 w 21600"/>
                <a:gd name="T101" fmla="*/ 521 h 21600"/>
                <a:gd name="T102" fmla="*/ 24 w 21600"/>
                <a:gd name="T103" fmla="*/ 583 h 21600"/>
                <a:gd name="T104" fmla="*/ 116 w 21600"/>
                <a:gd name="T105" fmla="*/ 638 h 21600"/>
                <a:gd name="T106" fmla="*/ 216 w 21600"/>
                <a:gd name="T107" fmla="*/ 622 h 21600"/>
                <a:gd name="T108" fmla="*/ 284 w 21600"/>
                <a:gd name="T109" fmla="*/ 589 h 21600"/>
                <a:gd name="T110" fmla="*/ 363 w 21600"/>
                <a:gd name="T111" fmla="*/ 615 h 21600"/>
                <a:gd name="T112" fmla="*/ 392 w 21600"/>
                <a:gd name="T113" fmla="*/ 695 h 21600"/>
                <a:gd name="T114" fmla="*/ 383 w 21600"/>
                <a:gd name="T115" fmla="*/ 950 h 21600"/>
                <a:gd name="T116" fmla="*/ 439 w 21600"/>
                <a:gd name="T117" fmla="*/ 1026 h 21600"/>
                <a:gd name="T118" fmla="*/ 725 w 21600"/>
                <a:gd name="T119" fmla="*/ 1015 h 2160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6084 w 21600"/>
                <a:gd name="T181" fmla="*/ 2569 h 21600"/>
                <a:gd name="T182" fmla="*/ 16128 w 21600"/>
                <a:gd name="T183" fmla="*/ 19545 h 2160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cmpd="sng">
              <a:solidFill>
                <a:srgbClr val="000000"/>
              </a:solidFill>
              <a:round/>
              <a:headEnd/>
              <a:tailEnd/>
            </a:ln>
          </p:spPr>
          <p:txBody>
            <a:bodyPr/>
            <a:lstStyle/>
            <a:p>
              <a:pPr eaLnBrk="1" fontAlgn="auto" hangingPunct="1">
                <a:spcBef>
                  <a:spcPts val="0"/>
                </a:spcBef>
                <a:spcAft>
                  <a:spcPts val="0"/>
                </a:spcAft>
              </a:pPr>
              <a:endParaRPr kumimoji="1" lang="ja-JP" altLang="en-US" sz="1800" b="0">
                <a:solidFill>
                  <a:prstClr val="black"/>
                </a:solidFill>
                <a:latin typeface="Calibri"/>
                <a:ea typeface="ＭＳ Ｐゴシック"/>
              </a:endParaRPr>
            </a:p>
          </p:txBody>
        </p:sp>
      </p:grpSp>
      <p:grpSp>
        <p:nvGrpSpPr>
          <p:cNvPr id="35" name="Group 34"/>
          <p:cNvGrpSpPr>
            <a:grpSpLocks/>
          </p:cNvGrpSpPr>
          <p:nvPr/>
        </p:nvGrpSpPr>
        <p:grpSpPr bwMode="auto">
          <a:xfrm>
            <a:off x="1071912" y="6181529"/>
            <a:ext cx="586450" cy="503238"/>
            <a:chOff x="0" y="0"/>
            <a:chExt cx="2834" cy="2849"/>
          </a:xfrm>
        </p:grpSpPr>
        <p:sp>
          <p:nvSpPr>
            <p:cNvPr id="36" name="Puzzle3"/>
            <p:cNvSpPr>
              <a:spLocks noEditPoints="1"/>
            </p:cNvSpPr>
            <p:nvPr/>
          </p:nvSpPr>
          <p:spPr bwMode="auto">
            <a:xfrm>
              <a:off x="1380" y="0"/>
              <a:ext cx="1114" cy="1514"/>
            </a:xfrm>
            <a:custGeom>
              <a:avLst/>
              <a:gdLst>
                <a:gd name="T0" fmla="*/ 441 w 21600"/>
                <a:gd name="T1" fmla="*/ 1476 h 21600"/>
                <a:gd name="T2" fmla="*/ 485 w 21600"/>
                <a:gd name="T3" fmla="*/ 1422 h 21600"/>
                <a:gd name="T4" fmla="*/ 446 w 21600"/>
                <a:gd name="T5" fmla="*/ 1343 h 21600"/>
                <a:gd name="T6" fmla="*/ 412 w 21600"/>
                <a:gd name="T7" fmla="*/ 1225 h 21600"/>
                <a:gd name="T8" fmla="*/ 444 w 21600"/>
                <a:gd name="T9" fmla="*/ 1144 h 21600"/>
                <a:gd name="T10" fmla="*/ 498 w 21600"/>
                <a:gd name="T11" fmla="*/ 1113 h 21600"/>
                <a:gd name="T12" fmla="*/ 582 w 21600"/>
                <a:gd name="T13" fmla="*/ 1110 h 21600"/>
                <a:gd name="T14" fmla="*/ 650 w 21600"/>
                <a:gd name="T15" fmla="*/ 1136 h 21600"/>
                <a:gd name="T16" fmla="*/ 697 w 21600"/>
                <a:gd name="T17" fmla="*/ 1209 h 21600"/>
                <a:gd name="T18" fmla="*/ 676 w 21600"/>
                <a:gd name="T19" fmla="*/ 1318 h 21600"/>
                <a:gd name="T20" fmla="*/ 613 w 21600"/>
                <a:gd name="T21" fmla="*/ 1411 h 21600"/>
                <a:gd name="T22" fmla="*/ 636 w 21600"/>
                <a:gd name="T23" fmla="*/ 1457 h 21600"/>
                <a:gd name="T24" fmla="*/ 738 w 21600"/>
                <a:gd name="T25" fmla="*/ 1499 h 21600"/>
                <a:gd name="T26" fmla="*/ 898 w 21600"/>
                <a:gd name="T27" fmla="*/ 1519 h 21600"/>
                <a:gd name="T28" fmla="*/ 1043 w 21600"/>
                <a:gd name="T29" fmla="*/ 1491 h 21600"/>
                <a:gd name="T30" fmla="*/ 1048 w 21600"/>
                <a:gd name="T31" fmla="*/ 1338 h 21600"/>
                <a:gd name="T32" fmla="*/ 1060 w 21600"/>
                <a:gd name="T33" fmla="*/ 1115 h 21600"/>
                <a:gd name="T34" fmla="*/ 1007 w 21600"/>
                <a:gd name="T35" fmla="*/ 1060 h 21600"/>
                <a:gd name="T36" fmla="*/ 928 w 21600"/>
                <a:gd name="T37" fmla="*/ 1052 h 21600"/>
                <a:gd name="T38" fmla="*/ 859 w 21600"/>
                <a:gd name="T39" fmla="*/ 1096 h 21600"/>
                <a:gd name="T40" fmla="*/ 754 w 21600"/>
                <a:gd name="T41" fmla="*/ 1085 h 21600"/>
                <a:gd name="T42" fmla="*/ 691 w 21600"/>
                <a:gd name="T43" fmla="*/ 1023 h 21600"/>
                <a:gd name="T44" fmla="*/ 680 w 21600"/>
                <a:gd name="T45" fmla="*/ 953 h 21600"/>
                <a:gd name="T46" fmla="*/ 701 w 21600"/>
                <a:gd name="T47" fmla="*/ 881 h 21600"/>
                <a:gd name="T48" fmla="*/ 796 w 21600"/>
                <a:gd name="T49" fmla="*/ 819 h 21600"/>
                <a:gd name="T50" fmla="*/ 903 w 21600"/>
                <a:gd name="T51" fmla="*/ 839 h 21600"/>
                <a:gd name="T52" fmla="*/ 963 w 21600"/>
                <a:gd name="T53" fmla="*/ 879 h 21600"/>
                <a:gd name="T54" fmla="*/ 1035 w 21600"/>
                <a:gd name="T55" fmla="*/ 879 h 21600"/>
                <a:gd name="T56" fmla="*/ 1098 w 21600"/>
                <a:gd name="T57" fmla="*/ 843 h 21600"/>
                <a:gd name="T58" fmla="*/ 1117 w 21600"/>
                <a:gd name="T59" fmla="*/ 759 h 21600"/>
                <a:gd name="T60" fmla="*/ 1073 w 21600"/>
                <a:gd name="T61" fmla="*/ 528 h 21600"/>
                <a:gd name="T62" fmla="*/ 911 w 21600"/>
                <a:gd name="T63" fmla="*/ 505 h 21600"/>
                <a:gd name="T64" fmla="*/ 706 w 21600"/>
                <a:gd name="T65" fmla="*/ 479 h 21600"/>
                <a:gd name="T66" fmla="*/ 615 w 21600"/>
                <a:gd name="T67" fmla="*/ 412 h 21600"/>
                <a:gd name="T68" fmla="*/ 605 w 21600"/>
                <a:gd name="T69" fmla="*/ 314 h 21600"/>
                <a:gd name="T70" fmla="*/ 655 w 21600"/>
                <a:gd name="T71" fmla="*/ 243 h 21600"/>
                <a:gd name="T72" fmla="*/ 689 w 21600"/>
                <a:gd name="T73" fmla="*/ 131 h 21600"/>
                <a:gd name="T74" fmla="*/ 653 w 21600"/>
                <a:gd name="T75" fmla="*/ 43 h 21600"/>
                <a:gd name="T76" fmla="*/ 586 w 21600"/>
                <a:gd name="T77" fmla="*/ 7 h 21600"/>
                <a:gd name="T78" fmla="*/ 494 w 21600"/>
                <a:gd name="T79" fmla="*/ 7 h 21600"/>
                <a:gd name="T80" fmla="*/ 427 w 21600"/>
                <a:gd name="T81" fmla="*/ 36 h 21600"/>
                <a:gd name="T82" fmla="*/ 379 w 21600"/>
                <a:gd name="T83" fmla="*/ 112 h 21600"/>
                <a:gd name="T84" fmla="*/ 404 w 21600"/>
                <a:gd name="T85" fmla="*/ 224 h 21600"/>
                <a:gd name="T86" fmla="*/ 456 w 21600"/>
                <a:gd name="T87" fmla="*/ 320 h 21600"/>
                <a:gd name="T88" fmla="*/ 420 w 21600"/>
                <a:gd name="T89" fmla="*/ 419 h 21600"/>
                <a:gd name="T90" fmla="*/ 293 w 21600"/>
                <a:gd name="T91" fmla="*/ 477 h 21600"/>
                <a:gd name="T92" fmla="*/ 80 w 21600"/>
                <a:gd name="T93" fmla="*/ 477 h 21600"/>
                <a:gd name="T94" fmla="*/ 7 w 21600"/>
                <a:gd name="T95" fmla="*/ 692 h 21600"/>
                <a:gd name="T96" fmla="*/ 26 w 21600"/>
                <a:gd name="T97" fmla="*/ 826 h 21600"/>
                <a:gd name="T98" fmla="*/ 110 w 21600"/>
                <a:gd name="T99" fmla="*/ 860 h 21600"/>
                <a:gd name="T100" fmla="*/ 200 w 21600"/>
                <a:gd name="T101" fmla="*/ 840 h 21600"/>
                <a:gd name="T102" fmla="*/ 284 w 21600"/>
                <a:gd name="T103" fmla="*/ 805 h 21600"/>
                <a:gd name="T104" fmla="*/ 379 w 21600"/>
                <a:gd name="T105" fmla="*/ 849 h 21600"/>
                <a:gd name="T106" fmla="*/ 414 w 21600"/>
                <a:gd name="T107" fmla="*/ 966 h 21600"/>
                <a:gd name="T108" fmla="*/ 351 w 21600"/>
                <a:gd name="T109" fmla="*/ 1041 h 21600"/>
                <a:gd name="T110" fmla="*/ 250 w 21600"/>
                <a:gd name="T111" fmla="*/ 1052 h 21600"/>
                <a:gd name="T112" fmla="*/ 177 w 21600"/>
                <a:gd name="T113" fmla="*/ 995 h 21600"/>
                <a:gd name="T114" fmla="*/ 93 w 21600"/>
                <a:gd name="T115" fmla="*/ 1000 h 21600"/>
                <a:gd name="T116" fmla="*/ 26 w 21600"/>
                <a:gd name="T117" fmla="*/ 1064 h 21600"/>
                <a:gd name="T118" fmla="*/ 26 w 21600"/>
                <a:gd name="T119" fmla="*/ 1215 h 21600"/>
                <a:gd name="T120" fmla="*/ 51 w 21600"/>
                <a:gd name="T121" fmla="*/ 1411 h 21600"/>
                <a:gd name="T122" fmla="*/ 76 w 21600"/>
                <a:gd name="T123" fmla="*/ 1472 h 21600"/>
                <a:gd name="T124" fmla="*/ 294 w 21600"/>
                <a:gd name="T125" fmla="*/ 1452 h 2160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2269 w 21600"/>
                <a:gd name="T190" fmla="*/ 7718 h 21600"/>
                <a:gd name="T191" fmla="*/ 19157 w 21600"/>
                <a:gd name="T192" fmla="*/ 20230 h 2160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cmpd="sng">
              <a:solidFill>
                <a:srgbClr val="000000"/>
              </a:solidFill>
              <a:round/>
              <a:headEnd/>
              <a:tailEnd/>
            </a:ln>
          </p:spPr>
          <p:txBody>
            <a:bodyPr/>
            <a:lstStyle/>
            <a:p>
              <a:pPr eaLnBrk="1" fontAlgn="auto" hangingPunct="1">
                <a:spcBef>
                  <a:spcPts val="0"/>
                </a:spcBef>
                <a:spcAft>
                  <a:spcPts val="0"/>
                </a:spcAft>
              </a:pPr>
              <a:endParaRPr kumimoji="1" lang="ja-JP" altLang="en-US" sz="1800" b="0">
                <a:solidFill>
                  <a:prstClr val="black"/>
                </a:solidFill>
                <a:latin typeface="Calibri"/>
                <a:ea typeface="ＭＳ Ｐゴシック"/>
              </a:endParaRPr>
            </a:p>
          </p:txBody>
        </p:sp>
        <p:sp>
          <p:nvSpPr>
            <p:cNvPr id="37" name="Puzzle2"/>
            <p:cNvSpPr>
              <a:spLocks noEditPoints="1"/>
            </p:cNvSpPr>
            <p:nvPr/>
          </p:nvSpPr>
          <p:spPr bwMode="auto">
            <a:xfrm>
              <a:off x="1056" y="1103"/>
              <a:ext cx="1778" cy="1379"/>
            </a:xfrm>
            <a:custGeom>
              <a:avLst/>
              <a:gdLst>
                <a:gd name="T0" fmla="*/ 299 w 21600"/>
                <a:gd name="T1" fmla="*/ 810 h 21600"/>
                <a:gd name="T2" fmla="*/ 208 w 21600"/>
                <a:gd name="T3" fmla="*/ 775 h 21600"/>
                <a:gd name="T4" fmla="*/ 113 w 21600"/>
                <a:gd name="T5" fmla="*/ 743 h 21600"/>
                <a:gd name="T6" fmla="*/ 46 w 21600"/>
                <a:gd name="T7" fmla="*/ 772 h 21600"/>
                <a:gd name="T8" fmla="*/ 1 w 21600"/>
                <a:gd name="T9" fmla="*/ 855 h 21600"/>
                <a:gd name="T10" fmla="*/ 37 w 21600"/>
                <a:gd name="T11" fmla="*/ 949 h 21600"/>
                <a:gd name="T12" fmla="*/ 99 w 21600"/>
                <a:gd name="T13" fmla="*/ 980 h 21600"/>
                <a:gd name="T14" fmla="*/ 183 w 21600"/>
                <a:gd name="T15" fmla="*/ 973 h 21600"/>
                <a:gd name="T16" fmla="*/ 298 w 21600"/>
                <a:gd name="T17" fmla="*/ 947 h 21600"/>
                <a:gd name="T18" fmla="*/ 344 w 21600"/>
                <a:gd name="T19" fmla="*/ 984 h 21600"/>
                <a:gd name="T20" fmla="*/ 375 w 21600"/>
                <a:gd name="T21" fmla="*/ 1091 h 21600"/>
                <a:gd name="T22" fmla="*/ 375 w 21600"/>
                <a:gd name="T23" fmla="*/ 1236 h 21600"/>
                <a:gd name="T24" fmla="*/ 391 w 21600"/>
                <a:gd name="T25" fmla="*/ 1351 h 21600"/>
                <a:gd name="T26" fmla="*/ 610 w 21600"/>
                <a:gd name="T27" fmla="*/ 1351 h 21600"/>
                <a:gd name="T28" fmla="*/ 738 w 21600"/>
                <a:gd name="T29" fmla="*/ 1295 h 21600"/>
                <a:gd name="T30" fmla="*/ 776 w 21600"/>
                <a:gd name="T31" fmla="*/ 1197 h 21600"/>
                <a:gd name="T32" fmla="*/ 722 w 21600"/>
                <a:gd name="T33" fmla="*/ 1103 h 21600"/>
                <a:gd name="T34" fmla="*/ 697 w 21600"/>
                <a:gd name="T35" fmla="*/ 994 h 21600"/>
                <a:gd name="T36" fmla="*/ 746 w 21600"/>
                <a:gd name="T37" fmla="*/ 918 h 21600"/>
                <a:gd name="T38" fmla="*/ 814 w 21600"/>
                <a:gd name="T39" fmla="*/ 890 h 21600"/>
                <a:gd name="T40" fmla="*/ 909 w 21600"/>
                <a:gd name="T41" fmla="*/ 892 h 21600"/>
                <a:gd name="T42" fmla="*/ 976 w 21600"/>
                <a:gd name="T43" fmla="*/ 924 h 21600"/>
                <a:gd name="T44" fmla="*/ 1012 w 21600"/>
                <a:gd name="T45" fmla="*/ 1011 h 21600"/>
                <a:gd name="T46" fmla="*/ 978 w 21600"/>
                <a:gd name="T47" fmla="*/ 1120 h 21600"/>
                <a:gd name="T48" fmla="*/ 926 w 21600"/>
                <a:gd name="T49" fmla="*/ 1191 h 21600"/>
                <a:gd name="T50" fmla="*/ 936 w 21600"/>
                <a:gd name="T51" fmla="*/ 1287 h 21600"/>
                <a:gd name="T52" fmla="*/ 1031 w 21600"/>
                <a:gd name="T53" fmla="*/ 1353 h 21600"/>
                <a:gd name="T54" fmla="*/ 1237 w 21600"/>
                <a:gd name="T55" fmla="*/ 1379 h 21600"/>
                <a:gd name="T56" fmla="*/ 1385 w 21600"/>
                <a:gd name="T57" fmla="*/ 1353 h 21600"/>
                <a:gd name="T58" fmla="*/ 1376 w 21600"/>
                <a:gd name="T59" fmla="*/ 1169 h 21600"/>
                <a:gd name="T60" fmla="*/ 1406 w 21600"/>
                <a:gd name="T61" fmla="*/ 1008 h 21600"/>
                <a:gd name="T62" fmla="*/ 1474 w 21600"/>
                <a:gd name="T63" fmla="*/ 988 h 21600"/>
                <a:gd name="T64" fmla="*/ 1553 w 21600"/>
                <a:gd name="T65" fmla="*/ 1030 h 21600"/>
                <a:gd name="T66" fmla="*/ 1635 w 21600"/>
                <a:gd name="T67" fmla="*/ 1075 h 21600"/>
                <a:gd name="T68" fmla="*/ 1731 w 21600"/>
                <a:gd name="T69" fmla="*/ 1048 h 21600"/>
                <a:gd name="T70" fmla="*/ 1778 w 21600"/>
                <a:gd name="T71" fmla="*/ 950 h 21600"/>
                <a:gd name="T72" fmla="*/ 1763 w 21600"/>
                <a:gd name="T73" fmla="*/ 888 h 21600"/>
                <a:gd name="T74" fmla="*/ 1676 w 21600"/>
                <a:gd name="T75" fmla="*/ 819 h 21600"/>
                <a:gd name="T76" fmla="*/ 1576 w 21600"/>
                <a:gd name="T77" fmla="*/ 828 h 21600"/>
                <a:gd name="T78" fmla="*/ 1520 w 21600"/>
                <a:gd name="T79" fmla="*/ 877 h 21600"/>
                <a:gd name="T80" fmla="*/ 1440 w 21600"/>
                <a:gd name="T81" fmla="*/ 876 h 21600"/>
                <a:gd name="T82" fmla="*/ 1390 w 21600"/>
                <a:gd name="T83" fmla="*/ 829 h 21600"/>
                <a:gd name="T84" fmla="*/ 1390 w 21600"/>
                <a:gd name="T85" fmla="*/ 547 h 21600"/>
                <a:gd name="T86" fmla="*/ 1330 w 21600"/>
                <a:gd name="T87" fmla="*/ 394 h 21600"/>
                <a:gd name="T88" fmla="*/ 1169 w 21600"/>
                <a:gd name="T89" fmla="*/ 404 h 21600"/>
                <a:gd name="T90" fmla="*/ 1017 w 21600"/>
                <a:gd name="T91" fmla="*/ 373 h 21600"/>
                <a:gd name="T92" fmla="*/ 944 w 21600"/>
                <a:gd name="T93" fmla="*/ 331 h 21600"/>
                <a:gd name="T94" fmla="*/ 942 w 21600"/>
                <a:gd name="T95" fmla="*/ 282 h 21600"/>
                <a:gd name="T96" fmla="*/ 1015 w 21600"/>
                <a:gd name="T97" fmla="*/ 176 h 21600"/>
                <a:gd name="T98" fmla="*/ 1008 w 21600"/>
                <a:gd name="T99" fmla="*/ 67 h 21600"/>
                <a:gd name="T100" fmla="*/ 953 w 21600"/>
                <a:gd name="T101" fmla="*/ 20 h 21600"/>
                <a:gd name="T102" fmla="*/ 874 w 21600"/>
                <a:gd name="T103" fmla="*/ 2 h 21600"/>
                <a:gd name="T104" fmla="*/ 798 w 21600"/>
                <a:gd name="T105" fmla="*/ 14 h 21600"/>
                <a:gd name="T106" fmla="*/ 751 w 21600"/>
                <a:gd name="T107" fmla="*/ 50 h 21600"/>
                <a:gd name="T108" fmla="*/ 734 w 21600"/>
                <a:gd name="T109" fmla="*/ 156 h 21600"/>
                <a:gd name="T110" fmla="*/ 788 w 21600"/>
                <a:gd name="T111" fmla="*/ 261 h 21600"/>
                <a:gd name="T112" fmla="*/ 800 w 21600"/>
                <a:gd name="T113" fmla="*/ 333 h 21600"/>
                <a:gd name="T114" fmla="*/ 728 w 21600"/>
                <a:gd name="T115" fmla="*/ 368 h 21600"/>
                <a:gd name="T116" fmla="*/ 612 w 21600"/>
                <a:gd name="T117" fmla="*/ 340 h 21600"/>
                <a:gd name="T118" fmla="*/ 391 w 21600"/>
                <a:gd name="T119" fmla="*/ 357 h 21600"/>
                <a:gd name="T120" fmla="*/ 355 w 21600"/>
                <a:gd name="T121" fmla="*/ 506 h 21600"/>
                <a:gd name="T122" fmla="*/ 369 w 21600"/>
                <a:gd name="T123" fmla="*/ 735 h 2160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5394 w 21600"/>
                <a:gd name="T187" fmla="*/ 6735 h 21600"/>
                <a:gd name="T188" fmla="*/ 16182 w 21600"/>
                <a:gd name="T189" fmla="*/ 20441 h 2160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cmpd="sng">
              <a:solidFill>
                <a:srgbClr val="000000"/>
              </a:solidFill>
              <a:round/>
              <a:headEnd/>
              <a:tailEnd/>
            </a:ln>
          </p:spPr>
          <p:txBody>
            <a:bodyPr/>
            <a:lstStyle/>
            <a:p>
              <a:pPr eaLnBrk="1" fontAlgn="auto" hangingPunct="1">
                <a:spcBef>
                  <a:spcPts val="0"/>
                </a:spcBef>
                <a:spcAft>
                  <a:spcPts val="0"/>
                </a:spcAft>
              </a:pPr>
              <a:endParaRPr kumimoji="1" lang="ja-JP" altLang="en-US" sz="1800" b="0">
                <a:solidFill>
                  <a:prstClr val="black"/>
                </a:solidFill>
                <a:latin typeface="Calibri"/>
                <a:ea typeface="ＭＳ Ｐゴシック"/>
              </a:endParaRPr>
            </a:p>
          </p:txBody>
        </p:sp>
        <p:sp>
          <p:nvSpPr>
            <p:cNvPr id="38" name="Puzzle4"/>
            <p:cNvSpPr>
              <a:spLocks noEditPoints="1"/>
            </p:cNvSpPr>
            <p:nvPr/>
          </p:nvSpPr>
          <p:spPr bwMode="auto">
            <a:xfrm>
              <a:off x="368" y="1086"/>
              <a:ext cx="1072" cy="1763"/>
            </a:xfrm>
            <a:custGeom>
              <a:avLst/>
              <a:gdLst>
                <a:gd name="T0" fmla="*/ 232 w 21600"/>
                <a:gd name="T1" fmla="*/ 836 h 21600"/>
                <a:gd name="T2" fmla="*/ 348 w 21600"/>
                <a:gd name="T3" fmla="*/ 854 h 21600"/>
                <a:gd name="T4" fmla="*/ 407 w 21600"/>
                <a:gd name="T5" fmla="*/ 926 h 21600"/>
                <a:gd name="T6" fmla="*/ 407 w 21600"/>
                <a:gd name="T7" fmla="*/ 1001 h 21600"/>
                <a:gd name="T8" fmla="*/ 335 w 21600"/>
                <a:gd name="T9" fmla="*/ 1082 h 21600"/>
                <a:gd name="T10" fmla="*/ 236 w 21600"/>
                <a:gd name="T11" fmla="*/ 1086 h 21600"/>
                <a:gd name="T12" fmla="*/ 160 w 21600"/>
                <a:gd name="T13" fmla="*/ 1029 h 21600"/>
                <a:gd name="T14" fmla="*/ 81 w 21600"/>
                <a:gd name="T15" fmla="*/ 1005 h 21600"/>
                <a:gd name="T16" fmla="*/ 26 w 21600"/>
                <a:gd name="T17" fmla="*/ 1048 h 21600"/>
                <a:gd name="T18" fmla="*/ 6 w 21600"/>
                <a:gd name="T19" fmla="*/ 1275 h 21600"/>
                <a:gd name="T20" fmla="*/ 54 w 21600"/>
                <a:gd name="T21" fmla="*/ 1378 h 21600"/>
                <a:gd name="T22" fmla="*/ 335 w 21600"/>
                <a:gd name="T23" fmla="*/ 1364 h 21600"/>
                <a:gd name="T24" fmla="*/ 475 w 21600"/>
                <a:gd name="T25" fmla="*/ 1410 h 21600"/>
                <a:gd name="T26" fmla="*/ 504 w 21600"/>
                <a:gd name="T27" fmla="*/ 1480 h 21600"/>
                <a:gd name="T28" fmla="*/ 457 w 21600"/>
                <a:gd name="T29" fmla="*/ 1551 h 21600"/>
                <a:gd name="T30" fmla="*/ 439 w 21600"/>
                <a:gd name="T31" fmla="*/ 1661 h 21600"/>
                <a:gd name="T32" fmla="*/ 502 w 21600"/>
                <a:gd name="T33" fmla="*/ 1750 h 21600"/>
                <a:gd name="T34" fmla="*/ 571 w 21600"/>
                <a:gd name="T35" fmla="*/ 1768 h 21600"/>
                <a:gd name="T36" fmla="*/ 690 w 21600"/>
                <a:gd name="T37" fmla="*/ 1730 h 21600"/>
                <a:gd name="T38" fmla="*/ 735 w 21600"/>
                <a:gd name="T39" fmla="*/ 1632 h 21600"/>
                <a:gd name="T40" fmla="*/ 678 w 21600"/>
                <a:gd name="T41" fmla="*/ 1530 h 21600"/>
                <a:gd name="T42" fmla="*/ 651 w 21600"/>
                <a:gd name="T43" fmla="*/ 1431 h 21600"/>
                <a:gd name="T44" fmla="*/ 690 w 21600"/>
                <a:gd name="T45" fmla="*/ 1355 h 21600"/>
                <a:gd name="T46" fmla="*/ 799 w 21600"/>
                <a:gd name="T47" fmla="*/ 1350 h 21600"/>
                <a:gd name="T48" fmla="*/ 1048 w 21600"/>
                <a:gd name="T49" fmla="*/ 1346 h 21600"/>
                <a:gd name="T50" fmla="*/ 1073 w 21600"/>
                <a:gd name="T51" fmla="*/ 1203 h 21600"/>
                <a:gd name="T52" fmla="*/ 1060 w 21600"/>
                <a:gd name="T53" fmla="*/ 1065 h 21600"/>
                <a:gd name="T54" fmla="*/ 1024 w 21600"/>
                <a:gd name="T55" fmla="*/ 982 h 21600"/>
                <a:gd name="T56" fmla="*/ 962 w 21600"/>
                <a:gd name="T57" fmla="*/ 965 h 21600"/>
                <a:gd name="T58" fmla="*/ 846 w 21600"/>
                <a:gd name="T59" fmla="*/ 997 h 21600"/>
                <a:gd name="T60" fmla="*/ 770 w 21600"/>
                <a:gd name="T61" fmla="*/ 992 h 21600"/>
                <a:gd name="T62" fmla="*/ 707 w 21600"/>
                <a:gd name="T63" fmla="*/ 937 h 21600"/>
                <a:gd name="T64" fmla="*/ 698 w 21600"/>
                <a:gd name="T65" fmla="*/ 846 h 21600"/>
                <a:gd name="T66" fmla="*/ 762 w 21600"/>
                <a:gd name="T67" fmla="*/ 774 h 21600"/>
                <a:gd name="T68" fmla="*/ 828 w 21600"/>
                <a:gd name="T69" fmla="*/ 763 h 21600"/>
                <a:gd name="T70" fmla="*/ 943 w 21600"/>
                <a:gd name="T71" fmla="*/ 817 h 21600"/>
                <a:gd name="T72" fmla="*/ 1013 w 21600"/>
                <a:gd name="T73" fmla="*/ 825 h 21600"/>
                <a:gd name="T74" fmla="*/ 1056 w 21600"/>
                <a:gd name="T75" fmla="*/ 787 h 21600"/>
                <a:gd name="T76" fmla="*/ 1060 w 21600"/>
                <a:gd name="T77" fmla="*/ 630 h 21600"/>
                <a:gd name="T78" fmla="*/ 1040 w 21600"/>
                <a:gd name="T79" fmla="*/ 397 h 21600"/>
                <a:gd name="T80" fmla="*/ 916 w 21600"/>
                <a:gd name="T81" fmla="*/ 425 h 21600"/>
                <a:gd name="T82" fmla="*/ 737 w 21600"/>
                <a:gd name="T83" fmla="*/ 421 h 21600"/>
                <a:gd name="T84" fmla="*/ 619 w 21600"/>
                <a:gd name="T85" fmla="*/ 376 h 21600"/>
                <a:gd name="T86" fmla="*/ 598 w 21600"/>
                <a:gd name="T87" fmla="*/ 324 h 21600"/>
                <a:gd name="T88" fmla="*/ 648 w 21600"/>
                <a:gd name="T89" fmla="*/ 252 h 21600"/>
                <a:gd name="T90" fmla="*/ 700 w 21600"/>
                <a:gd name="T91" fmla="*/ 141 h 21600"/>
                <a:gd name="T92" fmla="*/ 650 w 21600"/>
                <a:gd name="T93" fmla="*/ 38 h 21600"/>
                <a:gd name="T94" fmla="*/ 529 w 21600"/>
                <a:gd name="T95" fmla="*/ 1 h 21600"/>
                <a:gd name="T96" fmla="*/ 420 w 21600"/>
                <a:gd name="T97" fmla="*/ 67 h 21600"/>
                <a:gd name="T98" fmla="*/ 389 w 21600"/>
                <a:gd name="T99" fmla="*/ 179 h 21600"/>
                <a:gd name="T100" fmla="*/ 432 w 21600"/>
                <a:gd name="T101" fmla="*/ 246 h 21600"/>
                <a:gd name="T102" fmla="*/ 473 w 21600"/>
                <a:gd name="T103" fmla="*/ 329 h 21600"/>
                <a:gd name="T104" fmla="*/ 447 w 21600"/>
                <a:gd name="T105" fmla="*/ 378 h 21600"/>
                <a:gd name="T106" fmla="*/ 238 w 21600"/>
                <a:gd name="T107" fmla="*/ 393 h 21600"/>
                <a:gd name="T108" fmla="*/ 35 w 21600"/>
                <a:gd name="T109" fmla="*/ 389 h 21600"/>
                <a:gd name="T110" fmla="*/ 22 w 21600"/>
                <a:gd name="T111" fmla="*/ 702 h 21600"/>
                <a:gd name="T112" fmla="*/ 33 w 21600"/>
                <a:gd name="T113" fmla="*/ 864 h 21600"/>
                <a:gd name="T114" fmla="*/ 97 w 21600"/>
                <a:gd name="T115" fmla="*/ 903 h 21600"/>
                <a:gd name="T116" fmla="*/ 179 w 21600"/>
                <a:gd name="T117" fmla="*/ 879 h 2160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2075 w 21600"/>
                <a:gd name="T178" fmla="*/ 5660 h 21600"/>
                <a:gd name="T179" fmla="*/ 20210 w 21600"/>
                <a:gd name="T180" fmla="*/ 15976 h 2160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cmpd="sng">
              <a:solidFill>
                <a:srgbClr val="000000"/>
              </a:solidFill>
              <a:round/>
              <a:headEnd/>
              <a:tailEnd/>
            </a:ln>
          </p:spPr>
          <p:txBody>
            <a:bodyPr/>
            <a:lstStyle/>
            <a:p>
              <a:pPr eaLnBrk="1" fontAlgn="auto" hangingPunct="1">
                <a:spcBef>
                  <a:spcPts val="0"/>
                </a:spcBef>
                <a:spcAft>
                  <a:spcPts val="0"/>
                </a:spcAft>
              </a:pPr>
              <a:endParaRPr kumimoji="1" lang="ja-JP" altLang="en-US" sz="1800" b="0">
                <a:solidFill>
                  <a:prstClr val="black"/>
                </a:solidFill>
                <a:latin typeface="Calibri"/>
                <a:ea typeface="ＭＳ Ｐゴシック"/>
              </a:endParaRPr>
            </a:p>
          </p:txBody>
        </p:sp>
        <p:sp>
          <p:nvSpPr>
            <p:cNvPr id="39" name="Puzzle1"/>
            <p:cNvSpPr>
              <a:spLocks noEditPoints="1"/>
            </p:cNvSpPr>
            <p:nvPr/>
          </p:nvSpPr>
          <p:spPr bwMode="auto">
            <a:xfrm>
              <a:off x="0" y="458"/>
              <a:ext cx="1800" cy="1051"/>
            </a:xfrm>
            <a:custGeom>
              <a:avLst/>
              <a:gdLst>
                <a:gd name="T0" fmla="*/ 834 w 21600"/>
                <a:gd name="T1" fmla="*/ 994 h 21600"/>
                <a:gd name="T2" fmla="*/ 839 w 21600"/>
                <a:gd name="T3" fmla="*/ 931 h 21600"/>
                <a:gd name="T4" fmla="*/ 782 w 21600"/>
                <a:gd name="T5" fmla="*/ 850 h 21600"/>
                <a:gd name="T6" fmla="*/ 758 w 21600"/>
                <a:gd name="T7" fmla="*/ 767 h 21600"/>
                <a:gd name="T8" fmla="*/ 821 w 21600"/>
                <a:gd name="T9" fmla="*/ 662 h 21600"/>
                <a:gd name="T10" fmla="*/ 946 w 21600"/>
                <a:gd name="T11" fmla="*/ 627 h 21600"/>
                <a:gd name="T12" fmla="*/ 1046 w 21600"/>
                <a:gd name="T13" fmla="*/ 693 h 21600"/>
                <a:gd name="T14" fmla="*/ 1068 w 21600"/>
                <a:gd name="T15" fmla="*/ 805 h 21600"/>
                <a:gd name="T16" fmla="*/ 989 w 21600"/>
                <a:gd name="T17" fmla="*/ 912 h 21600"/>
                <a:gd name="T18" fmla="*/ 969 w 21600"/>
                <a:gd name="T19" fmla="*/ 970 h 21600"/>
                <a:gd name="T20" fmla="*/ 1017 w 21600"/>
                <a:gd name="T21" fmla="*/ 1022 h 21600"/>
                <a:gd name="T22" fmla="*/ 1165 w 21600"/>
                <a:gd name="T23" fmla="*/ 1056 h 21600"/>
                <a:gd name="T24" fmla="*/ 1344 w 21600"/>
                <a:gd name="T25" fmla="*/ 1043 h 21600"/>
                <a:gd name="T26" fmla="*/ 1428 w 21600"/>
                <a:gd name="T27" fmla="*/ 984 h 21600"/>
                <a:gd name="T28" fmla="*/ 1422 w 21600"/>
                <a:gd name="T29" fmla="*/ 840 h 21600"/>
                <a:gd name="T30" fmla="*/ 1393 w 21600"/>
                <a:gd name="T31" fmla="*/ 636 h 21600"/>
                <a:gd name="T32" fmla="*/ 1448 w 21600"/>
                <a:gd name="T33" fmla="*/ 558 h 21600"/>
                <a:gd name="T34" fmla="*/ 1532 w 21600"/>
                <a:gd name="T35" fmla="*/ 530 h 21600"/>
                <a:gd name="T36" fmla="*/ 1606 w 21600"/>
                <a:gd name="T37" fmla="*/ 577 h 21600"/>
                <a:gd name="T38" fmla="*/ 1704 w 21600"/>
                <a:gd name="T39" fmla="*/ 594 h 21600"/>
                <a:gd name="T40" fmla="*/ 1789 w 21600"/>
                <a:gd name="T41" fmla="*/ 539 h 21600"/>
                <a:gd name="T42" fmla="*/ 1789 w 21600"/>
                <a:gd name="T43" fmla="*/ 426 h 21600"/>
                <a:gd name="T44" fmla="*/ 1704 w 21600"/>
                <a:gd name="T45" fmla="*/ 356 h 21600"/>
                <a:gd name="T46" fmla="*/ 1606 w 21600"/>
                <a:gd name="T47" fmla="*/ 365 h 21600"/>
                <a:gd name="T48" fmla="*/ 1523 w 21600"/>
                <a:gd name="T49" fmla="*/ 403 h 21600"/>
                <a:gd name="T50" fmla="*/ 1428 w 21600"/>
                <a:gd name="T51" fmla="*/ 388 h 21600"/>
                <a:gd name="T52" fmla="*/ 1385 w 21600"/>
                <a:gd name="T53" fmla="*/ 316 h 21600"/>
                <a:gd name="T54" fmla="*/ 1409 w 21600"/>
                <a:gd name="T55" fmla="*/ 57 h 21600"/>
                <a:gd name="T56" fmla="*/ 1255 w 21600"/>
                <a:gd name="T57" fmla="*/ 17 h 21600"/>
                <a:gd name="T58" fmla="*/ 1082 w 21600"/>
                <a:gd name="T59" fmla="*/ 1 h 21600"/>
                <a:gd name="T60" fmla="*/ 1030 w 21600"/>
                <a:gd name="T61" fmla="*/ 59 h 21600"/>
                <a:gd name="T62" fmla="*/ 1032 w 21600"/>
                <a:gd name="T63" fmla="*/ 158 h 21600"/>
                <a:gd name="T64" fmla="*/ 1097 w 21600"/>
                <a:gd name="T65" fmla="*/ 256 h 21600"/>
                <a:gd name="T66" fmla="*/ 1088 w 21600"/>
                <a:gd name="T67" fmla="*/ 361 h 21600"/>
                <a:gd name="T68" fmla="*/ 980 w 21600"/>
                <a:gd name="T69" fmla="*/ 428 h 21600"/>
                <a:gd name="T70" fmla="*/ 893 w 21600"/>
                <a:gd name="T71" fmla="*/ 420 h 21600"/>
                <a:gd name="T72" fmla="*/ 825 w 21600"/>
                <a:gd name="T73" fmla="*/ 360 h 21600"/>
                <a:gd name="T74" fmla="*/ 813 w 21600"/>
                <a:gd name="T75" fmla="*/ 243 h 21600"/>
                <a:gd name="T76" fmla="*/ 866 w 21600"/>
                <a:gd name="T77" fmla="*/ 163 h 21600"/>
                <a:gd name="T78" fmla="*/ 866 w 21600"/>
                <a:gd name="T79" fmla="*/ 91 h 21600"/>
                <a:gd name="T80" fmla="*/ 766 w 21600"/>
                <a:gd name="T81" fmla="*/ 33 h 21600"/>
                <a:gd name="T82" fmla="*/ 516 w 21600"/>
                <a:gd name="T83" fmla="*/ 25 h 21600"/>
                <a:gd name="T84" fmla="*/ 431 w 21600"/>
                <a:gd name="T85" fmla="*/ 173 h 21600"/>
                <a:gd name="T86" fmla="*/ 447 w 21600"/>
                <a:gd name="T87" fmla="*/ 349 h 21600"/>
                <a:gd name="T88" fmla="*/ 417 w 21600"/>
                <a:gd name="T89" fmla="*/ 401 h 21600"/>
                <a:gd name="T90" fmla="*/ 341 w 21600"/>
                <a:gd name="T91" fmla="*/ 428 h 21600"/>
                <a:gd name="T92" fmla="*/ 271 w 21600"/>
                <a:gd name="T93" fmla="*/ 413 h 21600"/>
                <a:gd name="T94" fmla="*/ 201 w 21600"/>
                <a:gd name="T95" fmla="*/ 367 h 21600"/>
                <a:gd name="T96" fmla="*/ 82 w 21600"/>
                <a:gd name="T97" fmla="*/ 375 h 21600"/>
                <a:gd name="T98" fmla="*/ 16 w 21600"/>
                <a:gd name="T99" fmla="*/ 445 h 21600"/>
                <a:gd name="T100" fmla="*/ 3 w 21600"/>
                <a:gd name="T101" fmla="*/ 521 h 21600"/>
                <a:gd name="T102" fmla="*/ 24 w 21600"/>
                <a:gd name="T103" fmla="*/ 583 h 21600"/>
                <a:gd name="T104" fmla="*/ 116 w 21600"/>
                <a:gd name="T105" fmla="*/ 638 h 21600"/>
                <a:gd name="T106" fmla="*/ 216 w 21600"/>
                <a:gd name="T107" fmla="*/ 622 h 21600"/>
                <a:gd name="T108" fmla="*/ 284 w 21600"/>
                <a:gd name="T109" fmla="*/ 589 h 21600"/>
                <a:gd name="T110" fmla="*/ 363 w 21600"/>
                <a:gd name="T111" fmla="*/ 615 h 21600"/>
                <a:gd name="T112" fmla="*/ 392 w 21600"/>
                <a:gd name="T113" fmla="*/ 695 h 21600"/>
                <a:gd name="T114" fmla="*/ 383 w 21600"/>
                <a:gd name="T115" fmla="*/ 950 h 21600"/>
                <a:gd name="T116" fmla="*/ 439 w 21600"/>
                <a:gd name="T117" fmla="*/ 1026 h 21600"/>
                <a:gd name="T118" fmla="*/ 725 w 21600"/>
                <a:gd name="T119" fmla="*/ 1015 h 2160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6084 w 21600"/>
                <a:gd name="T181" fmla="*/ 2569 h 21600"/>
                <a:gd name="T182" fmla="*/ 16128 w 21600"/>
                <a:gd name="T183" fmla="*/ 19545 h 2160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cmpd="sng">
              <a:solidFill>
                <a:srgbClr val="000000"/>
              </a:solidFill>
              <a:round/>
              <a:headEnd/>
              <a:tailEnd/>
            </a:ln>
          </p:spPr>
          <p:txBody>
            <a:bodyPr/>
            <a:lstStyle/>
            <a:p>
              <a:pPr eaLnBrk="1" fontAlgn="auto" hangingPunct="1">
                <a:spcBef>
                  <a:spcPts val="0"/>
                </a:spcBef>
                <a:spcAft>
                  <a:spcPts val="0"/>
                </a:spcAft>
              </a:pPr>
              <a:endParaRPr kumimoji="1" lang="ja-JP" altLang="en-US" sz="1800" b="0">
                <a:solidFill>
                  <a:prstClr val="black"/>
                </a:solidFill>
                <a:latin typeface="Calibri"/>
                <a:ea typeface="ＭＳ Ｐゴシック"/>
              </a:endParaRPr>
            </a:p>
          </p:txBody>
        </p:sp>
      </p:grpSp>
      <p:sp>
        <p:nvSpPr>
          <p:cNvPr id="40" name="Text Box 39"/>
          <p:cNvSpPr txBox="1">
            <a:spLocks noChangeArrowheads="1"/>
          </p:cNvSpPr>
          <p:nvPr/>
        </p:nvSpPr>
        <p:spPr bwMode="auto">
          <a:xfrm>
            <a:off x="330684" y="5460807"/>
            <a:ext cx="253497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fontAlgn="auto">
              <a:spcBef>
                <a:spcPct val="50000"/>
              </a:spcBef>
              <a:spcAft>
                <a:spcPts val="0"/>
              </a:spcAft>
            </a:pPr>
            <a:r>
              <a:rPr kumimoji="1" lang="en-US" altLang="ja-JP" sz="2000" dirty="0" smtClean="0">
                <a:solidFill>
                  <a:prstClr val="black"/>
                </a:solidFill>
                <a:sym typeface="Calibri" pitchFamily="34" charset="0"/>
              </a:rPr>
              <a:t>November 2017</a:t>
            </a:r>
            <a:endParaRPr kumimoji="1" lang="en-US" altLang="ja-JP" sz="2000" dirty="0">
              <a:solidFill>
                <a:prstClr val="black"/>
              </a:solidFill>
              <a:sym typeface="Calibri" pitchFamily="34" charset="0"/>
            </a:endParaRPr>
          </a:p>
        </p:txBody>
      </p:sp>
      <p:sp>
        <p:nvSpPr>
          <p:cNvPr id="41" name="Arc 41"/>
          <p:cNvSpPr>
            <a:spLocks/>
          </p:cNvSpPr>
          <p:nvPr/>
        </p:nvSpPr>
        <p:spPr bwMode="auto">
          <a:xfrm flipV="1">
            <a:off x="2397873" y="5461599"/>
            <a:ext cx="5071665" cy="900907"/>
          </a:xfrm>
          <a:custGeom>
            <a:avLst/>
            <a:gdLst>
              <a:gd name="T0" fmla="*/ -220 w 21600"/>
              <a:gd name="T1" fmla="*/ 0 h 21600"/>
              <a:gd name="T2" fmla="*/ 4752975 w 21600"/>
              <a:gd name="T3" fmla="*/ 1081087 h 21600"/>
              <a:gd name="T4" fmla="*/ -220 w 21600"/>
              <a:gd name="T5" fmla="*/ 0 h 21600"/>
              <a:gd name="T6" fmla="*/ 4752975 w 21600"/>
              <a:gd name="T7" fmla="*/ 1081087 h 21600"/>
              <a:gd name="T8" fmla="*/ 0 w 21600"/>
              <a:gd name="T9" fmla="*/ 1081087 h 21600"/>
              <a:gd name="T10" fmla="*/ -220 w 21600"/>
              <a:gd name="T11" fmla="*/ 0 h 21600"/>
              <a:gd name="T12" fmla="*/ 0 60000 65536"/>
              <a:gd name="T13" fmla="*/ 0 60000 65536"/>
              <a:gd name="T14" fmla="*/ 0 60000 65536"/>
              <a:gd name="T15" fmla="*/ 0 60000 65536"/>
              <a:gd name="T16" fmla="*/ 0 60000 65536"/>
              <a:gd name="T17" fmla="*/ 0 60000 65536"/>
              <a:gd name="T18" fmla="*/ 0 w 21600"/>
              <a:gd name="T19" fmla="*/ 0 h 21600"/>
              <a:gd name="T20" fmla="*/ 2160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76200" cmpd="sng">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pPr eaLnBrk="1" fontAlgn="auto" hangingPunct="1">
              <a:spcBef>
                <a:spcPts val="0"/>
              </a:spcBef>
              <a:spcAft>
                <a:spcPts val="0"/>
              </a:spcAft>
            </a:pPr>
            <a:endParaRPr kumimoji="1" lang="ja-JP" altLang="en-US" sz="1800" b="0">
              <a:solidFill>
                <a:prstClr val="black"/>
              </a:solidFill>
              <a:latin typeface="Calibri"/>
              <a:ea typeface="ＭＳ Ｐゴシック"/>
            </a:endParaRPr>
          </a:p>
        </p:txBody>
      </p:sp>
      <p:grpSp>
        <p:nvGrpSpPr>
          <p:cNvPr id="42" name="Group 41"/>
          <p:cNvGrpSpPr>
            <a:grpSpLocks/>
          </p:cNvGrpSpPr>
          <p:nvPr/>
        </p:nvGrpSpPr>
        <p:grpSpPr bwMode="auto">
          <a:xfrm>
            <a:off x="4269007" y="6345045"/>
            <a:ext cx="586448" cy="528637"/>
            <a:chOff x="0" y="0"/>
            <a:chExt cx="2834" cy="2849"/>
          </a:xfrm>
        </p:grpSpPr>
        <p:sp>
          <p:nvSpPr>
            <p:cNvPr id="43" name="Puzzle3"/>
            <p:cNvSpPr>
              <a:spLocks noEditPoints="1"/>
            </p:cNvSpPr>
            <p:nvPr/>
          </p:nvSpPr>
          <p:spPr bwMode="auto">
            <a:xfrm>
              <a:off x="1380" y="0"/>
              <a:ext cx="1114" cy="1514"/>
            </a:xfrm>
            <a:custGeom>
              <a:avLst/>
              <a:gdLst>
                <a:gd name="T0" fmla="*/ 441 w 21600"/>
                <a:gd name="T1" fmla="*/ 1476 h 21600"/>
                <a:gd name="T2" fmla="*/ 485 w 21600"/>
                <a:gd name="T3" fmla="*/ 1422 h 21600"/>
                <a:gd name="T4" fmla="*/ 446 w 21600"/>
                <a:gd name="T5" fmla="*/ 1343 h 21600"/>
                <a:gd name="T6" fmla="*/ 412 w 21600"/>
                <a:gd name="T7" fmla="*/ 1225 h 21600"/>
                <a:gd name="T8" fmla="*/ 444 w 21600"/>
                <a:gd name="T9" fmla="*/ 1144 h 21600"/>
                <a:gd name="T10" fmla="*/ 498 w 21600"/>
                <a:gd name="T11" fmla="*/ 1113 h 21600"/>
                <a:gd name="T12" fmla="*/ 582 w 21600"/>
                <a:gd name="T13" fmla="*/ 1110 h 21600"/>
                <a:gd name="T14" fmla="*/ 650 w 21600"/>
                <a:gd name="T15" fmla="*/ 1136 h 21600"/>
                <a:gd name="T16" fmla="*/ 697 w 21600"/>
                <a:gd name="T17" fmla="*/ 1209 h 21600"/>
                <a:gd name="T18" fmla="*/ 676 w 21600"/>
                <a:gd name="T19" fmla="*/ 1318 h 21600"/>
                <a:gd name="T20" fmla="*/ 613 w 21600"/>
                <a:gd name="T21" fmla="*/ 1411 h 21600"/>
                <a:gd name="T22" fmla="*/ 636 w 21600"/>
                <a:gd name="T23" fmla="*/ 1457 h 21600"/>
                <a:gd name="T24" fmla="*/ 738 w 21600"/>
                <a:gd name="T25" fmla="*/ 1499 h 21600"/>
                <a:gd name="T26" fmla="*/ 898 w 21600"/>
                <a:gd name="T27" fmla="*/ 1519 h 21600"/>
                <a:gd name="T28" fmla="*/ 1043 w 21600"/>
                <a:gd name="T29" fmla="*/ 1491 h 21600"/>
                <a:gd name="T30" fmla="*/ 1048 w 21600"/>
                <a:gd name="T31" fmla="*/ 1338 h 21600"/>
                <a:gd name="T32" fmla="*/ 1060 w 21600"/>
                <a:gd name="T33" fmla="*/ 1115 h 21600"/>
                <a:gd name="T34" fmla="*/ 1007 w 21600"/>
                <a:gd name="T35" fmla="*/ 1060 h 21600"/>
                <a:gd name="T36" fmla="*/ 928 w 21600"/>
                <a:gd name="T37" fmla="*/ 1052 h 21600"/>
                <a:gd name="T38" fmla="*/ 859 w 21600"/>
                <a:gd name="T39" fmla="*/ 1096 h 21600"/>
                <a:gd name="T40" fmla="*/ 754 w 21600"/>
                <a:gd name="T41" fmla="*/ 1085 h 21600"/>
                <a:gd name="T42" fmla="*/ 691 w 21600"/>
                <a:gd name="T43" fmla="*/ 1023 h 21600"/>
                <a:gd name="T44" fmla="*/ 680 w 21600"/>
                <a:gd name="T45" fmla="*/ 953 h 21600"/>
                <a:gd name="T46" fmla="*/ 701 w 21600"/>
                <a:gd name="T47" fmla="*/ 881 h 21600"/>
                <a:gd name="T48" fmla="*/ 796 w 21600"/>
                <a:gd name="T49" fmla="*/ 819 h 21600"/>
                <a:gd name="T50" fmla="*/ 903 w 21600"/>
                <a:gd name="T51" fmla="*/ 839 h 21600"/>
                <a:gd name="T52" fmla="*/ 963 w 21600"/>
                <a:gd name="T53" fmla="*/ 879 h 21600"/>
                <a:gd name="T54" fmla="*/ 1035 w 21600"/>
                <a:gd name="T55" fmla="*/ 879 h 21600"/>
                <a:gd name="T56" fmla="*/ 1098 w 21600"/>
                <a:gd name="T57" fmla="*/ 843 h 21600"/>
                <a:gd name="T58" fmla="*/ 1117 w 21600"/>
                <a:gd name="T59" fmla="*/ 759 h 21600"/>
                <a:gd name="T60" fmla="*/ 1073 w 21600"/>
                <a:gd name="T61" fmla="*/ 528 h 21600"/>
                <a:gd name="T62" fmla="*/ 911 w 21600"/>
                <a:gd name="T63" fmla="*/ 505 h 21600"/>
                <a:gd name="T64" fmla="*/ 706 w 21600"/>
                <a:gd name="T65" fmla="*/ 479 h 21600"/>
                <a:gd name="T66" fmla="*/ 615 w 21600"/>
                <a:gd name="T67" fmla="*/ 412 h 21600"/>
                <a:gd name="T68" fmla="*/ 605 w 21600"/>
                <a:gd name="T69" fmla="*/ 314 h 21600"/>
                <a:gd name="T70" fmla="*/ 655 w 21600"/>
                <a:gd name="T71" fmla="*/ 243 h 21600"/>
                <a:gd name="T72" fmla="*/ 689 w 21600"/>
                <a:gd name="T73" fmla="*/ 131 h 21600"/>
                <a:gd name="T74" fmla="*/ 653 w 21600"/>
                <a:gd name="T75" fmla="*/ 43 h 21600"/>
                <a:gd name="T76" fmla="*/ 586 w 21600"/>
                <a:gd name="T77" fmla="*/ 7 h 21600"/>
                <a:gd name="T78" fmla="*/ 494 w 21600"/>
                <a:gd name="T79" fmla="*/ 7 h 21600"/>
                <a:gd name="T80" fmla="*/ 427 w 21600"/>
                <a:gd name="T81" fmla="*/ 36 h 21600"/>
                <a:gd name="T82" fmla="*/ 379 w 21600"/>
                <a:gd name="T83" fmla="*/ 112 h 21600"/>
                <a:gd name="T84" fmla="*/ 404 w 21600"/>
                <a:gd name="T85" fmla="*/ 224 h 21600"/>
                <a:gd name="T86" fmla="*/ 456 w 21600"/>
                <a:gd name="T87" fmla="*/ 320 h 21600"/>
                <a:gd name="T88" fmla="*/ 420 w 21600"/>
                <a:gd name="T89" fmla="*/ 419 h 21600"/>
                <a:gd name="T90" fmla="*/ 293 w 21600"/>
                <a:gd name="T91" fmla="*/ 477 h 21600"/>
                <a:gd name="T92" fmla="*/ 80 w 21600"/>
                <a:gd name="T93" fmla="*/ 477 h 21600"/>
                <a:gd name="T94" fmla="*/ 7 w 21600"/>
                <a:gd name="T95" fmla="*/ 692 h 21600"/>
                <a:gd name="T96" fmla="*/ 26 w 21600"/>
                <a:gd name="T97" fmla="*/ 826 h 21600"/>
                <a:gd name="T98" fmla="*/ 110 w 21600"/>
                <a:gd name="T99" fmla="*/ 860 h 21600"/>
                <a:gd name="T100" fmla="*/ 200 w 21600"/>
                <a:gd name="T101" fmla="*/ 840 h 21600"/>
                <a:gd name="T102" fmla="*/ 284 w 21600"/>
                <a:gd name="T103" fmla="*/ 805 h 21600"/>
                <a:gd name="T104" fmla="*/ 379 w 21600"/>
                <a:gd name="T105" fmla="*/ 849 h 21600"/>
                <a:gd name="T106" fmla="*/ 414 w 21600"/>
                <a:gd name="T107" fmla="*/ 966 h 21600"/>
                <a:gd name="T108" fmla="*/ 351 w 21600"/>
                <a:gd name="T109" fmla="*/ 1041 h 21600"/>
                <a:gd name="T110" fmla="*/ 250 w 21600"/>
                <a:gd name="T111" fmla="*/ 1052 h 21600"/>
                <a:gd name="T112" fmla="*/ 177 w 21600"/>
                <a:gd name="T113" fmla="*/ 995 h 21600"/>
                <a:gd name="T114" fmla="*/ 93 w 21600"/>
                <a:gd name="T115" fmla="*/ 1000 h 21600"/>
                <a:gd name="T116" fmla="*/ 26 w 21600"/>
                <a:gd name="T117" fmla="*/ 1064 h 21600"/>
                <a:gd name="T118" fmla="*/ 26 w 21600"/>
                <a:gd name="T119" fmla="*/ 1215 h 21600"/>
                <a:gd name="T120" fmla="*/ 51 w 21600"/>
                <a:gd name="T121" fmla="*/ 1411 h 21600"/>
                <a:gd name="T122" fmla="*/ 76 w 21600"/>
                <a:gd name="T123" fmla="*/ 1472 h 21600"/>
                <a:gd name="T124" fmla="*/ 294 w 21600"/>
                <a:gd name="T125" fmla="*/ 1452 h 2160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2269 w 21600"/>
                <a:gd name="T190" fmla="*/ 7718 h 21600"/>
                <a:gd name="T191" fmla="*/ 19157 w 21600"/>
                <a:gd name="T192" fmla="*/ 20230 h 2160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cmpd="sng">
              <a:solidFill>
                <a:srgbClr val="000000"/>
              </a:solidFill>
              <a:round/>
              <a:headEnd/>
              <a:tailEnd/>
            </a:ln>
          </p:spPr>
          <p:txBody>
            <a:bodyPr/>
            <a:lstStyle/>
            <a:p>
              <a:pPr eaLnBrk="1" fontAlgn="auto" hangingPunct="1">
                <a:spcBef>
                  <a:spcPts val="0"/>
                </a:spcBef>
                <a:spcAft>
                  <a:spcPts val="0"/>
                </a:spcAft>
              </a:pPr>
              <a:endParaRPr kumimoji="1" lang="ja-JP" altLang="en-US" sz="1800" b="0">
                <a:solidFill>
                  <a:prstClr val="black"/>
                </a:solidFill>
                <a:latin typeface="Calibri"/>
                <a:ea typeface="ＭＳ Ｐゴシック"/>
              </a:endParaRPr>
            </a:p>
          </p:txBody>
        </p:sp>
        <p:sp>
          <p:nvSpPr>
            <p:cNvPr id="44" name="Puzzle2"/>
            <p:cNvSpPr>
              <a:spLocks noEditPoints="1"/>
            </p:cNvSpPr>
            <p:nvPr/>
          </p:nvSpPr>
          <p:spPr bwMode="auto">
            <a:xfrm>
              <a:off x="1056" y="1103"/>
              <a:ext cx="1778" cy="1379"/>
            </a:xfrm>
            <a:custGeom>
              <a:avLst/>
              <a:gdLst>
                <a:gd name="T0" fmla="*/ 299 w 21600"/>
                <a:gd name="T1" fmla="*/ 810 h 21600"/>
                <a:gd name="T2" fmla="*/ 208 w 21600"/>
                <a:gd name="T3" fmla="*/ 775 h 21600"/>
                <a:gd name="T4" fmla="*/ 113 w 21600"/>
                <a:gd name="T5" fmla="*/ 743 h 21600"/>
                <a:gd name="T6" fmla="*/ 46 w 21600"/>
                <a:gd name="T7" fmla="*/ 772 h 21600"/>
                <a:gd name="T8" fmla="*/ 1 w 21600"/>
                <a:gd name="T9" fmla="*/ 855 h 21600"/>
                <a:gd name="T10" fmla="*/ 37 w 21600"/>
                <a:gd name="T11" fmla="*/ 949 h 21600"/>
                <a:gd name="T12" fmla="*/ 99 w 21600"/>
                <a:gd name="T13" fmla="*/ 980 h 21600"/>
                <a:gd name="T14" fmla="*/ 183 w 21600"/>
                <a:gd name="T15" fmla="*/ 973 h 21600"/>
                <a:gd name="T16" fmla="*/ 298 w 21600"/>
                <a:gd name="T17" fmla="*/ 947 h 21600"/>
                <a:gd name="T18" fmla="*/ 344 w 21600"/>
                <a:gd name="T19" fmla="*/ 984 h 21600"/>
                <a:gd name="T20" fmla="*/ 375 w 21600"/>
                <a:gd name="T21" fmla="*/ 1091 h 21600"/>
                <a:gd name="T22" fmla="*/ 375 w 21600"/>
                <a:gd name="T23" fmla="*/ 1236 h 21600"/>
                <a:gd name="T24" fmla="*/ 391 w 21600"/>
                <a:gd name="T25" fmla="*/ 1351 h 21600"/>
                <a:gd name="T26" fmla="*/ 610 w 21600"/>
                <a:gd name="T27" fmla="*/ 1351 h 21600"/>
                <a:gd name="T28" fmla="*/ 738 w 21600"/>
                <a:gd name="T29" fmla="*/ 1295 h 21600"/>
                <a:gd name="T30" fmla="*/ 776 w 21600"/>
                <a:gd name="T31" fmla="*/ 1197 h 21600"/>
                <a:gd name="T32" fmla="*/ 722 w 21600"/>
                <a:gd name="T33" fmla="*/ 1103 h 21600"/>
                <a:gd name="T34" fmla="*/ 697 w 21600"/>
                <a:gd name="T35" fmla="*/ 994 h 21600"/>
                <a:gd name="T36" fmla="*/ 746 w 21600"/>
                <a:gd name="T37" fmla="*/ 918 h 21600"/>
                <a:gd name="T38" fmla="*/ 814 w 21600"/>
                <a:gd name="T39" fmla="*/ 890 h 21600"/>
                <a:gd name="T40" fmla="*/ 909 w 21600"/>
                <a:gd name="T41" fmla="*/ 892 h 21600"/>
                <a:gd name="T42" fmla="*/ 976 w 21600"/>
                <a:gd name="T43" fmla="*/ 924 h 21600"/>
                <a:gd name="T44" fmla="*/ 1012 w 21600"/>
                <a:gd name="T45" fmla="*/ 1011 h 21600"/>
                <a:gd name="T46" fmla="*/ 978 w 21600"/>
                <a:gd name="T47" fmla="*/ 1120 h 21600"/>
                <a:gd name="T48" fmla="*/ 926 w 21600"/>
                <a:gd name="T49" fmla="*/ 1191 h 21600"/>
                <a:gd name="T50" fmla="*/ 936 w 21600"/>
                <a:gd name="T51" fmla="*/ 1287 h 21600"/>
                <a:gd name="T52" fmla="*/ 1031 w 21600"/>
                <a:gd name="T53" fmla="*/ 1353 h 21600"/>
                <a:gd name="T54" fmla="*/ 1237 w 21600"/>
                <a:gd name="T55" fmla="*/ 1379 h 21600"/>
                <a:gd name="T56" fmla="*/ 1385 w 21600"/>
                <a:gd name="T57" fmla="*/ 1353 h 21600"/>
                <a:gd name="T58" fmla="*/ 1376 w 21600"/>
                <a:gd name="T59" fmla="*/ 1169 h 21600"/>
                <a:gd name="T60" fmla="*/ 1406 w 21600"/>
                <a:gd name="T61" fmla="*/ 1008 h 21600"/>
                <a:gd name="T62" fmla="*/ 1474 w 21600"/>
                <a:gd name="T63" fmla="*/ 988 h 21600"/>
                <a:gd name="T64" fmla="*/ 1553 w 21600"/>
                <a:gd name="T65" fmla="*/ 1030 h 21600"/>
                <a:gd name="T66" fmla="*/ 1635 w 21600"/>
                <a:gd name="T67" fmla="*/ 1075 h 21600"/>
                <a:gd name="T68" fmla="*/ 1731 w 21600"/>
                <a:gd name="T69" fmla="*/ 1048 h 21600"/>
                <a:gd name="T70" fmla="*/ 1778 w 21600"/>
                <a:gd name="T71" fmla="*/ 950 h 21600"/>
                <a:gd name="T72" fmla="*/ 1763 w 21600"/>
                <a:gd name="T73" fmla="*/ 888 h 21600"/>
                <a:gd name="T74" fmla="*/ 1676 w 21600"/>
                <a:gd name="T75" fmla="*/ 819 h 21600"/>
                <a:gd name="T76" fmla="*/ 1576 w 21600"/>
                <a:gd name="T77" fmla="*/ 828 h 21600"/>
                <a:gd name="T78" fmla="*/ 1520 w 21600"/>
                <a:gd name="T79" fmla="*/ 877 h 21600"/>
                <a:gd name="T80" fmla="*/ 1440 w 21600"/>
                <a:gd name="T81" fmla="*/ 876 h 21600"/>
                <a:gd name="T82" fmla="*/ 1390 w 21600"/>
                <a:gd name="T83" fmla="*/ 829 h 21600"/>
                <a:gd name="T84" fmla="*/ 1390 w 21600"/>
                <a:gd name="T85" fmla="*/ 547 h 21600"/>
                <a:gd name="T86" fmla="*/ 1330 w 21600"/>
                <a:gd name="T87" fmla="*/ 394 h 21600"/>
                <a:gd name="T88" fmla="*/ 1169 w 21600"/>
                <a:gd name="T89" fmla="*/ 404 h 21600"/>
                <a:gd name="T90" fmla="*/ 1017 w 21600"/>
                <a:gd name="T91" fmla="*/ 373 h 21600"/>
                <a:gd name="T92" fmla="*/ 944 w 21600"/>
                <a:gd name="T93" fmla="*/ 331 h 21600"/>
                <a:gd name="T94" fmla="*/ 942 w 21600"/>
                <a:gd name="T95" fmla="*/ 282 h 21600"/>
                <a:gd name="T96" fmla="*/ 1015 w 21600"/>
                <a:gd name="T97" fmla="*/ 176 h 21600"/>
                <a:gd name="T98" fmla="*/ 1008 w 21600"/>
                <a:gd name="T99" fmla="*/ 67 h 21600"/>
                <a:gd name="T100" fmla="*/ 953 w 21600"/>
                <a:gd name="T101" fmla="*/ 20 h 21600"/>
                <a:gd name="T102" fmla="*/ 874 w 21600"/>
                <a:gd name="T103" fmla="*/ 2 h 21600"/>
                <a:gd name="T104" fmla="*/ 798 w 21600"/>
                <a:gd name="T105" fmla="*/ 14 h 21600"/>
                <a:gd name="T106" fmla="*/ 751 w 21600"/>
                <a:gd name="T107" fmla="*/ 50 h 21600"/>
                <a:gd name="T108" fmla="*/ 734 w 21600"/>
                <a:gd name="T109" fmla="*/ 156 h 21600"/>
                <a:gd name="T110" fmla="*/ 788 w 21600"/>
                <a:gd name="T111" fmla="*/ 261 h 21600"/>
                <a:gd name="T112" fmla="*/ 800 w 21600"/>
                <a:gd name="T113" fmla="*/ 333 h 21600"/>
                <a:gd name="T114" fmla="*/ 728 w 21600"/>
                <a:gd name="T115" fmla="*/ 368 h 21600"/>
                <a:gd name="T116" fmla="*/ 612 w 21600"/>
                <a:gd name="T117" fmla="*/ 340 h 21600"/>
                <a:gd name="T118" fmla="*/ 391 w 21600"/>
                <a:gd name="T119" fmla="*/ 357 h 21600"/>
                <a:gd name="T120" fmla="*/ 355 w 21600"/>
                <a:gd name="T121" fmla="*/ 506 h 21600"/>
                <a:gd name="T122" fmla="*/ 369 w 21600"/>
                <a:gd name="T123" fmla="*/ 735 h 2160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5394 w 21600"/>
                <a:gd name="T187" fmla="*/ 6735 h 21600"/>
                <a:gd name="T188" fmla="*/ 16182 w 21600"/>
                <a:gd name="T189" fmla="*/ 20441 h 2160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cmpd="sng">
              <a:solidFill>
                <a:srgbClr val="000000"/>
              </a:solidFill>
              <a:round/>
              <a:headEnd/>
              <a:tailEnd/>
            </a:ln>
          </p:spPr>
          <p:txBody>
            <a:bodyPr/>
            <a:lstStyle/>
            <a:p>
              <a:pPr eaLnBrk="1" fontAlgn="auto" hangingPunct="1">
                <a:spcBef>
                  <a:spcPts val="0"/>
                </a:spcBef>
                <a:spcAft>
                  <a:spcPts val="0"/>
                </a:spcAft>
              </a:pPr>
              <a:endParaRPr kumimoji="1" lang="ja-JP" altLang="en-US" sz="1800" b="0">
                <a:solidFill>
                  <a:prstClr val="black"/>
                </a:solidFill>
                <a:latin typeface="Calibri"/>
                <a:ea typeface="ＭＳ Ｐゴシック"/>
              </a:endParaRPr>
            </a:p>
          </p:txBody>
        </p:sp>
        <p:sp>
          <p:nvSpPr>
            <p:cNvPr id="45" name="Puzzle4"/>
            <p:cNvSpPr>
              <a:spLocks noEditPoints="1"/>
            </p:cNvSpPr>
            <p:nvPr/>
          </p:nvSpPr>
          <p:spPr bwMode="auto">
            <a:xfrm>
              <a:off x="368" y="1086"/>
              <a:ext cx="1072" cy="1763"/>
            </a:xfrm>
            <a:custGeom>
              <a:avLst/>
              <a:gdLst>
                <a:gd name="T0" fmla="*/ 232 w 21600"/>
                <a:gd name="T1" fmla="*/ 836 h 21600"/>
                <a:gd name="T2" fmla="*/ 348 w 21600"/>
                <a:gd name="T3" fmla="*/ 854 h 21600"/>
                <a:gd name="T4" fmla="*/ 407 w 21600"/>
                <a:gd name="T5" fmla="*/ 926 h 21600"/>
                <a:gd name="T6" fmla="*/ 407 w 21600"/>
                <a:gd name="T7" fmla="*/ 1001 h 21600"/>
                <a:gd name="T8" fmla="*/ 335 w 21600"/>
                <a:gd name="T9" fmla="*/ 1082 h 21600"/>
                <a:gd name="T10" fmla="*/ 236 w 21600"/>
                <a:gd name="T11" fmla="*/ 1086 h 21600"/>
                <a:gd name="T12" fmla="*/ 160 w 21600"/>
                <a:gd name="T13" fmla="*/ 1029 h 21600"/>
                <a:gd name="T14" fmla="*/ 81 w 21600"/>
                <a:gd name="T15" fmla="*/ 1005 h 21600"/>
                <a:gd name="T16" fmla="*/ 26 w 21600"/>
                <a:gd name="T17" fmla="*/ 1048 h 21600"/>
                <a:gd name="T18" fmla="*/ 6 w 21600"/>
                <a:gd name="T19" fmla="*/ 1275 h 21600"/>
                <a:gd name="T20" fmla="*/ 54 w 21600"/>
                <a:gd name="T21" fmla="*/ 1378 h 21600"/>
                <a:gd name="T22" fmla="*/ 335 w 21600"/>
                <a:gd name="T23" fmla="*/ 1364 h 21600"/>
                <a:gd name="T24" fmla="*/ 475 w 21600"/>
                <a:gd name="T25" fmla="*/ 1410 h 21600"/>
                <a:gd name="T26" fmla="*/ 504 w 21600"/>
                <a:gd name="T27" fmla="*/ 1480 h 21600"/>
                <a:gd name="T28" fmla="*/ 457 w 21600"/>
                <a:gd name="T29" fmla="*/ 1551 h 21600"/>
                <a:gd name="T30" fmla="*/ 439 w 21600"/>
                <a:gd name="T31" fmla="*/ 1661 h 21600"/>
                <a:gd name="T32" fmla="*/ 502 w 21600"/>
                <a:gd name="T33" fmla="*/ 1750 h 21600"/>
                <a:gd name="T34" fmla="*/ 571 w 21600"/>
                <a:gd name="T35" fmla="*/ 1768 h 21600"/>
                <a:gd name="T36" fmla="*/ 690 w 21600"/>
                <a:gd name="T37" fmla="*/ 1730 h 21600"/>
                <a:gd name="T38" fmla="*/ 735 w 21600"/>
                <a:gd name="T39" fmla="*/ 1632 h 21600"/>
                <a:gd name="T40" fmla="*/ 678 w 21600"/>
                <a:gd name="T41" fmla="*/ 1530 h 21600"/>
                <a:gd name="T42" fmla="*/ 651 w 21600"/>
                <a:gd name="T43" fmla="*/ 1431 h 21600"/>
                <a:gd name="T44" fmla="*/ 690 w 21600"/>
                <a:gd name="T45" fmla="*/ 1355 h 21600"/>
                <a:gd name="T46" fmla="*/ 799 w 21600"/>
                <a:gd name="T47" fmla="*/ 1350 h 21600"/>
                <a:gd name="T48" fmla="*/ 1048 w 21600"/>
                <a:gd name="T49" fmla="*/ 1346 h 21600"/>
                <a:gd name="T50" fmla="*/ 1073 w 21600"/>
                <a:gd name="T51" fmla="*/ 1203 h 21600"/>
                <a:gd name="T52" fmla="*/ 1060 w 21600"/>
                <a:gd name="T53" fmla="*/ 1065 h 21600"/>
                <a:gd name="T54" fmla="*/ 1024 w 21600"/>
                <a:gd name="T55" fmla="*/ 982 h 21600"/>
                <a:gd name="T56" fmla="*/ 962 w 21600"/>
                <a:gd name="T57" fmla="*/ 965 h 21600"/>
                <a:gd name="T58" fmla="*/ 846 w 21600"/>
                <a:gd name="T59" fmla="*/ 997 h 21600"/>
                <a:gd name="T60" fmla="*/ 770 w 21600"/>
                <a:gd name="T61" fmla="*/ 992 h 21600"/>
                <a:gd name="T62" fmla="*/ 707 w 21600"/>
                <a:gd name="T63" fmla="*/ 937 h 21600"/>
                <a:gd name="T64" fmla="*/ 698 w 21600"/>
                <a:gd name="T65" fmla="*/ 846 h 21600"/>
                <a:gd name="T66" fmla="*/ 762 w 21600"/>
                <a:gd name="T67" fmla="*/ 774 h 21600"/>
                <a:gd name="T68" fmla="*/ 828 w 21600"/>
                <a:gd name="T69" fmla="*/ 763 h 21600"/>
                <a:gd name="T70" fmla="*/ 943 w 21600"/>
                <a:gd name="T71" fmla="*/ 817 h 21600"/>
                <a:gd name="T72" fmla="*/ 1013 w 21600"/>
                <a:gd name="T73" fmla="*/ 825 h 21600"/>
                <a:gd name="T74" fmla="*/ 1056 w 21600"/>
                <a:gd name="T75" fmla="*/ 787 h 21600"/>
                <a:gd name="T76" fmla="*/ 1060 w 21600"/>
                <a:gd name="T77" fmla="*/ 630 h 21600"/>
                <a:gd name="T78" fmla="*/ 1040 w 21600"/>
                <a:gd name="T79" fmla="*/ 397 h 21600"/>
                <a:gd name="T80" fmla="*/ 916 w 21600"/>
                <a:gd name="T81" fmla="*/ 425 h 21600"/>
                <a:gd name="T82" fmla="*/ 737 w 21600"/>
                <a:gd name="T83" fmla="*/ 421 h 21600"/>
                <a:gd name="T84" fmla="*/ 619 w 21600"/>
                <a:gd name="T85" fmla="*/ 376 h 21600"/>
                <a:gd name="T86" fmla="*/ 598 w 21600"/>
                <a:gd name="T87" fmla="*/ 324 h 21600"/>
                <a:gd name="T88" fmla="*/ 648 w 21600"/>
                <a:gd name="T89" fmla="*/ 252 h 21600"/>
                <a:gd name="T90" fmla="*/ 700 w 21600"/>
                <a:gd name="T91" fmla="*/ 141 h 21600"/>
                <a:gd name="T92" fmla="*/ 650 w 21600"/>
                <a:gd name="T93" fmla="*/ 38 h 21600"/>
                <a:gd name="T94" fmla="*/ 529 w 21600"/>
                <a:gd name="T95" fmla="*/ 1 h 21600"/>
                <a:gd name="T96" fmla="*/ 420 w 21600"/>
                <a:gd name="T97" fmla="*/ 67 h 21600"/>
                <a:gd name="T98" fmla="*/ 389 w 21600"/>
                <a:gd name="T99" fmla="*/ 179 h 21600"/>
                <a:gd name="T100" fmla="*/ 432 w 21600"/>
                <a:gd name="T101" fmla="*/ 246 h 21600"/>
                <a:gd name="T102" fmla="*/ 473 w 21600"/>
                <a:gd name="T103" fmla="*/ 329 h 21600"/>
                <a:gd name="T104" fmla="*/ 447 w 21600"/>
                <a:gd name="T105" fmla="*/ 378 h 21600"/>
                <a:gd name="T106" fmla="*/ 238 w 21600"/>
                <a:gd name="T107" fmla="*/ 393 h 21600"/>
                <a:gd name="T108" fmla="*/ 35 w 21600"/>
                <a:gd name="T109" fmla="*/ 389 h 21600"/>
                <a:gd name="T110" fmla="*/ 22 w 21600"/>
                <a:gd name="T111" fmla="*/ 702 h 21600"/>
                <a:gd name="T112" fmla="*/ 33 w 21600"/>
                <a:gd name="T113" fmla="*/ 864 h 21600"/>
                <a:gd name="T114" fmla="*/ 97 w 21600"/>
                <a:gd name="T115" fmla="*/ 903 h 21600"/>
                <a:gd name="T116" fmla="*/ 179 w 21600"/>
                <a:gd name="T117" fmla="*/ 879 h 2160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2075 w 21600"/>
                <a:gd name="T178" fmla="*/ 5660 h 21600"/>
                <a:gd name="T179" fmla="*/ 20210 w 21600"/>
                <a:gd name="T180" fmla="*/ 15976 h 2160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cmpd="sng">
              <a:solidFill>
                <a:srgbClr val="000000"/>
              </a:solidFill>
              <a:round/>
              <a:headEnd/>
              <a:tailEnd/>
            </a:ln>
          </p:spPr>
          <p:txBody>
            <a:bodyPr/>
            <a:lstStyle/>
            <a:p>
              <a:pPr eaLnBrk="1" fontAlgn="auto" hangingPunct="1">
                <a:spcBef>
                  <a:spcPts val="0"/>
                </a:spcBef>
                <a:spcAft>
                  <a:spcPts val="0"/>
                </a:spcAft>
              </a:pPr>
              <a:endParaRPr kumimoji="1" lang="ja-JP" altLang="en-US" sz="1800" b="0">
                <a:solidFill>
                  <a:prstClr val="black"/>
                </a:solidFill>
                <a:latin typeface="Calibri"/>
                <a:ea typeface="ＭＳ Ｐゴシック"/>
              </a:endParaRPr>
            </a:p>
          </p:txBody>
        </p:sp>
        <p:sp>
          <p:nvSpPr>
            <p:cNvPr id="46" name="Puzzle1"/>
            <p:cNvSpPr>
              <a:spLocks noEditPoints="1"/>
            </p:cNvSpPr>
            <p:nvPr/>
          </p:nvSpPr>
          <p:spPr bwMode="auto">
            <a:xfrm>
              <a:off x="0" y="458"/>
              <a:ext cx="1800" cy="1051"/>
            </a:xfrm>
            <a:custGeom>
              <a:avLst/>
              <a:gdLst>
                <a:gd name="T0" fmla="*/ 834 w 21600"/>
                <a:gd name="T1" fmla="*/ 994 h 21600"/>
                <a:gd name="T2" fmla="*/ 839 w 21600"/>
                <a:gd name="T3" fmla="*/ 931 h 21600"/>
                <a:gd name="T4" fmla="*/ 782 w 21600"/>
                <a:gd name="T5" fmla="*/ 850 h 21600"/>
                <a:gd name="T6" fmla="*/ 758 w 21600"/>
                <a:gd name="T7" fmla="*/ 767 h 21600"/>
                <a:gd name="T8" fmla="*/ 821 w 21600"/>
                <a:gd name="T9" fmla="*/ 662 h 21600"/>
                <a:gd name="T10" fmla="*/ 946 w 21600"/>
                <a:gd name="T11" fmla="*/ 627 h 21600"/>
                <a:gd name="T12" fmla="*/ 1046 w 21600"/>
                <a:gd name="T13" fmla="*/ 693 h 21600"/>
                <a:gd name="T14" fmla="*/ 1068 w 21600"/>
                <a:gd name="T15" fmla="*/ 805 h 21600"/>
                <a:gd name="T16" fmla="*/ 989 w 21600"/>
                <a:gd name="T17" fmla="*/ 912 h 21600"/>
                <a:gd name="T18" fmla="*/ 969 w 21600"/>
                <a:gd name="T19" fmla="*/ 970 h 21600"/>
                <a:gd name="T20" fmla="*/ 1017 w 21600"/>
                <a:gd name="T21" fmla="*/ 1022 h 21600"/>
                <a:gd name="T22" fmla="*/ 1165 w 21600"/>
                <a:gd name="T23" fmla="*/ 1056 h 21600"/>
                <a:gd name="T24" fmla="*/ 1344 w 21600"/>
                <a:gd name="T25" fmla="*/ 1043 h 21600"/>
                <a:gd name="T26" fmla="*/ 1428 w 21600"/>
                <a:gd name="T27" fmla="*/ 984 h 21600"/>
                <a:gd name="T28" fmla="*/ 1422 w 21600"/>
                <a:gd name="T29" fmla="*/ 840 h 21600"/>
                <a:gd name="T30" fmla="*/ 1393 w 21600"/>
                <a:gd name="T31" fmla="*/ 636 h 21600"/>
                <a:gd name="T32" fmla="*/ 1448 w 21600"/>
                <a:gd name="T33" fmla="*/ 558 h 21600"/>
                <a:gd name="T34" fmla="*/ 1532 w 21600"/>
                <a:gd name="T35" fmla="*/ 530 h 21600"/>
                <a:gd name="T36" fmla="*/ 1606 w 21600"/>
                <a:gd name="T37" fmla="*/ 577 h 21600"/>
                <a:gd name="T38" fmla="*/ 1704 w 21600"/>
                <a:gd name="T39" fmla="*/ 594 h 21600"/>
                <a:gd name="T40" fmla="*/ 1789 w 21600"/>
                <a:gd name="T41" fmla="*/ 539 h 21600"/>
                <a:gd name="T42" fmla="*/ 1789 w 21600"/>
                <a:gd name="T43" fmla="*/ 426 h 21600"/>
                <a:gd name="T44" fmla="*/ 1704 w 21600"/>
                <a:gd name="T45" fmla="*/ 356 h 21600"/>
                <a:gd name="T46" fmla="*/ 1606 w 21600"/>
                <a:gd name="T47" fmla="*/ 365 h 21600"/>
                <a:gd name="T48" fmla="*/ 1523 w 21600"/>
                <a:gd name="T49" fmla="*/ 403 h 21600"/>
                <a:gd name="T50" fmla="*/ 1428 w 21600"/>
                <a:gd name="T51" fmla="*/ 388 h 21600"/>
                <a:gd name="T52" fmla="*/ 1385 w 21600"/>
                <a:gd name="T53" fmla="*/ 316 h 21600"/>
                <a:gd name="T54" fmla="*/ 1409 w 21600"/>
                <a:gd name="T55" fmla="*/ 57 h 21600"/>
                <a:gd name="T56" fmla="*/ 1255 w 21600"/>
                <a:gd name="T57" fmla="*/ 17 h 21600"/>
                <a:gd name="T58" fmla="*/ 1082 w 21600"/>
                <a:gd name="T59" fmla="*/ 1 h 21600"/>
                <a:gd name="T60" fmla="*/ 1030 w 21600"/>
                <a:gd name="T61" fmla="*/ 59 h 21600"/>
                <a:gd name="T62" fmla="*/ 1032 w 21600"/>
                <a:gd name="T63" fmla="*/ 158 h 21600"/>
                <a:gd name="T64" fmla="*/ 1097 w 21600"/>
                <a:gd name="T65" fmla="*/ 256 h 21600"/>
                <a:gd name="T66" fmla="*/ 1088 w 21600"/>
                <a:gd name="T67" fmla="*/ 361 h 21600"/>
                <a:gd name="T68" fmla="*/ 980 w 21600"/>
                <a:gd name="T69" fmla="*/ 428 h 21600"/>
                <a:gd name="T70" fmla="*/ 893 w 21600"/>
                <a:gd name="T71" fmla="*/ 420 h 21600"/>
                <a:gd name="T72" fmla="*/ 825 w 21600"/>
                <a:gd name="T73" fmla="*/ 360 h 21600"/>
                <a:gd name="T74" fmla="*/ 813 w 21600"/>
                <a:gd name="T75" fmla="*/ 243 h 21600"/>
                <a:gd name="T76" fmla="*/ 866 w 21600"/>
                <a:gd name="T77" fmla="*/ 163 h 21600"/>
                <a:gd name="T78" fmla="*/ 866 w 21600"/>
                <a:gd name="T79" fmla="*/ 91 h 21600"/>
                <a:gd name="T80" fmla="*/ 766 w 21600"/>
                <a:gd name="T81" fmla="*/ 33 h 21600"/>
                <a:gd name="T82" fmla="*/ 516 w 21600"/>
                <a:gd name="T83" fmla="*/ 25 h 21600"/>
                <a:gd name="T84" fmla="*/ 431 w 21600"/>
                <a:gd name="T85" fmla="*/ 173 h 21600"/>
                <a:gd name="T86" fmla="*/ 447 w 21600"/>
                <a:gd name="T87" fmla="*/ 349 h 21600"/>
                <a:gd name="T88" fmla="*/ 417 w 21600"/>
                <a:gd name="T89" fmla="*/ 401 h 21600"/>
                <a:gd name="T90" fmla="*/ 341 w 21600"/>
                <a:gd name="T91" fmla="*/ 428 h 21600"/>
                <a:gd name="T92" fmla="*/ 271 w 21600"/>
                <a:gd name="T93" fmla="*/ 413 h 21600"/>
                <a:gd name="T94" fmla="*/ 201 w 21600"/>
                <a:gd name="T95" fmla="*/ 367 h 21600"/>
                <a:gd name="T96" fmla="*/ 82 w 21600"/>
                <a:gd name="T97" fmla="*/ 375 h 21600"/>
                <a:gd name="T98" fmla="*/ 16 w 21600"/>
                <a:gd name="T99" fmla="*/ 445 h 21600"/>
                <a:gd name="T100" fmla="*/ 3 w 21600"/>
                <a:gd name="T101" fmla="*/ 521 h 21600"/>
                <a:gd name="T102" fmla="*/ 24 w 21600"/>
                <a:gd name="T103" fmla="*/ 583 h 21600"/>
                <a:gd name="T104" fmla="*/ 116 w 21600"/>
                <a:gd name="T105" fmla="*/ 638 h 21600"/>
                <a:gd name="T106" fmla="*/ 216 w 21600"/>
                <a:gd name="T107" fmla="*/ 622 h 21600"/>
                <a:gd name="T108" fmla="*/ 284 w 21600"/>
                <a:gd name="T109" fmla="*/ 589 h 21600"/>
                <a:gd name="T110" fmla="*/ 363 w 21600"/>
                <a:gd name="T111" fmla="*/ 615 h 21600"/>
                <a:gd name="T112" fmla="*/ 392 w 21600"/>
                <a:gd name="T113" fmla="*/ 695 h 21600"/>
                <a:gd name="T114" fmla="*/ 383 w 21600"/>
                <a:gd name="T115" fmla="*/ 950 h 21600"/>
                <a:gd name="T116" fmla="*/ 439 w 21600"/>
                <a:gd name="T117" fmla="*/ 1026 h 21600"/>
                <a:gd name="T118" fmla="*/ 725 w 21600"/>
                <a:gd name="T119" fmla="*/ 1015 h 2160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6084 w 21600"/>
                <a:gd name="T181" fmla="*/ 2569 h 21600"/>
                <a:gd name="T182" fmla="*/ 16128 w 21600"/>
                <a:gd name="T183" fmla="*/ 19545 h 2160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cmpd="sng">
              <a:solidFill>
                <a:srgbClr val="000000"/>
              </a:solidFill>
              <a:round/>
              <a:headEnd/>
              <a:tailEnd/>
            </a:ln>
          </p:spPr>
          <p:txBody>
            <a:bodyPr/>
            <a:lstStyle/>
            <a:p>
              <a:pPr eaLnBrk="1" fontAlgn="auto" hangingPunct="1">
                <a:spcBef>
                  <a:spcPts val="0"/>
                </a:spcBef>
                <a:spcAft>
                  <a:spcPts val="0"/>
                </a:spcAft>
              </a:pPr>
              <a:endParaRPr kumimoji="1" lang="ja-JP" altLang="en-US" sz="1800" b="0">
                <a:solidFill>
                  <a:prstClr val="black"/>
                </a:solidFill>
                <a:latin typeface="Calibri"/>
                <a:ea typeface="ＭＳ Ｐゴシック"/>
              </a:endParaRPr>
            </a:p>
          </p:txBody>
        </p:sp>
      </p:grpSp>
      <p:grpSp>
        <p:nvGrpSpPr>
          <p:cNvPr id="47" name="Group 46"/>
          <p:cNvGrpSpPr>
            <a:grpSpLocks/>
          </p:cNvGrpSpPr>
          <p:nvPr/>
        </p:nvGrpSpPr>
        <p:grpSpPr bwMode="auto">
          <a:xfrm>
            <a:off x="6609641" y="6073579"/>
            <a:ext cx="586450" cy="528638"/>
            <a:chOff x="0" y="0"/>
            <a:chExt cx="2834" cy="2849"/>
          </a:xfrm>
        </p:grpSpPr>
        <p:sp>
          <p:nvSpPr>
            <p:cNvPr id="48" name="Puzzle3"/>
            <p:cNvSpPr>
              <a:spLocks noEditPoints="1"/>
            </p:cNvSpPr>
            <p:nvPr/>
          </p:nvSpPr>
          <p:spPr bwMode="auto">
            <a:xfrm>
              <a:off x="1380" y="0"/>
              <a:ext cx="1114" cy="1514"/>
            </a:xfrm>
            <a:custGeom>
              <a:avLst/>
              <a:gdLst>
                <a:gd name="T0" fmla="*/ 441 w 21600"/>
                <a:gd name="T1" fmla="*/ 1476 h 21600"/>
                <a:gd name="T2" fmla="*/ 485 w 21600"/>
                <a:gd name="T3" fmla="*/ 1422 h 21600"/>
                <a:gd name="T4" fmla="*/ 446 w 21600"/>
                <a:gd name="T5" fmla="*/ 1343 h 21600"/>
                <a:gd name="T6" fmla="*/ 412 w 21600"/>
                <a:gd name="T7" fmla="*/ 1225 h 21600"/>
                <a:gd name="T8" fmla="*/ 444 w 21600"/>
                <a:gd name="T9" fmla="*/ 1144 h 21600"/>
                <a:gd name="T10" fmla="*/ 498 w 21600"/>
                <a:gd name="T11" fmla="*/ 1113 h 21600"/>
                <a:gd name="T12" fmla="*/ 582 w 21600"/>
                <a:gd name="T13" fmla="*/ 1110 h 21600"/>
                <a:gd name="T14" fmla="*/ 650 w 21600"/>
                <a:gd name="T15" fmla="*/ 1136 h 21600"/>
                <a:gd name="T16" fmla="*/ 697 w 21600"/>
                <a:gd name="T17" fmla="*/ 1209 h 21600"/>
                <a:gd name="T18" fmla="*/ 676 w 21600"/>
                <a:gd name="T19" fmla="*/ 1318 h 21600"/>
                <a:gd name="T20" fmla="*/ 613 w 21600"/>
                <a:gd name="T21" fmla="*/ 1411 h 21600"/>
                <a:gd name="T22" fmla="*/ 636 w 21600"/>
                <a:gd name="T23" fmla="*/ 1457 h 21600"/>
                <a:gd name="T24" fmla="*/ 738 w 21600"/>
                <a:gd name="T25" fmla="*/ 1499 h 21600"/>
                <a:gd name="T26" fmla="*/ 898 w 21600"/>
                <a:gd name="T27" fmla="*/ 1519 h 21600"/>
                <a:gd name="T28" fmla="*/ 1043 w 21600"/>
                <a:gd name="T29" fmla="*/ 1491 h 21600"/>
                <a:gd name="T30" fmla="*/ 1048 w 21600"/>
                <a:gd name="T31" fmla="*/ 1338 h 21600"/>
                <a:gd name="T32" fmla="*/ 1060 w 21600"/>
                <a:gd name="T33" fmla="*/ 1115 h 21600"/>
                <a:gd name="T34" fmla="*/ 1007 w 21600"/>
                <a:gd name="T35" fmla="*/ 1060 h 21600"/>
                <a:gd name="T36" fmla="*/ 928 w 21600"/>
                <a:gd name="T37" fmla="*/ 1052 h 21600"/>
                <a:gd name="T38" fmla="*/ 859 w 21600"/>
                <a:gd name="T39" fmla="*/ 1096 h 21600"/>
                <a:gd name="T40" fmla="*/ 754 w 21600"/>
                <a:gd name="T41" fmla="*/ 1085 h 21600"/>
                <a:gd name="T42" fmla="*/ 691 w 21600"/>
                <a:gd name="T43" fmla="*/ 1023 h 21600"/>
                <a:gd name="T44" fmla="*/ 680 w 21600"/>
                <a:gd name="T45" fmla="*/ 953 h 21600"/>
                <a:gd name="T46" fmla="*/ 701 w 21600"/>
                <a:gd name="T47" fmla="*/ 881 h 21600"/>
                <a:gd name="T48" fmla="*/ 796 w 21600"/>
                <a:gd name="T49" fmla="*/ 819 h 21600"/>
                <a:gd name="T50" fmla="*/ 903 w 21600"/>
                <a:gd name="T51" fmla="*/ 839 h 21600"/>
                <a:gd name="T52" fmla="*/ 963 w 21600"/>
                <a:gd name="T53" fmla="*/ 879 h 21600"/>
                <a:gd name="T54" fmla="*/ 1035 w 21600"/>
                <a:gd name="T55" fmla="*/ 879 h 21600"/>
                <a:gd name="T56" fmla="*/ 1098 w 21600"/>
                <a:gd name="T57" fmla="*/ 843 h 21600"/>
                <a:gd name="T58" fmla="*/ 1117 w 21600"/>
                <a:gd name="T59" fmla="*/ 759 h 21600"/>
                <a:gd name="T60" fmla="*/ 1073 w 21600"/>
                <a:gd name="T61" fmla="*/ 528 h 21600"/>
                <a:gd name="T62" fmla="*/ 911 w 21600"/>
                <a:gd name="T63" fmla="*/ 505 h 21600"/>
                <a:gd name="T64" fmla="*/ 706 w 21600"/>
                <a:gd name="T65" fmla="*/ 479 h 21600"/>
                <a:gd name="T66" fmla="*/ 615 w 21600"/>
                <a:gd name="T67" fmla="*/ 412 h 21600"/>
                <a:gd name="T68" fmla="*/ 605 w 21600"/>
                <a:gd name="T69" fmla="*/ 314 h 21600"/>
                <a:gd name="T70" fmla="*/ 655 w 21600"/>
                <a:gd name="T71" fmla="*/ 243 h 21600"/>
                <a:gd name="T72" fmla="*/ 689 w 21600"/>
                <a:gd name="T73" fmla="*/ 131 h 21600"/>
                <a:gd name="T74" fmla="*/ 653 w 21600"/>
                <a:gd name="T75" fmla="*/ 43 h 21600"/>
                <a:gd name="T76" fmla="*/ 586 w 21600"/>
                <a:gd name="T77" fmla="*/ 7 h 21600"/>
                <a:gd name="T78" fmla="*/ 494 w 21600"/>
                <a:gd name="T79" fmla="*/ 7 h 21600"/>
                <a:gd name="T80" fmla="*/ 427 w 21600"/>
                <a:gd name="T81" fmla="*/ 36 h 21600"/>
                <a:gd name="T82" fmla="*/ 379 w 21600"/>
                <a:gd name="T83" fmla="*/ 112 h 21600"/>
                <a:gd name="T84" fmla="*/ 404 w 21600"/>
                <a:gd name="T85" fmla="*/ 224 h 21600"/>
                <a:gd name="T86" fmla="*/ 456 w 21600"/>
                <a:gd name="T87" fmla="*/ 320 h 21600"/>
                <a:gd name="T88" fmla="*/ 420 w 21600"/>
                <a:gd name="T89" fmla="*/ 419 h 21600"/>
                <a:gd name="T90" fmla="*/ 293 w 21600"/>
                <a:gd name="T91" fmla="*/ 477 h 21600"/>
                <a:gd name="T92" fmla="*/ 80 w 21600"/>
                <a:gd name="T93" fmla="*/ 477 h 21600"/>
                <a:gd name="T94" fmla="*/ 7 w 21600"/>
                <a:gd name="T95" fmla="*/ 692 h 21600"/>
                <a:gd name="T96" fmla="*/ 26 w 21600"/>
                <a:gd name="T97" fmla="*/ 826 h 21600"/>
                <a:gd name="T98" fmla="*/ 110 w 21600"/>
                <a:gd name="T99" fmla="*/ 860 h 21600"/>
                <a:gd name="T100" fmla="*/ 200 w 21600"/>
                <a:gd name="T101" fmla="*/ 840 h 21600"/>
                <a:gd name="T102" fmla="*/ 284 w 21600"/>
                <a:gd name="T103" fmla="*/ 805 h 21600"/>
                <a:gd name="T104" fmla="*/ 379 w 21600"/>
                <a:gd name="T105" fmla="*/ 849 h 21600"/>
                <a:gd name="T106" fmla="*/ 414 w 21600"/>
                <a:gd name="T107" fmla="*/ 966 h 21600"/>
                <a:gd name="T108" fmla="*/ 351 w 21600"/>
                <a:gd name="T109" fmla="*/ 1041 h 21600"/>
                <a:gd name="T110" fmla="*/ 250 w 21600"/>
                <a:gd name="T111" fmla="*/ 1052 h 21600"/>
                <a:gd name="T112" fmla="*/ 177 w 21600"/>
                <a:gd name="T113" fmla="*/ 995 h 21600"/>
                <a:gd name="T114" fmla="*/ 93 w 21600"/>
                <a:gd name="T115" fmla="*/ 1000 h 21600"/>
                <a:gd name="T116" fmla="*/ 26 w 21600"/>
                <a:gd name="T117" fmla="*/ 1064 h 21600"/>
                <a:gd name="T118" fmla="*/ 26 w 21600"/>
                <a:gd name="T119" fmla="*/ 1215 h 21600"/>
                <a:gd name="T120" fmla="*/ 51 w 21600"/>
                <a:gd name="T121" fmla="*/ 1411 h 21600"/>
                <a:gd name="T122" fmla="*/ 76 w 21600"/>
                <a:gd name="T123" fmla="*/ 1472 h 21600"/>
                <a:gd name="T124" fmla="*/ 294 w 21600"/>
                <a:gd name="T125" fmla="*/ 1452 h 2160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2269 w 21600"/>
                <a:gd name="T190" fmla="*/ 7718 h 21600"/>
                <a:gd name="T191" fmla="*/ 19157 w 21600"/>
                <a:gd name="T192" fmla="*/ 20230 h 2160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cmpd="sng">
              <a:solidFill>
                <a:srgbClr val="000000"/>
              </a:solidFill>
              <a:round/>
              <a:headEnd/>
              <a:tailEnd/>
            </a:ln>
          </p:spPr>
          <p:txBody>
            <a:bodyPr/>
            <a:lstStyle/>
            <a:p>
              <a:pPr eaLnBrk="1" fontAlgn="auto" hangingPunct="1">
                <a:spcBef>
                  <a:spcPts val="0"/>
                </a:spcBef>
                <a:spcAft>
                  <a:spcPts val="0"/>
                </a:spcAft>
              </a:pPr>
              <a:endParaRPr kumimoji="1" lang="ja-JP" altLang="en-US" sz="1800" b="0">
                <a:solidFill>
                  <a:prstClr val="black"/>
                </a:solidFill>
                <a:latin typeface="Calibri"/>
                <a:ea typeface="ＭＳ Ｐゴシック"/>
              </a:endParaRPr>
            </a:p>
          </p:txBody>
        </p:sp>
        <p:sp>
          <p:nvSpPr>
            <p:cNvPr id="49" name="Puzzle2"/>
            <p:cNvSpPr>
              <a:spLocks noEditPoints="1"/>
            </p:cNvSpPr>
            <p:nvPr/>
          </p:nvSpPr>
          <p:spPr bwMode="auto">
            <a:xfrm>
              <a:off x="1056" y="1103"/>
              <a:ext cx="1778" cy="1379"/>
            </a:xfrm>
            <a:custGeom>
              <a:avLst/>
              <a:gdLst>
                <a:gd name="T0" fmla="*/ 299 w 21600"/>
                <a:gd name="T1" fmla="*/ 810 h 21600"/>
                <a:gd name="T2" fmla="*/ 208 w 21600"/>
                <a:gd name="T3" fmla="*/ 775 h 21600"/>
                <a:gd name="T4" fmla="*/ 113 w 21600"/>
                <a:gd name="T5" fmla="*/ 743 h 21600"/>
                <a:gd name="T6" fmla="*/ 46 w 21600"/>
                <a:gd name="T7" fmla="*/ 772 h 21600"/>
                <a:gd name="T8" fmla="*/ 1 w 21600"/>
                <a:gd name="T9" fmla="*/ 855 h 21600"/>
                <a:gd name="T10" fmla="*/ 37 w 21600"/>
                <a:gd name="T11" fmla="*/ 949 h 21600"/>
                <a:gd name="T12" fmla="*/ 99 w 21600"/>
                <a:gd name="T13" fmla="*/ 980 h 21600"/>
                <a:gd name="T14" fmla="*/ 183 w 21600"/>
                <a:gd name="T15" fmla="*/ 973 h 21600"/>
                <a:gd name="T16" fmla="*/ 298 w 21600"/>
                <a:gd name="T17" fmla="*/ 947 h 21600"/>
                <a:gd name="T18" fmla="*/ 344 w 21600"/>
                <a:gd name="T19" fmla="*/ 984 h 21600"/>
                <a:gd name="T20" fmla="*/ 375 w 21600"/>
                <a:gd name="T21" fmla="*/ 1091 h 21600"/>
                <a:gd name="T22" fmla="*/ 375 w 21600"/>
                <a:gd name="T23" fmla="*/ 1236 h 21600"/>
                <a:gd name="T24" fmla="*/ 391 w 21600"/>
                <a:gd name="T25" fmla="*/ 1351 h 21600"/>
                <a:gd name="T26" fmla="*/ 610 w 21600"/>
                <a:gd name="T27" fmla="*/ 1351 h 21600"/>
                <a:gd name="T28" fmla="*/ 738 w 21600"/>
                <a:gd name="T29" fmla="*/ 1295 h 21600"/>
                <a:gd name="T30" fmla="*/ 776 w 21600"/>
                <a:gd name="T31" fmla="*/ 1197 h 21600"/>
                <a:gd name="T32" fmla="*/ 722 w 21600"/>
                <a:gd name="T33" fmla="*/ 1103 h 21600"/>
                <a:gd name="T34" fmla="*/ 697 w 21600"/>
                <a:gd name="T35" fmla="*/ 994 h 21600"/>
                <a:gd name="T36" fmla="*/ 746 w 21600"/>
                <a:gd name="T37" fmla="*/ 918 h 21600"/>
                <a:gd name="T38" fmla="*/ 814 w 21600"/>
                <a:gd name="T39" fmla="*/ 890 h 21600"/>
                <a:gd name="T40" fmla="*/ 909 w 21600"/>
                <a:gd name="T41" fmla="*/ 892 h 21600"/>
                <a:gd name="T42" fmla="*/ 976 w 21600"/>
                <a:gd name="T43" fmla="*/ 924 h 21600"/>
                <a:gd name="T44" fmla="*/ 1012 w 21600"/>
                <a:gd name="T45" fmla="*/ 1011 h 21600"/>
                <a:gd name="T46" fmla="*/ 978 w 21600"/>
                <a:gd name="T47" fmla="*/ 1120 h 21600"/>
                <a:gd name="T48" fmla="*/ 926 w 21600"/>
                <a:gd name="T49" fmla="*/ 1191 h 21600"/>
                <a:gd name="T50" fmla="*/ 936 w 21600"/>
                <a:gd name="T51" fmla="*/ 1287 h 21600"/>
                <a:gd name="T52" fmla="*/ 1031 w 21600"/>
                <a:gd name="T53" fmla="*/ 1353 h 21600"/>
                <a:gd name="T54" fmla="*/ 1237 w 21600"/>
                <a:gd name="T55" fmla="*/ 1379 h 21600"/>
                <a:gd name="T56" fmla="*/ 1385 w 21600"/>
                <a:gd name="T57" fmla="*/ 1353 h 21600"/>
                <a:gd name="T58" fmla="*/ 1376 w 21600"/>
                <a:gd name="T59" fmla="*/ 1169 h 21600"/>
                <a:gd name="T60" fmla="*/ 1406 w 21600"/>
                <a:gd name="T61" fmla="*/ 1008 h 21600"/>
                <a:gd name="T62" fmla="*/ 1474 w 21600"/>
                <a:gd name="T63" fmla="*/ 988 h 21600"/>
                <a:gd name="T64" fmla="*/ 1553 w 21600"/>
                <a:gd name="T65" fmla="*/ 1030 h 21600"/>
                <a:gd name="T66" fmla="*/ 1635 w 21600"/>
                <a:gd name="T67" fmla="*/ 1075 h 21600"/>
                <a:gd name="T68" fmla="*/ 1731 w 21600"/>
                <a:gd name="T69" fmla="*/ 1048 h 21600"/>
                <a:gd name="T70" fmla="*/ 1778 w 21600"/>
                <a:gd name="T71" fmla="*/ 950 h 21600"/>
                <a:gd name="T72" fmla="*/ 1763 w 21600"/>
                <a:gd name="T73" fmla="*/ 888 h 21600"/>
                <a:gd name="T74" fmla="*/ 1676 w 21600"/>
                <a:gd name="T75" fmla="*/ 819 h 21600"/>
                <a:gd name="T76" fmla="*/ 1576 w 21600"/>
                <a:gd name="T77" fmla="*/ 828 h 21600"/>
                <a:gd name="T78" fmla="*/ 1520 w 21600"/>
                <a:gd name="T79" fmla="*/ 877 h 21600"/>
                <a:gd name="T80" fmla="*/ 1440 w 21600"/>
                <a:gd name="T81" fmla="*/ 876 h 21600"/>
                <a:gd name="T82" fmla="*/ 1390 w 21600"/>
                <a:gd name="T83" fmla="*/ 829 h 21600"/>
                <a:gd name="T84" fmla="*/ 1390 w 21600"/>
                <a:gd name="T85" fmla="*/ 547 h 21600"/>
                <a:gd name="T86" fmla="*/ 1330 w 21600"/>
                <a:gd name="T87" fmla="*/ 394 h 21600"/>
                <a:gd name="T88" fmla="*/ 1169 w 21600"/>
                <a:gd name="T89" fmla="*/ 404 h 21600"/>
                <a:gd name="T90" fmla="*/ 1017 w 21600"/>
                <a:gd name="T91" fmla="*/ 373 h 21600"/>
                <a:gd name="T92" fmla="*/ 944 w 21600"/>
                <a:gd name="T93" fmla="*/ 331 h 21600"/>
                <a:gd name="T94" fmla="*/ 942 w 21600"/>
                <a:gd name="T95" fmla="*/ 282 h 21600"/>
                <a:gd name="T96" fmla="*/ 1015 w 21600"/>
                <a:gd name="T97" fmla="*/ 176 h 21600"/>
                <a:gd name="T98" fmla="*/ 1008 w 21600"/>
                <a:gd name="T99" fmla="*/ 67 h 21600"/>
                <a:gd name="T100" fmla="*/ 953 w 21600"/>
                <a:gd name="T101" fmla="*/ 20 h 21600"/>
                <a:gd name="T102" fmla="*/ 874 w 21600"/>
                <a:gd name="T103" fmla="*/ 2 h 21600"/>
                <a:gd name="T104" fmla="*/ 798 w 21600"/>
                <a:gd name="T105" fmla="*/ 14 h 21600"/>
                <a:gd name="T106" fmla="*/ 751 w 21600"/>
                <a:gd name="T107" fmla="*/ 50 h 21600"/>
                <a:gd name="T108" fmla="*/ 734 w 21600"/>
                <a:gd name="T109" fmla="*/ 156 h 21600"/>
                <a:gd name="T110" fmla="*/ 788 w 21600"/>
                <a:gd name="T111" fmla="*/ 261 h 21600"/>
                <a:gd name="T112" fmla="*/ 800 w 21600"/>
                <a:gd name="T113" fmla="*/ 333 h 21600"/>
                <a:gd name="T114" fmla="*/ 728 w 21600"/>
                <a:gd name="T115" fmla="*/ 368 h 21600"/>
                <a:gd name="T116" fmla="*/ 612 w 21600"/>
                <a:gd name="T117" fmla="*/ 340 h 21600"/>
                <a:gd name="T118" fmla="*/ 391 w 21600"/>
                <a:gd name="T119" fmla="*/ 357 h 21600"/>
                <a:gd name="T120" fmla="*/ 355 w 21600"/>
                <a:gd name="T121" fmla="*/ 506 h 21600"/>
                <a:gd name="T122" fmla="*/ 369 w 21600"/>
                <a:gd name="T123" fmla="*/ 735 h 2160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5394 w 21600"/>
                <a:gd name="T187" fmla="*/ 6735 h 21600"/>
                <a:gd name="T188" fmla="*/ 16182 w 21600"/>
                <a:gd name="T189" fmla="*/ 20441 h 2160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cmpd="sng">
              <a:solidFill>
                <a:srgbClr val="000000"/>
              </a:solidFill>
              <a:round/>
              <a:headEnd/>
              <a:tailEnd/>
            </a:ln>
          </p:spPr>
          <p:txBody>
            <a:bodyPr/>
            <a:lstStyle/>
            <a:p>
              <a:pPr eaLnBrk="1" fontAlgn="auto" hangingPunct="1">
                <a:spcBef>
                  <a:spcPts val="0"/>
                </a:spcBef>
                <a:spcAft>
                  <a:spcPts val="0"/>
                </a:spcAft>
              </a:pPr>
              <a:endParaRPr kumimoji="1" lang="ja-JP" altLang="en-US" sz="1800" b="0">
                <a:solidFill>
                  <a:prstClr val="black"/>
                </a:solidFill>
                <a:latin typeface="Calibri"/>
                <a:ea typeface="ＭＳ Ｐゴシック"/>
              </a:endParaRPr>
            </a:p>
          </p:txBody>
        </p:sp>
        <p:sp>
          <p:nvSpPr>
            <p:cNvPr id="50" name="Puzzle4"/>
            <p:cNvSpPr>
              <a:spLocks noEditPoints="1"/>
            </p:cNvSpPr>
            <p:nvPr/>
          </p:nvSpPr>
          <p:spPr bwMode="auto">
            <a:xfrm>
              <a:off x="368" y="1086"/>
              <a:ext cx="1072" cy="1763"/>
            </a:xfrm>
            <a:custGeom>
              <a:avLst/>
              <a:gdLst>
                <a:gd name="T0" fmla="*/ 232 w 21600"/>
                <a:gd name="T1" fmla="*/ 836 h 21600"/>
                <a:gd name="T2" fmla="*/ 348 w 21600"/>
                <a:gd name="T3" fmla="*/ 854 h 21600"/>
                <a:gd name="T4" fmla="*/ 407 w 21600"/>
                <a:gd name="T5" fmla="*/ 926 h 21600"/>
                <a:gd name="T6" fmla="*/ 407 w 21600"/>
                <a:gd name="T7" fmla="*/ 1001 h 21600"/>
                <a:gd name="T8" fmla="*/ 335 w 21600"/>
                <a:gd name="T9" fmla="*/ 1082 h 21600"/>
                <a:gd name="T10" fmla="*/ 236 w 21600"/>
                <a:gd name="T11" fmla="*/ 1086 h 21600"/>
                <a:gd name="T12" fmla="*/ 160 w 21600"/>
                <a:gd name="T13" fmla="*/ 1029 h 21600"/>
                <a:gd name="T14" fmla="*/ 81 w 21600"/>
                <a:gd name="T15" fmla="*/ 1005 h 21600"/>
                <a:gd name="T16" fmla="*/ 26 w 21600"/>
                <a:gd name="T17" fmla="*/ 1048 h 21600"/>
                <a:gd name="T18" fmla="*/ 6 w 21600"/>
                <a:gd name="T19" fmla="*/ 1275 h 21600"/>
                <a:gd name="T20" fmla="*/ 54 w 21600"/>
                <a:gd name="T21" fmla="*/ 1378 h 21600"/>
                <a:gd name="T22" fmla="*/ 335 w 21600"/>
                <a:gd name="T23" fmla="*/ 1364 h 21600"/>
                <a:gd name="T24" fmla="*/ 475 w 21600"/>
                <a:gd name="T25" fmla="*/ 1410 h 21600"/>
                <a:gd name="T26" fmla="*/ 504 w 21600"/>
                <a:gd name="T27" fmla="*/ 1480 h 21600"/>
                <a:gd name="T28" fmla="*/ 457 w 21600"/>
                <a:gd name="T29" fmla="*/ 1551 h 21600"/>
                <a:gd name="T30" fmla="*/ 439 w 21600"/>
                <a:gd name="T31" fmla="*/ 1661 h 21600"/>
                <a:gd name="T32" fmla="*/ 502 w 21600"/>
                <a:gd name="T33" fmla="*/ 1750 h 21600"/>
                <a:gd name="T34" fmla="*/ 571 w 21600"/>
                <a:gd name="T35" fmla="*/ 1768 h 21600"/>
                <a:gd name="T36" fmla="*/ 690 w 21600"/>
                <a:gd name="T37" fmla="*/ 1730 h 21600"/>
                <a:gd name="T38" fmla="*/ 735 w 21600"/>
                <a:gd name="T39" fmla="*/ 1632 h 21600"/>
                <a:gd name="T40" fmla="*/ 678 w 21600"/>
                <a:gd name="T41" fmla="*/ 1530 h 21600"/>
                <a:gd name="T42" fmla="*/ 651 w 21600"/>
                <a:gd name="T43" fmla="*/ 1431 h 21600"/>
                <a:gd name="T44" fmla="*/ 690 w 21600"/>
                <a:gd name="T45" fmla="*/ 1355 h 21600"/>
                <a:gd name="T46" fmla="*/ 799 w 21600"/>
                <a:gd name="T47" fmla="*/ 1350 h 21600"/>
                <a:gd name="T48" fmla="*/ 1048 w 21600"/>
                <a:gd name="T49" fmla="*/ 1346 h 21600"/>
                <a:gd name="T50" fmla="*/ 1073 w 21600"/>
                <a:gd name="T51" fmla="*/ 1203 h 21600"/>
                <a:gd name="T52" fmla="*/ 1060 w 21600"/>
                <a:gd name="T53" fmla="*/ 1065 h 21600"/>
                <a:gd name="T54" fmla="*/ 1024 w 21600"/>
                <a:gd name="T55" fmla="*/ 982 h 21600"/>
                <a:gd name="T56" fmla="*/ 962 w 21600"/>
                <a:gd name="T57" fmla="*/ 965 h 21600"/>
                <a:gd name="T58" fmla="*/ 846 w 21600"/>
                <a:gd name="T59" fmla="*/ 997 h 21600"/>
                <a:gd name="T60" fmla="*/ 770 w 21600"/>
                <a:gd name="T61" fmla="*/ 992 h 21600"/>
                <a:gd name="T62" fmla="*/ 707 w 21600"/>
                <a:gd name="T63" fmla="*/ 937 h 21600"/>
                <a:gd name="T64" fmla="*/ 698 w 21600"/>
                <a:gd name="T65" fmla="*/ 846 h 21600"/>
                <a:gd name="T66" fmla="*/ 762 w 21600"/>
                <a:gd name="T67" fmla="*/ 774 h 21600"/>
                <a:gd name="T68" fmla="*/ 828 w 21600"/>
                <a:gd name="T69" fmla="*/ 763 h 21600"/>
                <a:gd name="T70" fmla="*/ 943 w 21600"/>
                <a:gd name="T71" fmla="*/ 817 h 21600"/>
                <a:gd name="T72" fmla="*/ 1013 w 21600"/>
                <a:gd name="T73" fmla="*/ 825 h 21600"/>
                <a:gd name="T74" fmla="*/ 1056 w 21600"/>
                <a:gd name="T75" fmla="*/ 787 h 21600"/>
                <a:gd name="T76" fmla="*/ 1060 w 21600"/>
                <a:gd name="T77" fmla="*/ 630 h 21600"/>
                <a:gd name="T78" fmla="*/ 1040 w 21600"/>
                <a:gd name="T79" fmla="*/ 397 h 21600"/>
                <a:gd name="T80" fmla="*/ 916 w 21600"/>
                <a:gd name="T81" fmla="*/ 425 h 21600"/>
                <a:gd name="T82" fmla="*/ 737 w 21600"/>
                <a:gd name="T83" fmla="*/ 421 h 21600"/>
                <a:gd name="T84" fmla="*/ 619 w 21600"/>
                <a:gd name="T85" fmla="*/ 376 h 21600"/>
                <a:gd name="T86" fmla="*/ 598 w 21600"/>
                <a:gd name="T87" fmla="*/ 324 h 21600"/>
                <a:gd name="T88" fmla="*/ 648 w 21600"/>
                <a:gd name="T89" fmla="*/ 252 h 21600"/>
                <a:gd name="T90" fmla="*/ 700 w 21600"/>
                <a:gd name="T91" fmla="*/ 141 h 21600"/>
                <a:gd name="T92" fmla="*/ 650 w 21600"/>
                <a:gd name="T93" fmla="*/ 38 h 21600"/>
                <a:gd name="T94" fmla="*/ 529 w 21600"/>
                <a:gd name="T95" fmla="*/ 1 h 21600"/>
                <a:gd name="T96" fmla="*/ 420 w 21600"/>
                <a:gd name="T97" fmla="*/ 67 h 21600"/>
                <a:gd name="T98" fmla="*/ 389 w 21600"/>
                <a:gd name="T99" fmla="*/ 179 h 21600"/>
                <a:gd name="T100" fmla="*/ 432 w 21600"/>
                <a:gd name="T101" fmla="*/ 246 h 21600"/>
                <a:gd name="T102" fmla="*/ 473 w 21600"/>
                <a:gd name="T103" fmla="*/ 329 h 21600"/>
                <a:gd name="T104" fmla="*/ 447 w 21600"/>
                <a:gd name="T105" fmla="*/ 378 h 21600"/>
                <a:gd name="T106" fmla="*/ 238 w 21600"/>
                <a:gd name="T107" fmla="*/ 393 h 21600"/>
                <a:gd name="T108" fmla="*/ 35 w 21600"/>
                <a:gd name="T109" fmla="*/ 389 h 21600"/>
                <a:gd name="T110" fmla="*/ 22 w 21600"/>
                <a:gd name="T111" fmla="*/ 702 h 21600"/>
                <a:gd name="T112" fmla="*/ 33 w 21600"/>
                <a:gd name="T113" fmla="*/ 864 h 21600"/>
                <a:gd name="T114" fmla="*/ 97 w 21600"/>
                <a:gd name="T115" fmla="*/ 903 h 21600"/>
                <a:gd name="T116" fmla="*/ 179 w 21600"/>
                <a:gd name="T117" fmla="*/ 879 h 2160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2075 w 21600"/>
                <a:gd name="T178" fmla="*/ 5660 h 21600"/>
                <a:gd name="T179" fmla="*/ 20210 w 21600"/>
                <a:gd name="T180" fmla="*/ 15976 h 2160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cmpd="sng">
              <a:solidFill>
                <a:srgbClr val="000000"/>
              </a:solidFill>
              <a:round/>
              <a:headEnd/>
              <a:tailEnd/>
            </a:ln>
          </p:spPr>
          <p:txBody>
            <a:bodyPr/>
            <a:lstStyle/>
            <a:p>
              <a:pPr eaLnBrk="1" fontAlgn="auto" hangingPunct="1">
                <a:spcBef>
                  <a:spcPts val="0"/>
                </a:spcBef>
                <a:spcAft>
                  <a:spcPts val="0"/>
                </a:spcAft>
              </a:pPr>
              <a:endParaRPr kumimoji="1" lang="ja-JP" altLang="en-US" sz="1800" b="0">
                <a:solidFill>
                  <a:prstClr val="black"/>
                </a:solidFill>
                <a:latin typeface="Calibri"/>
                <a:ea typeface="ＭＳ Ｐゴシック"/>
              </a:endParaRPr>
            </a:p>
          </p:txBody>
        </p:sp>
        <p:sp>
          <p:nvSpPr>
            <p:cNvPr id="51" name="Puzzle1"/>
            <p:cNvSpPr>
              <a:spLocks noEditPoints="1"/>
            </p:cNvSpPr>
            <p:nvPr/>
          </p:nvSpPr>
          <p:spPr bwMode="auto">
            <a:xfrm>
              <a:off x="0" y="458"/>
              <a:ext cx="1800" cy="1051"/>
            </a:xfrm>
            <a:custGeom>
              <a:avLst/>
              <a:gdLst>
                <a:gd name="T0" fmla="*/ 834 w 21600"/>
                <a:gd name="T1" fmla="*/ 994 h 21600"/>
                <a:gd name="T2" fmla="*/ 839 w 21600"/>
                <a:gd name="T3" fmla="*/ 931 h 21600"/>
                <a:gd name="T4" fmla="*/ 782 w 21600"/>
                <a:gd name="T5" fmla="*/ 850 h 21600"/>
                <a:gd name="T6" fmla="*/ 758 w 21600"/>
                <a:gd name="T7" fmla="*/ 767 h 21600"/>
                <a:gd name="T8" fmla="*/ 821 w 21600"/>
                <a:gd name="T9" fmla="*/ 662 h 21600"/>
                <a:gd name="T10" fmla="*/ 946 w 21600"/>
                <a:gd name="T11" fmla="*/ 627 h 21600"/>
                <a:gd name="T12" fmla="*/ 1046 w 21600"/>
                <a:gd name="T13" fmla="*/ 693 h 21600"/>
                <a:gd name="T14" fmla="*/ 1068 w 21600"/>
                <a:gd name="T15" fmla="*/ 805 h 21600"/>
                <a:gd name="T16" fmla="*/ 989 w 21600"/>
                <a:gd name="T17" fmla="*/ 912 h 21600"/>
                <a:gd name="T18" fmla="*/ 969 w 21600"/>
                <a:gd name="T19" fmla="*/ 970 h 21600"/>
                <a:gd name="T20" fmla="*/ 1017 w 21600"/>
                <a:gd name="T21" fmla="*/ 1022 h 21600"/>
                <a:gd name="T22" fmla="*/ 1165 w 21600"/>
                <a:gd name="T23" fmla="*/ 1056 h 21600"/>
                <a:gd name="T24" fmla="*/ 1344 w 21600"/>
                <a:gd name="T25" fmla="*/ 1043 h 21600"/>
                <a:gd name="T26" fmla="*/ 1428 w 21600"/>
                <a:gd name="T27" fmla="*/ 984 h 21600"/>
                <a:gd name="T28" fmla="*/ 1422 w 21600"/>
                <a:gd name="T29" fmla="*/ 840 h 21600"/>
                <a:gd name="T30" fmla="*/ 1393 w 21600"/>
                <a:gd name="T31" fmla="*/ 636 h 21600"/>
                <a:gd name="T32" fmla="*/ 1448 w 21600"/>
                <a:gd name="T33" fmla="*/ 558 h 21600"/>
                <a:gd name="T34" fmla="*/ 1532 w 21600"/>
                <a:gd name="T35" fmla="*/ 530 h 21600"/>
                <a:gd name="T36" fmla="*/ 1606 w 21600"/>
                <a:gd name="T37" fmla="*/ 577 h 21600"/>
                <a:gd name="T38" fmla="*/ 1704 w 21600"/>
                <a:gd name="T39" fmla="*/ 594 h 21600"/>
                <a:gd name="T40" fmla="*/ 1789 w 21600"/>
                <a:gd name="T41" fmla="*/ 539 h 21600"/>
                <a:gd name="T42" fmla="*/ 1789 w 21600"/>
                <a:gd name="T43" fmla="*/ 426 h 21600"/>
                <a:gd name="T44" fmla="*/ 1704 w 21600"/>
                <a:gd name="T45" fmla="*/ 356 h 21600"/>
                <a:gd name="T46" fmla="*/ 1606 w 21600"/>
                <a:gd name="T47" fmla="*/ 365 h 21600"/>
                <a:gd name="T48" fmla="*/ 1523 w 21600"/>
                <a:gd name="T49" fmla="*/ 403 h 21600"/>
                <a:gd name="T50" fmla="*/ 1428 w 21600"/>
                <a:gd name="T51" fmla="*/ 388 h 21600"/>
                <a:gd name="T52" fmla="*/ 1385 w 21600"/>
                <a:gd name="T53" fmla="*/ 316 h 21600"/>
                <a:gd name="T54" fmla="*/ 1409 w 21600"/>
                <a:gd name="T55" fmla="*/ 57 h 21600"/>
                <a:gd name="T56" fmla="*/ 1255 w 21600"/>
                <a:gd name="T57" fmla="*/ 17 h 21600"/>
                <a:gd name="T58" fmla="*/ 1082 w 21600"/>
                <a:gd name="T59" fmla="*/ 1 h 21600"/>
                <a:gd name="T60" fmla="*/ 1030 w 21600"/>
                <a:gd name="T61" fmla="*/ 59 h 21600"/>
                <a:gd name="T62" fmla="*/ 1032 w 21600"/>
                <a:gd name="T63" fmla="*/ 158 h 21600"/>
                <a:gd name="T64" fmla="*/ 1097 w 21600"/>
                <a:gd name="T65" fmla="*/ 256 h 21600"/>
                <a:gd name="T66" fmla="*/ 1088 w 21600"/>
                <a:gd name="T67" fmla="*/ 361 h 21600"/>
                <a:gd name="T68" fmla="*/ 980 w 21600"/>
                <a:gd name="T69" fmla="*/ 428 h 21600"/>
                <a:gd name="T70" fmla="*/ 893 w 21600"/>
                <a:gd name="T71" fmla="*/ 420 h 21600"/>
                <a:gd name="T72" fmla="*/ 825 w 21600"/>
                <a:gd name="T73" fmla="*/ 360 h 21600"/>
                <a:gd name="T74" fmla="*/ 813 w 21600"/>
                <a:gd name="T75" fmla="*/ 243 h 21600"/>
                <a:gd name="T76" fmla="*/ 866 w 21600"/>
                <a:gd name="T77" fmla="*/ 163 h 21600"/>
                <a:gd name="T78" fmla="*/ 866 w 21600"/>
                <a:gd name="T79" fmla="*/ 91 h 21600"/>
                <a:gd name="T80" fmla="*/ 766 w 21600"/>
                <a:gd name="T81" fmla="*/ 33 h 21600"/>
                <a:gd name="T82" fmla="*/ 516 w 21600"/>
                <a:gd name="T83" fmla="*/ 25 h 21600"/>
                <a:gd name="T84" fmla="*/ 431 w 21600"/>
                <a:gd name="T85" fmla="*/ 173 h 21600"/>
                <a:gd name="T86" fmla="*/ 447 w 21600"/>
                <a:gd name="T87" fmla="*/ 349 h 21600"/>
                <a:gd name="T88" fmla="*/ 417 w 21600"/>
                <a:gd name="T89" fmla="*/ 401 h 21600"/>
                <a:gd name="T90" fmla="*/ 341 w 21600"/>
                <a:gd name="T91" fmla="*/ 428 h 21600"/>
                <a:gd name="T92" fmla="*/ 271 w 21600"/>
                <a:gd name="T93" fmla="*/ 413 h 21600"/>
                <a:gd name="T94" fmla="*/ 201 w 21600"/>
                <a:gd name="T95" fmla="*/ 367 h 21600"/>
                <a:gd name="T96" fmla="*/ 82 w 21600"/>
                <a:gd name="T97" fmla="*/ 375 h 21600"/>
                <a:gd name="T98" fmla="*/ 16 w 21600"/>
                <a:gd name="T99" fmla="*/ 445 h 21600"/>
                <a:gd name="T100" fmla="*/ 3 w 21600"/>
                <a:gd name="T101" fmla="*/ 521 h 21600"/>
                <a:gd name="T102" fmla="*/ 24 w 21600"/>
                <a:gd name="T103" fmla="*/ 583 h 21600"/>
                <a:gd name="T104" fmla="*/ 116 w 21600"/>
                <a:gd name="T105" fmla="*/ 638 h 21600"/>
                <a:gd name="T106" fmla="*/ 216 w 21600"/>
                <a:gd name="T107" fmla="*/ 622 h 21600"/>
                <a:gd name="T108" fmla="*/ 284 w 21600"/>
                <a:gd name="T109" fmla="*/ 589 h 21600"/>
                <a:gd name="T110" fmla="*/ 363 w 21600"/>
                <a:gd name="T111" fmla="*/ 615 h 21600"/>
                <a:gd name="T112" fmla="*/ 392 w 21600"/>
                <a:gd name="T113" fmla="*/ 695 h 21600"/>
                <a:gd name="T114" fmla="*/ 383 w 21600"/>
                <a:gd name="T115" fmla="*/ 950 h 21600"/>
                <a:gd name="T116" fmla="*/ 439 w 21600"/>
                <a:gd name="T117" fmla="*/ 1026 h 21600"/>
                <a:gd name="T118" fmla="*/ 725 w 21600"/>
                <a:gd name="T119" fmla="*/ 1015 h 2160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6084 w 21600"/>
                <a:gd name="T181" fmla="*/ 2569 h 21600"/>
                <a:gd name="T182" fmla="*/ 16128 w 21600"/>
                <a:gd name="T183" fmla="*/ 19545 h 2160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cmpd="sng">
              <a:solidFill>
                <a:srgbClr val="000000"/>
              </a:solidFill>
              <a:round/>
              <a:headEnd/>
              <a:tailEnd/>
            </a:ln>
          </p:spPr>
          <p:txBody>
            <a:bodyPr/>
            <a:lstStyle/>
            <a:p>
              <a:pPr eaLnBrk="1" fontAlgn="auto" hangingPunct="1">
                <a:spcBef>
                  <a:spcPts val="0"/>
                </a:spcBef>
                <a:spcAft>
                  <a:spcPts val="0"/>
                </a:spcAft>
              </a:pPr>
              <a:endParaRPr kumimoji="1" lang="ja-JP" altLang="en-US" sz="1800" b="0">
                <a:solidFill>
                  <a:prstClr val="black"/>
                </a:solidFill>
                <a:latin typeface="Calibri"/>
                <a:ea typeface="ＭＳ Ｐゴシック"/>
              </a:endParaRPr>
            </a:p>
          </p:txBody>
        </p:sp>
      </p:grpSp>
      <p:sp>
        <p:nvSpPr>
          <p:cNvPr id="52" name="Text Box 56"/>
          <p:cNvSpPr txBox="1">
            <a:spLocks noChangeArrowheads="1"/>
          </p:cNvSpPr>
          <p:nvPr/>
        </p:nvSpPr>
        <p:spPr bwMode="auto">
          <a:xfrm>
            <a:off x="7526291" y="4166200"/>
            <a:ext cx="179374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fontAlgn="auto">
              <a:spcBef>
                <a:spcPct val="50000"/>
              </a:spcBef>
              <a:spcAft>
                <a:spcPts val="0"/>
              </a:spcAft>
            </a:pPr>
            <a:r>
              <a:rPr kumimoji="1" lang="en-US" altLang="ja-JP" sz="2000">
                <a:solidFill>
                  <a:prstClr val="black"/>
                </a:solidFill>
                <a:sym typeface="Calibri" pitchFamily="34" charset="0"/>
              </a:rPr>
              <a:t>XXX. 20XX</a:t>
            </a:r>
          </a:p>
        </p:txBody>
      </p:sp>
      <p:sp>
        <p:nvSpPr>
          <p:cNvPr id="53" name="Line 57"/>
          <p:cNvSpPr>
            <a:spLocks noChangeShapeType="1"/>
          </p:cNvSpPr>
          <p:nvPr/>
        </p:nvSpPr>
        <p:spPr bwMode="auto">
          <a:xfrm>
            <a:off x="3099547" y="6073582"/>
            <a:ext cx="233892" cy="250825"/>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eaLnBrk="1" fontAlgn="auto" hangingPunct="1">
              <a:spcBef>
                <a:spcPts val="0"/>
              </a:spcBef>
              <a:spcAft>
                <a:spcPts val="0"/>
              </a:spcAft>
            </a:pPr>
            <a:endParaRPr kumimoji="1" lang="ja-JP" altLang="en-US" sz="1800" b="0">
              <a:solidFill>
                <a:prstClr val="black"/>
              </a:solidFill>
              <a:latin typeface="Calibri"/>
              <a:ea typeface="ＭＳ Ｐゴシック"/>
            </a:endParaRPr>
          </a:p>
        </p:txBody>
      </p:sp>
      <p:sp>
        <p:nvSpPr>
          <p:cNvPr id="54" name="Line 58"/>
          <p:cNvSpPr>
            <a:spLocks noChangeShapeType="1"/>
          </p:cNvSpPr>
          <p:nvPr/>
        </p:nvSpPr>
        <p:spPr bwMode="auto">
          <a:xfrm>
            <a:off x="3918167" y="6381557"/>
            <a:ext cx="233892" cy="250825"/>
          </a:xfrm>
          <a:prstGeom prst="line">
            <a:avLst/>
          </a:prstGeom>
          <a:noFill/>
          <a:ln w="38100">
            <a:solidFill>
              <a:srgbClr val="FF0000"/>
            </a:solidFill>
            <a:round/>
            <a:headEnd type="triangle" w="med" len="med"/>
            <a:tailEnd/>
          </a:ln>
          <a:extLst>
            <a:ext uri="{909E8E84-426E-40DD-AFC4-6F175D3DCCD1}">
              <a14:hiddenFill xmlns:a14="http://schemas.microsoft.com/office/drawing/2010/main">
                <a:noFill/>
              </a14:hiddenFill>
            </a:ext>
          </a:extLst>
        </p:spPr>
        <p:txBody>
          <a:bodyPr/>
          <a:lstStyle/>
          <a:p>
            <a:pPr eaLnBrk="1" fontAlgn="auto" hangingPunct="1">
              <a:spcBef>
                <a:spcPts val="0"/>
              </a:spcBef>
              <a:spcAft>
                <a:spcPts val="0"/>
              </a:spcAft>
            </a:pPr>
            <a:endParaRPr kumimoji="1" lang="ja-JP" altLang="en-US" sz="1800" b="0">
              <a:solidFill>
                <a:prstClr val="black"/>
              </a:solidFill>
              <a:latin typeface="Calibri"/>
              <a:ea typeface="ＭＳ Ｐゴシック"/>
            </a:endParaRPr>
          </a:p>
        </p:txBody>
      </p:sp>
      <p:sp>
        <p:nvSpPr>
          <p:cNvPr id="55" name="Line 59"/>
          <p:cNvSpPr>
            <a:spLocks noChangeShapeType="1"/>
          </p:cNvSpPr>
          <p:nvPr/>
        </p:nvSpPr>
        <p:spPr bwMode="auto">
          <a:xfrm>
            <a:off x="6258803" y="6146607"/>
            <a:ext cx="233892" cy="250825"/>
          </a:xfrm>
          <a:prstGeom prst="line">
            <a:avLst/>
          </a:prstGeom>
          <a:noFill/>
          <a:ln w="38100">
            <a:solidFill>
              <a:srgbClr val="FF0000"/>
            </a:solidFill>
            <a:round/>
            <a:headEnd type="triangle" w="med" len="med"/>
            <a:tailEnd/>
          </a:ln>
          <a:extLst>
            <a:ext uri="{909E8E84-426E-40DD-AFC4-6F175D3DCCD1}">
              <a14:hiddenFill xmlns:a14="http://schemas.microsoft.com/office/drawing/2010/main">
                <a:noFill/>
              </a14:hiddenFill>
            </a:ext>
          </a:extLst>
        </p:spPr>
        <p:txBody>
          <a:bodyPr/>
          <a:lstStyle/>
          <a:p>
            <a:pPr eaLnBrk="1" fontAlgn="auto" hangingPunct="1">
              <a:spcBef>
                <a:spcPts val="0"/>
              </a:spcBef>
              <a:spcAft>
                <a:spcPts val="0"/>
              </a:spcAft>
            </a:pPr>
            <a:endParaRPr kumimoji="1" lang="ja-JP" altLang="en-US" sz="1800" b="0">
              <a:solidFill>
                <a:prstClr val="black"/>
              </a:solidFill>
              <a:latin typeface="Calibri"/>
              <a:ea typeface="ＭＳ Ｐゴシック"/>
            </a:endParaRPr>
          </a:p>
        </p:txBody>
      </p:sp>
      <p:sp>
        <p:nvSpPr>
          <p:cNvPr id="56" name="AutoShape 60"/>
          <p:cNvSpPr>
            <a:spLocks noChangeArrowheads="1"/>
          </p:cNvSpPr>
          <p:nvPr/>
        </p:nvSpPr>
        <p:spPr bwMode="auto">
          <a:xfrm>
            <a:off x="3646442" y="5208392"/>
            <a:ext cx="2067190" cy="855662"/>
          </a:xfrm>
          <a:prstGeom prst="bevel">
            <a:avLst>
              <a:gd name="adj" fmla="val 12500"/>
            </a:avLst>
          </a:prstGeom>
          <a:solidFill>
            <a:srgbClr val="FF9900"/>
          </a:solidFill>
          <a:ln w="9525">
            <a:solidFill>
              <a:srgbClr val="FF0000"/>
            </a:solidFill>
            <a:miter lim="800000"/>
            <a:headEnd/>
            <a:tailEnd/>
          </a:ln>
        </p:spPr>
        <p:txBody>
          <a:bodyPr wrap="none" anchor="ct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fontAlgn="auto">
              <a:spcBef>
                <a:spcPts val="0"/>
              </a:spcBef>
              <a:spcAft>
                <a:spcPts val="0"/>
              </a:spcAft>
            </a:pPr>
            <a:endParaRPr kumimoji="1" lang="ja-JP" altLang="en-US" sz="1800" b="0">
              <a:solidFill>
                <a:prstClr val="black"/>
              </a:solidFill>
              <a:sym typeface="Calibri" pitchFamily="34" charset="0"/>
            </a:endParaRPr>
          </a:p>
        </p:txBody>
      </p:sp>
      <p:sp>
        <p:nvSpPr>
          <p:cNvPr id="57" name="Text Box 61"/>
          <p:cNvSpPr txBox="1">
            <a:spLocks noChangeArrowheads="1"/>
          </p:cNvSpPr>
          <p:nvPr/>
        </p:nvSpPr>
        <p:spPr bwMode="auto">
          <a:xfrm>
            <a:off x="3529496" y="5244907"/>
            <a:ext cx="2301081"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fontAlgn="auto">
              <a:spcBef>
                <a:spcPct val="50000"/>
              </a:spcBef>
              <a:spcAft>
                <a:spcPts val="0"/>
              </a:spcAft>
            </a:pPr>
            <a:r>
              <a:rPr kumimoji="1" lang="en-US" altLang="ja-JP" sz="2000" dirty="0">
                <a:solidFill>
                  <a:prstClr val="black"/>
                </a:solidFill>
                <a:sym typeface="Calibri" pitchFamily="34" charset="0"/>
              </a:rPr>
              <a:t>Progressive steps</a:t>
            </a:r>
          </a:p>
        </p:txBody>
      </p:sp>
      <p:sp>
        <p:nvSpPr>
          <p:cNvPr id="58" name="Text Box 62"/>
          <p:cNvSpPr txBox="1">
            <a:spLocks noChangeArrowheads="1"/>
          </p:cNvSpPr>
          <p:nvPr/>
        </p:nvSpPr>
        <p:spPr bwMode="auto">
          <a:xfrm>
            <a:off x="3880334" y="4813107"/>
            <a:ext cx="1599406"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fontAlgn="auto">
              <a:spcBef>
                <a:spcPct val="50000"/>
              </a:spcBef>
              <a:spcAft>
                <a:spcPts val="0"/>
              </a:spcAft>
            </a:pPr>
            <a:r>
              <a:rPr kumimoji="1" lang="en-US" altLang="ja-JP" sz="2000">
                <a:solidFill>
                  <a:prstClr val="black"/>
                </a:solidFill>
                <a:sym typeface="Calibri" pitchFamily="34" charset="0"/>
              </a:rPr>
              <a:t>XXX. 20XX</a:t>
            </a:r>
          </a:p>
        </p:txBody>
      </p:sp>
      <p:grpSp>
        <p:nvGrpSpPr>
          <p:cNvPr id="59" name="Group 58"/>
          <p:cNvGrpSpPr>
            <a:grpSpLocks/>
          </p:cNvGrpSpPr>
          <p:nvPr/>
        </p:nvGrpSpPr>
        <p:grpSpPr bwMode="auto">
          <a:xfrm>
            <a:off x="7469536" y="5821170"/>
            <a:ext cx="586450" cy="528637"/>
            <a:chOff x="0" y="0"/>
            <a:chExt cx="2834" cy="2849"/>
          </a:xfrm>
        </p:grpSpPr>
        <p:sp>
          <p:nvSpPr>
            <p:cNvPr id="60" name="Puzzle3"/>
            <p:cNvSpPr>
              <a:spLocks noEditPoints="1"/>
            </p:cNvSpPr>
            <p:nvPr/>
          </p:nvSpPr>
          <p:spPr bwMode="auto">
            <a:xfrm>
              <a:off x="1380" y="0"/>
              <a:ext cx="1114" cy="1514"/>
            </a:xfrm>
            <a:custGeom>
              <a:avLst/>
              <a:gdLst>
                <a:gd name="T0" fmla="*/ 441 w 21600"/>
                <a:gd name="T1" fmla="*/ 1476 h 21600"/>
                <a:gd name="T2" fmla="*/ 485 w 21600"/>
                <a:gd name="T3" fmla="*/ 1422 h 21600"/>
                <a:gd name="T4" fmla="*/ 446 w 21600"/>
                <a:gd name="T5" fmla="*/ 1343 h 21600"/>
                <a:gd name="T6" fmla="*/ 412 w 21600"/>
                <a:gd name="T7" fmla="*/ 1225 h 21600"/>
                <a:gd name="T8" fmla="*/ 444 w 21600"/>
                <a:gd name="T9" fmla="*/ 1144 h 21600"/>
                <a:gd name="T10" fmla="*/ 498 w 21600"/>
                <a:gd name="T11" fmla="*/ 1113 h 21600"/>
                <a:gd name="T12" fmla="*/ 582 w 21600"/>
                <a:gd name="T13" fmla="*/ 1110 h 21600"/>
                <a:gd name="T14" fmla="*/ 650 w 21600"/>
                <a:gd name="T15" fmla="*/ 1136 h 21600"/>
                <a:gd name="T16" fmla="*/ 697 w 21600"/>
                <a:gd name="T17" fmla="*/ 1209 h 21600"/>
                <a:gd name="T18" fmla="*/ 676 w 21600"/>
                <a:gd name="T19" fmla="*/ 1318 h 21600"/>
                <a:gd name="T20" fmla="*/ 613 w 21600"/>
                <a:gd name="T21" fmla="*/ 1411 h 21600"/>
                <a:gd name="T22" fmla="*/ 636 w 21600"/>
                <a:gd name="T23" fmla="*/ 1457 h 21600"/>
                <a:gd name="T24" fmla="*/ 738 w 21600"/>
                <a:gd name="T25" fmla="*/ 1499 h 21600"/>
                <a:gd name="T26" fmla="*/ 898 w 21600"/>
                <a:gd name="T27" fmla="*/ 1519 h 21600"/>
                <a:gd name="T28" fmla="*/ 1043 w 21600"/>
                <a:gd name="T29" fmla="*/ 1491 h 21600"/>
                <a:gd name="T30" fmla="*/ 1048 w 21600"/>
                <a:gd name="T31" fmla="*/ 1338 h 21600"/>
                <a:gd name="T32" fmla="*/ 1060 w 21600"/>
                <a:gd name="T33" fmla="*/ 1115 h 21600"/>
                <a:gd name="T34" fmla="*/ 1007 w 21600"/>
                <a:gd name="T35" fmla="*/ 1060 h 21600"/>
                <a:gd name="T36" fmla="*/ 928 w 21600"/>
                <a:gd name="T37" fmla="*/ 1052 h 21600"/>
                <a:gd name="T38" fmla="*/ 859 w 21600"/>
                <a:gd name="T39" fmla="*/ 1096 h 21600"/>
                <a:gd name="T40" fmla="*/ 754 w 21600"/>
                <a:gd name="T41" fmla="*/ 1085 h 21600"/>
                <a:gd name="T42" fmla="*/ 691 w 21600"/>
                <a:gd name="T43" fmla="*/ 1023 h 21600"/>
                <a:gd name="T44" fmla="*/ 680 w 21600"/>
                <a:gd name="T45" fmla="*/ 953 h 21600"/>
                <a:gd name="T46" fmla="*/ 701 w 21600"/>
                <a:gd name="T47" fmla="*/ 881 h 21600"/>
                <a:gd name="T48" fmla="*/ 796 w 21600"/>
                <a:gd name="T49" fmla="*/ 819 h 21600"/>
                <a:gd name="T50" fmla="*/ 903 w 21600"/>
                <a:gd name="T51" fmla="*/ 839 h 21600"/>
                <a:gd name="T52" fmla="*/ 963 w 21600"/>
                <a:gd name="T53" fmla="*/ 879 h 21600"/>
                <a:gd name="T54" fmla="*/ 1035 w 21600"/>
                <a:gd name="T55" fmla="*/ 879 h 21600"/>
                <a:gd name="T56" fmla="*/ 1098 w 21600"/>
                <a:gd name="T57" fmla="*/ 843 h 21600"/>
                <a:gd name="T58" fmla="*/ 1117 w 21600"/>
                <a:gd name="T59" fmla="*/ 759 h 21600"/>
                <a:gd name="T60" fmla="*/ 1073 w 21600"/>
                <a:gd name="T61" fmla="*/ 528 h 21600"/>
                <a:gd name="T62" fmla="*/ 911 w 21600"/>
                <a:gd name="T63" fmla="*/ 505 h 21600"/>
                <a:gd name="T64" fmla="*/ 706 w 21600"/>
                <a:gd name="T65" fmla="*/ 479 h 21600"/>
                <a:gd name="T66" fmla="*/ 615 w 21600"/>
                <a:gd name="T67" fmla="*/ 412 h 21600"/>
                <a:gd name="T68" fmla="*/ 605 w 21600"/>
                <a:gd name="T69" fmla="*/ 314 h 21600"/>
                <a:gd name="T70" fmla="*/ 655 w 21600"/>
                <a:gd name="T71" fmla="*/ 243 h 21600"/>
                <a:gd name="T72" fmla="*/ 689 w 21600"/>
                <a:gd name="T73" fmla="*/ 131 h 21600"/>
                <a:gd name="T74" fmla="*/ 653 w 21600"/>
                <a:gd name="T75" fmla="*/ 43 h 21600"/>
                <a:gd name="T76" fmla="*/ 586 w 21600"/>
                <a:gd name="T77" fmla="*/ 7 h 21600"/>
                <a:gd name="T78" fmla="*/ 494 w 21600"/>
                <a:gd name="T79" fmla="*/ 7 h 21600"/>
                <a:gd name="T80" fmla="*/ 427 w 21600"/>
                <a:gd name="T81" fmla="*/ 36 h 21600"/>
                <a:gd name="T82" fmla="*/ 379 w 21600"/>
                <a:gd name="T83" fmla="*/ 112 h 21600"/>
                <a:gd name="T84" fmla="*/ 404 w 21600"/>
                <a:gd name="T85" fmla="*/ 224 h 21600"/>
                <a:gd name="T86" fmla="*/ 456 w 21600"/>
                <a:gd name="T87" fmla="*/ 320 h 21600"/>
                <a:gd name="T88" fmla="*/ 420 w 21600"/>
                <a:gd name="T89" fmla="*/ 419 h 21600"/>
                <a:gd name="T90" fmla="*/ 293 w 21600"/>
                <a:gd name="T91" fmla="*/ 477 h 21600"/>
                <a:gd name="T92" fmla="*/ 80 w 21600"/>
                <a:gd name="T93" fmla="*/ 477 h 21600"/>
                <a:gd name="T94" fmla="*/ 7 w 21600"/>
                <a:gd name="T95" fmla="*/ 692 h 21600"/>
                <a:gd name="T96" fmla="*/ 26 w 21600"/>
                <a:gd name="T97" fmla="*/ 826 h 21600"/>
                <a:gd name="T98" fmla="*/ 110 w 21600"/>
                <a:gd name="T99" fmla="*/ 860 h 21600"/>
                <a:gd name="T100" fmla="*/ 200 w 21600"/>
                <a:gd name="T101" fmla="*/ 840 h 21600"/>
                <a:gd name="T102" fmla="*/ 284 w 21600"/>
                <a:gd name="T103" fmla="*/ 805 h 21600"/>
                <a:gd name="T104" fmla="*/ 379 w 21600"/>
                <a:gd name="T105" fmla="*/ 849 h 21600"/>
                <a:gd name="T106" fmla="*/ 414 w 21600"/>
                <a:gd name="T107" fmla="*/ 966 h 21600"/>
                <a:gd name="T108" fmla="*/ 351 w 21600"/>
                <a:gd name="T109" fmla="*/ 1041 h 21600"/>
                <a:gd name="T110" fmla="*/ 250 w 21600"/>
                <a:gd name="T111" fmla="*/ 1052 h 21600"/>
                <a:gd name="T112" fmla="*/ 177 w 21600"/>
                <a:gd name="T113" fmla="*/ 995 h 21600"/>
                <a:gd name="T114" fmla="*/ 93 w 21600"/>
                <a:gd name="T115" fmla="*/ 1000 h 21600"/>
                <a:gd name="T116" fmla="*/ 26 w 21600"/>
                <a:gd name="T117" fmla="*/ 1064 h 21600"/>
                <a:gd name="T118" fmla="*/ 26 w 21600"/>
                <a:gd name="T119" fmla="*/ 1215 h 21600"/>
                <a:gd name="T120" fmla="*/ 51 w 21600"/>
                <a:gd name="T121" fmla="*/ 1411 h 21600"/>
                <a:gd name="T122" fmla="*/ 76 w 21600"/>
                <a:gd name="T123" fmla="*/ 1472 h 21600"/>
                <a:gd name="T124" fmla="*/ 294 w 21600"/>
                <a:gd name="T125" fmla="*/ 1452 h 2160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2269 w 21600"/>
                <a:gd name="T190" fmla="*/ 7718 h 21600"/>
                <a:gd name="T191" fmla="*/ 19157 w 21600"/>
                <a:gd name="T192" fmla="*/ 20230 h 2160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cmpd="sng">
              <a:solidFill>
                <a:srgbClr val="000000"/>
              </a:solidFill>
              <a:round/>
              <a:headEnd/>
              <a:tailEnd/>
            </a:ln>
          </p:spPr>
          <p:txBody>
            <a:bodyPr/>
            <a:lstStyle/>
            <a:p>
              <a:pPr eaLnBrk="1" fontAlgn="auto" hangingPunct="1">
                <a:spcBef>
                  <a:spcPts val="0"/>
                </a:spcBef>
                <a:spcAft>
                  <a:spcPts val="0"/>
                </a:spcAft>
              </a:pPr>
              <a:endParaRPr kumimoji="1" lang="ja-JP" altLang="en-US" sz="1800" b="0">
                <a:solidFill>
                  <a:prstClr val="black"/>
                </a:solidFill>
                <a:latin typeface="Calibri"/>
                <a:ea typeface="ＭＳ Ｐゴシック"/>
              </a:endParaRPr>
            </a:p>
          </p:txBody>
        </p:sp>
        <p:sp>
          <p:nvSpPr>
            <p:cNvPr id="61" name="Puzzle2"/>
            <p:cNvSpPr>
              <a:spLocks noEditPoints="1"/>
            </p:cNvSpPr>
            <p:nvPr/>
          </p:nvSpPr>
          <p:spPr bwMode="auto">
            <a:xfrm>
              <a:off x="1056" y="1103"/>
              <a:ext cx="1778" cy="1379"/>
            </a:xfrm>
            <a:custGeom>
              <a:avLst/>
              <a:gdLst>
                <a:gd name="T0" fmla="*/ 299 w 21600"/>
                <a:gd name="T1" fmla="*/ 810 h 21600"/>
                <a:gd name="T2" fmla="*/ 208 w 21600"/>
                <a:gd name="T3" fmla="*/ 775 h 21600"/>
                <a:gd name="T4" fmla="*/ 113 w 21600"/>
                <a:gd name="T5" fmla="*/ 743 h 21600"/>
                <a:gd name="T6" fmla="*/ 46 w 21600"/>
                <a:gd name="T7" fmla="*/ 772 h 21600"/>
                <a:gd name="T8" fmla="*/ 1 w 21600"/>
                <a:gd name="T9" fmla="*/ 855 h 21600"/>
                <a:gd name="T10" fmla="*/ 37 w 21600"/>
                <a:gd name="T11" fmla="*/ 949 h 21600"/>
                <a:gd name="T12" fmla="*/ 99 w 21600"/>
                <a:gd name="T13" fmla="*/ 980 h 21600"/>
                <a:gd name="T14" fmla="*/ 183 w 21600"/>
                <a:gd name="T15" fmla="*/ 973 h 21600"/>
                <a:gd name="T16" fmla="*/ 298 w 21600"/>
                <a:gd name="T17" fmla="*/ 947 h 21600"/>
                <a:gd name="T18" fmla="*/ 344 w 21600"/>
                <a:gd name="T19" fmla="*/ 984 h 21600"/>
                <a:gd name="T20" fmla="*/ 375 w 21600"/>
                <a:gd name="T21" fmla="*/ 1091 h 21600"/>
                <a:gd name="T22" fmla="*/ 375 w 21600"/>
                <a:gd name="T23" fmla="*/ 1236 h 21600"/>
                <a:gd name="T24" fmla="*/ 391 w 21600"/>
                <a:gd name="T25" fmla="*/ 1351 h 21600"/>
                <a:gd name="T26" fmla="*/ 610 w 21600"/>
                <a:gd name="T27" fmla="*/ 1351 h 21600"/>
                <a:gd name="T28" fmla="*/ 738 w 21600"/>
                <a:gd name="T29" fmla="*/ 1295 h 21600"/>
                <a:gd name="T30" fmla="*/ 776 w 21600"/>
                <a:gd name="T31" fmla="*/ 1197 h 21600"/>
                <a:gd name="T32" fmla="*/ 722 w 21600"/>
                <a:gd name="T33" fmla="*/ 1103 h 21600"/>
                <a:gd name="T34" fmla="*/ 697 w 21600"/>
                <a:gd name="T35" fmla="*/ 994 h 21600"/>
                <a:gd name="T36" fmla="*/ 746 w 21600"/>
                <a:gd name="T37" fmla="*/ 918 h 21600"/>
                <a:gd name="T38" fmla="*/ 814 w 21600"/>
                <a:gd name="T39" fmla="*/ 890 h 21600"/>
                <a:gd name="T40" fmla="*/ 909 w 21600"/>
                <a:gd name="T41" fmla="*/ 892 h 21600"/>
                <a:gd name="T42" fmla="*/ 976 w 21600"/>
                <a:gd name="T43" fmla="*/ 924 h 21600"/>
                <a:gd name="T44" fmla="*/ 1012 w 21600"/>
                <a:gd name="T45" fmla="*/ 1011 h 21600"/>
                <a:gd name="T46" fmla="*/ 978 w 21600"/>
                <a:gd name="T47" fmla="*/ 1120 h 21600"/>
                <a:gd name="T48" fmla="*/ 926 w 21600"/>
                <a:gd name="T49" fmla="*/ 1191 h 21600"/>
                <a:gd name="T50" fmla="*/ 936 w 21600"/>
                <a:gd name="T51" fmla="*/ 1287 h 21600"/>
                <a:gd name="T52" fmla="*/ 1031 w 21600"/>
                <a:gd name="T53" fmla="*/ 1353 h 21600"/>
                <a:gd name="T54" fmla="*/ 1237 w 21600"/>
                <a:gd name="T55" fmla="*/ 1379 h 21600"/>
                <a:gd name="T56" fmla="*/ 1385 w 21600"/>
                <a:gd name="T57" fmla="*/ 1353 h 21600"/>
                <a:gd name="T58" fmla="*/ 1376 w 21600"/>
                <a:gd name="T59" fmla="*/ 1169 h 21600"/>
                <a:gd name="T60" fmla="*/ 1406 w 21600"/>
                <a:gd name="T61" fmla="*/ 1008 h 21600"/>
                <a:gd name="T62" fmla="*/ 1474 w 21600"/>
                <a:gd name="T63" fmla="*/ 988 h 21600"/>
                <a:gd name="T64" fmla="*/ 1553 w 21600"/>
                <a:gd name="T65" fmla="*/ 1030 h 21600"/>
                <a:gd name="T66" fmla="*/ 1635 w 21600"/>
                <a:gd name="T67" fmla="*/ 1075 h 21600"/>
                <a:gd name="T68" fmla="*/ 1731 w 21600"/>
                <a:gd name="T69" fmla="*/ 1048 h 21600"/>
                <a:gd name="T70" fmla="*/ 1778 w 21600"/>
                <a:gd name="T71" fmla="*/ 950 h 21600"/>
                <a:gd name="T72" fmla="*/ 1763 w 21600"/>
                <a:gd name="T73" fmla="*/ 888 h 21600"/>
                <a:gd name="T74" fmla="*/ 1676 w 21600"/>
                <a:gd name="T75" fmla="*/ 819 h 21600"/>
                <a:gd name="T76" fmla="*/ 1576 w 21600"/>
                <a:gd name="T77" fmla="*/ 828 h 21600"/>
                <a:gd name="T78" fmla="*/ 1520 w 21600"/>
                <a:gd name="T79" fmla="*/ 877 h 21600"/>
                <a:gd name="T80" fmla="*/ 1440 w 21600"/>
                <a:gd name="T81" fmla="*/ 876 h 21600"/>
                <a:gd name="T82" fmla="*/ 1390 w 21600"/>
                <a:gd name="T83" fmla="*/ 829 h 21600"/>
                <a:gd name="T84" fmla="*/ 1390 w 21600"/>
                <a:gd name="T85" fmla="*/ 547 h 21600"/>
                <a:gd name="T86" fmla="*/ 1330 w 21600"/>
                <a:gd name="T87" fmla="*/ 394 h 21600"/>
                <a:gd name="T88" fmla="*/ 1169 w 21600"/>
                <a:gd name="T89" fmla="*/ 404 h 21600"/>
                <a:gd name="T90" fmla="*/ 1017 w 21600"/>
                <a:gd name="T91" fmla="*/ 373 h 21600"/>
                <a:gd name="T92" fmla="*/ 944 w 21600"/>
                <a:gd name="T93" fmla="*/ 331 h 21600"/>
                <a:gd name="T94" fmla="*/ 942 w 21600"/>
                <a:gd name="T95" fmla="*/ 282 h 21600"/>
                <a:gd name="T96" fmla="*/ 1015 w 21600"/>
                <a:gd name="T97" fmla="*/ 176 h 21600"/>
                <a:gd name="T98" fmla="*/ 1008 w 21600"/>
                <a:gd name="T99" fmla="*/ 67 h 21600"/>
                <a:gd name="T100" fmla="*/ 953 w 21600"/>
                <a:gd name="T101" fmla="*/ 20 h 21600"/>
                <a:gd name="T102" fmla="*/ 874 w 21600"/>
                <a:gd name="T103" fmla="*/ 2 h 21600"/>
                <a:gd name="T104" fmla="*/ 798 w 21600"/>
                <a:gd name="T105" fmla="*/ 14 h 21600"/>
                <a:gd name="T106" fmla="*/ 751 w 21600"/>
                <a:gd name="T107" fmla="*/ 50 h 21600"/>
                <a:gd name="T108" fmla="*/ 734 w 21600"/>
                <a:gd name="T109" fmla="*/ 156 h 21600"/>
                <a:gd name="T110" fmla="*/ 788 w 21600"/>
                <a:gd name="T111" fmla="*/ 261 h 21600"/>
                <a:gd name="T112" fmla="*/ 800 w 21600"/>
                <a:gd name="T113" fmla="*/ 333 h 21600"/>
                <a:gd name="T114" fmla="*/ 728 w 21600"/>
                <a:gd name="T115" fmla="*/ 368 h 21600"/>
                <a:gd name="T116" fmla="*/ 612 w 21600"/>
                <a:gd name="T117" fmla="*/ 340 h 21600"/>
                <a:gd name="T118" fmla="*/ 391 w 21600"/>
                <a:gd name="T119" fmla="*/ 357 h 21600"/>
                <a:gd name="T120" fmla="*/ 355 w 21600"/>
                <a:gd name="T121" fmla="*/ 506 h 21600"/>
                <a:gd name="T122" fmla="*/ 369 w 21600"/>
                <a:gd name="T123" fmla="*/ 735 h 2160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5394 w 21600"/>
                <a:gd name="T187" fmla="*/ 6735 h 21600"/>
                <a:gd name="T188" fmla="*/ 16182 w 21600"/>
                <a:gd name="T189" fmla="*/ 20441 h 2160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cmpd="sng">
              <a:solidFill>
                <a:srgbClr val="000000"/>
              </a:solidFill>
              <a:round/>
              <a:headEnd/>
              <a:tailEnd/>
            </a:ln>
          </p:spPr>
          <p:txBody>
            <a:bodyPr/>
            <a:lstStyle/>
            <a:p>
              <a:pPr eaLnBrk="1" fontAlgn="auto" hangingPunct="1">
                <a:spcBef>
                  <a:spcPts val="0"/>
                </a:spcBef>
                <a:spcAft>
                  <a:spcPts val="0"/>
                </a:spcAft>
              </a:pPr>
              <a:endParaRPr kumimoji="1" lang="ja-JP" altLang="en-US" sz="1800" b="0">
                <a:solidFill>
                  <a:prstClr val="black"/>
                </a:solidFill>
                <a:latin typeface="Calibri"/>
                <a:ea typeface="ＭＳ Ｐゴシック"/>
              </a:endParaRPr>
            </a:p>
          </p:txBody>
        </p:sp>
        <p:sp>
          <p:nvSpPr>
            <p:cNvPr id="62" name="Puzzle4"/>
            <p:cNvSpPr>
              <a:spLocks noEditPoints="1"/>
            </p:cNvSpPr>
            <p:nvPr/>
          </p:nvSpPr>
          <p:spPr bwMode="auto">
            <a:xfrm>
              <a:off x="368" y="1086"/>
              <a:ext cx="1072" cy="1763"/>
            </a:xfrm>
            <a:custGeom>
              <a:avLst/>
              <a:gdLst>
                <a:gd name="T0" fmla="*/ 232 w 21600"/>
                <a:gd name="T1" fmla="*/ 836 h 21600"/>
                <a:gd name="T2" fmla="*/ 348 w 21600"/>
                <a:gd name="T3" fmla="*/ 854 h 21600"/>
                <a:gd name="T4" fmla="*/ 407 w 21600"/>
                <a:gd name="T5" fmla="*/ 926 h 21600"/>
                <a:gd name="T6" fmla="*/ 407 w 21600"/>
                <a:gd name="T7" fmla="*/ 1001 h 21600"/>
                <a:gd name="T8" fmla="*/ 335 w 21600"/>
                <a:gd name="T9" fmla="*/ 1082 h 21600"/>
                <a:gd name="T10" fmla="*/ 236 w 21600"/>
                <a:gd name="T11" fmla="*/ 1086 h 21600"/>
                <a:gd name="T12" fmla="*/ 160 w 21600"/>
                <a:gd name="T13" fmla="*/ 1029 h 21600"/>
                <a:gd name="T14" fmla="*/ 81 w 21600"/>
                <a:gd name="T15" fmla="*/ 1005 h 21600"/>
                <a:gd name="T16" fmla="*/ 26 w 21600"/>
                <a:gd name="T17" fmla="*/ 1048 h 21600"/>
                <a:gd name="T18" fmla="*/ 6 w 21600"/>
                <a:gd name="T19" fmla="*/ 1275 h 21600"/>
                <a:gd name="T20" fmla="*/ 54 w 21600"/>
                <a:gd name="T21" fmla="*/ 1378 h 21600"/>
                <a:gd name="T22" fmla="*/ 335 w 21600"/>
                <a:gd name="T23" fmla="*/ 1364 h 21600"/>
                <a:gd name="T24" fmla="*/ 475 w 21600"/>
                <a:gd name="T25" fmla="*/ 1410 h 21600"/>
                <a:gd name="T26" fmla="*/ 504 w 21600"/>
                <a:gd name="T27" fmla="*/ 1480 h 21600"/>
                <a:gd name="T28" fmla="*/ 457 w 21600"/>
                <a:gd name="T29" fmla="*/ 1551 h 21600"/>
                <a:gd name="T30" fmla="*/ 439 w 21600"/>
                <a:gd name="T31" fmla="*/ 1661 h 21600"/>
                <a:gd name="T32" fmla="*/ 502 w 21600"/>
                <a:gd name="T33" fmla="*/ 1750 h 21600"/>
                <a:gd name="T34" fmla="*/ 571 w 21600"/>
                <a:gd name="T35" fmla="*/ 1768 h 21600"/>
                <a:gd name="T36" fmla="*/ 690 w 21600"/>
                <a:gd name="T37" fmla="*/ 1730 h 21600"/>
                <a:gd name="T38" fmla="*/ 735 w 21600"/>
                <a:gd name="T39" fmla="*/ 1632 h 21600"/>
                <a:gd name="T40" fmla="*/ 678 w 21600"/>
                <a:gd name="T41" fmla="*/ 1530 h 21600"/>
                <a:gd name="T42" fmla="*/ 651 w 21600"/>
                <a:gd name="T43" fmla="*/ 1431 h 21600"/>
                <a:gd name="T44" fmla="*/ 690 w 21600"/>
                <a:gd name="T45" fmla="*/ 1355 h 21600"/>
                <a:gd name="T46" fmla="*/ 799 w 21600"/>
                <a:gd name="T47" fmla="*/ 1350 h 21600"/>
                <a:gd name="T48" fmla="*/ 1048 w 21600"/>
                <a:gd name="T49" fmla="*/ 1346 h 21600"/>
                <a:gd name="T50" fmla="*/ 1073 w 21600"/>
                <a:gd name="T51" fmla="*/ 1203 h 21600"/>
                <a:gd name="T52" fmla="*/ 1060 w 21600"/>
                <a:gd name="T53" fmla="*/ 1065 h 21600"/>
                <a:gd name="T54" fmla="*/ 1024 w 21600"/>
                <a:gd name="T55" fmla="*/ 982 h 21600"/>
                <a:gd name="T56" fmla="*/ 962 w 21600"/>
                <a:gd name="T57" fmla="*/ 965 h 21600"/>
                <a:gd name="T58" fmla="*/ 846 w 21600"/>
                <a:gd name="T59" fmla="*/ 997 h 21600"/>
                <a:gd name="T60" fmla="*/ 770 w 21600"/>
                <a:gd name="T61" fmla="*/ 992 h 21600"/>
                <a:gd name="T62" fmla="*/ 707 w 21600"/>
                <a:gd name="T63" fmla="*/ 937 h 21600"/>
                <a:gd name="T64" fmla="*/ 698 w 21600"/>
                <a:gd name="T65" fmla="*/ 846 h 21600"/>
                <a:gd name="T66" fmla="*/ 762 w 21600"/>
                <a:gd name="T67" fmla="*/ 774 h 21600"/>
                <a:gd name="T68" fmla="*/ 828 w 21600"/>
                <a:gd name="T69" fmla="*/ 763 h 21600"/>
                <a:gd name="T70" fmla="*/ 943 w 21600"/>
                <a:gd name="T71" fmla="*/ 817 h 21600"/>
                <a:gd name="T72" fmla="*/ 1013 w 21600"/>
                <a:gd name="T73" fmla="*/ 825 h 21600"/>
                <a:gd name="T74" fmla="*/ 1056 w 21600"/>
                <a:gd name="T75" fmla="*/ 787 h 21600"/>
                <a:gd name="T76" fmla="*/ 1060 w 21600"/>
                <a:gd name="T77" fmla="*/ 630 h 21600"/>
                <a:gd name="T78" fmla="*/ 1040 w 21600"/>
                <a:gd name="T79" fmla="*/ 397 h 21600"/>
                <a:gd name="T80" fmla="*/ 916 w 21600"/>
                <a:gd name="T81" fmla="*/ 425 h 21600"/>
                <a:gd name="T82" fmla="*/ 737 w 21600"/>
                <a:gd name="T83" fmla="*/ 421 h 21600"/>
                <a:gd name="T84" fmla="*/ 619 w 21600"/>
                <a:gd name="T85" fmla="*/ 376 h 21600"/>
                <a:gd name="T86" fmla="*/ 598 w 21600"/>
                <a:gd name="T87" fmla="*/ 324 h 21600"/>
                <a:gd name="T88" fmla="*/ 648 w 21600"/>
                <a:gd name="T89" fmla="*/ 252 h 21600"/>
                <a:gd name="T90" fmla="*/ 700 w 21600"/>
                <a:gd name="T91" fmla="*/ 141 h 21600"/>
                <a:gd name="T92" fmla="*/ 650 w 21600"/>
                <a:gd name="T93" fmla="*/ 38 h 21600"/>
                <a:gd name="T94" fmla="*/ 529 w 21600"/>
                <a:gd name="T95" fmla="*/ 1 h 21600"/>
                <a:gd name="T96" fmla="*/ 420 w 21600"/>
                <a:gd name="T97" fmla="*/ 67 h 21600"/>
                <a:gd name="T98" fmla="*/ 389 w 21600"/>
                <a:gd name="T99" fmla="*/ 179 h 21600"/>
                <a:gd name="T100" fmla="*/ 432 w 21600"/>
                <a:gd name="T101" fmla="*/ 246 h 21600"/>
                <a:gd name="T102" fmla="*/ 473 w 21600"/>
                <a:gd name="T103" fmla="*/ 329 h 21600"/>
                <a:gd name="T104" fmla="*/ 447 w 21600"/>
                <a:gd name="T105" fmla="*/ 378 h 21600"/>
                <a:gd name="T106" fmla="*/ 238 w 21600"/>
                <a:gd name="T107" fmla="*/ 393 h 21600"/>
                <a:gd name="T108" fmla="*/ 35 w 21600"/>
                <a:gd name="T109" fmla="*/ 389 h 21600"/>
                <a:gd name="T110" fmla="*/ 22 w 21600"/>
                <a:gd name="T111" fmla="*/ 702 h 21600"/>
                <a:gd name="T112" fmla="*/ 33 w 21600"/>
                <a:gd name="T113" fmla="*/ 864 h 21600"/>
                <a:gd name="T114" fmla="*/ 97 w 21600"/>
                <a:gd name="T115" fmla="*/ 903 h 21600"/>
                <a:gd name="T116" fmla="*/ 179 w 21600"/>
                <a:gd name="T117" fmla="*/ 879 h 2160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2075 w 21600"/>
                <a:gd name="T178" fmla="*/ 5660 h 21600"/>
                <a:gd name="T179" fmla="*/ 20210 w 21600"/>
                <a:gd name="T180" fmla="*/ 15976 h 2160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cmpd="sng">
              <a:solidFill>
                <a:srgbClr val="000000"/>
              </a:solidFill>
              <a:round/>
              <a:headEnd/>
              <a:tailEnd/>
            </a:ln>
          </p:spPr>
          <p:txBody>
            <a:bodyPr/>
            <a:lstStyle/>
            <a:p>
              <a:pPr eaLnBrk="1" fontAlgn="auto" hangingPunct="1">
                <a:spcBef>
                  <a:spcPts val="0"/>
                </a:spcBef>
                <a:spcAft>
                  <a:spcPts val="0"/>
                </a:spcAft>
              </a:pPr>
              <a:endParaRPr kumimoji="1" lang="ja-JP" altLang="en-US" sz="1800" b="0">
                <a:solidFill>
                  <a:prstClr val="black"/>
                </a:solidFill>
                <a:latin typeface="Calibri"/>
                <a:ea typeface="ＭＳ Ｐゴシック"/>
              </a:endParaRPr>
            </a:p>
          </p:txBody>
        </p:sp>
        <p:sp>
          <p:nvSpPr>
            <p:cNvPr id="63" name="Puzzle1"/>
            <p:cNvSpPr>
              <a:spLocks noEditPoints="1"/>
            </p:cNvSpPr>
            <p:nvPr/>
          </p:nvSpPr>
          <p:spPr bwMode="auto">
            <a:xfrm>
              <a:off x="0" y="458"/>
              <a:ext cx="1800" cy="1051"/>
            </a:xfrm>
            <a:custGeom>
              <a:avLst/>
              <a:gdLst>
                <a:gd name="T0" fmla="*/ 834 w 21600"/>
                <a:gd name="T1" fmla="*/ 994 h 21600"/>
                <a:gd name="T2" fmla="*/ 839 w 21600"/>
                <a:gd name="T3" fmla="*/ 931 h 21600"/>
                <a:gd name="T4" fmla="*/ 782 w 21600"/>
                <a:gd name="T5" fmla="*/ 850 h 21600"/>
                <a:gd name="T6" fmla="*/ 758 w 21600"/>
                <a:gd name="T7" fmla="*/ 767 h 21600"/>
                <a:gd name="T8" fmla="*/ 821 w 21600"/>
                <a:gd name="T9" fmla="*/ 662 h 21600"/>
                <a:gd name="T10" fmla="*/ 946 w 21600"/>
                <a:gd name="T11" fmla="*/ 627 h 21600"/>
                <a:gd name="T12" fmla="*/ 1046 w 21600"/>
                <a:gd name="T13" fmla="*/ 693 h 21600"/>
                <a:gd name="T14" fmla="*/ 1068 w 21600"/>
                <a:gd name="T15" fmla="*/ 805 h 21600"/>
                <a:gd name="T16" fmla="*/ 989 w 21600"/>
                <a:gd name="T17" fmla="*/ 912 h 21600"/>
                <a:gd name="T18" fmla="*/ 969 w 21600"/>
                <a:gd name="T19" fmla="*/ 970 h 21600"/>
                <a:gd name="T20" fmla="*/ 1017 w 21600"/>
                <a:gd name="T21" fmla="*/ 1022 h 21600"/>
                <a:gd name="T22" fmla="*/ 1165 w 21600"/>
                <a:gd name="T23" fmla="*/ 1056 h 21600"/>
                <a:gd name="T24" fmla="*/ 1344 w 21600"/>
                <a:gd name="T25" fmla="*/ 1043 h 21600"/>
                <a:gd name="T26" fmla="*/ 1428 w 21600"/>
                <a:gd name="T27" fmla="*/ 984 h 21600"/>
                <a:gd name="T28" fmla="*/ 1422 w 21600"/>
                <a:gd name="T29" fmla="*/ 840 h 21600"/>
                <a:gd name="T30" fmla="*/ 1393 w 21600"/>
                <a:gd name="T31" fmla="*/ 636 h 21600"/>
                <a:gd name="T32" fmla="*/ 1448 w 21600"/>
                <a:gd name="T33" fmla="*/ 558 h 21600"/>
                <a:gd name="T34" fmla="*/ 1532 w 21600"/>
                <a:gd name="T35" fmla="*/ 530 h 21600"/>
                <a:gd name="T36" fmla="*/ 1606 w 21600"/>
                <a:gd name="T37" fmla="*/ 577 h 21600"/>
                <a:gd name="T38" fmla="*/ 1704 w 21600"/>
                <a:gd name="T39" fmla="*/ 594 h 21600"/>
                <a:gd name="T40" fmla="*/ 1789 w 21600"/>
                <a:gd name="T41" fmla="*/ 539 h 21600"/>
                <a:gd name="T42" fmla="*/ 1789 w 21600"/>
                <a:gd name="T43" fmla="*/ 426 h 21600"/>
                <a:gd name="T44" fmla="*/ 1704 w 21600"/>
                <a:gd name="T45" fmla="*/ 356 h 21600"/>
                <a:gd name="T46" fmla="*/ 1606 w 21600"/>
                <a:gd name="T47" fmla="*/ 365 h 21600"/>
                <a:gd name="T48" fmla="*/ 1523 w 21600"/>
                <a:gd name="T49" fmla="*/ 403 h 21600"/>
                <a:gd name="T50" fmla="*/ 1428 w 21600"/>
                <a:gd name="T51" fmla="*/ 388 h 21600"/>
                <a:gd name="T52" fmla="*/ 1385 w 21600"/>
                <a:gd name="T53" fmla="*/ 316 h 21600"/>
                <a:gd name="T54" fmla="*/ 1409 w 21600"/>
                <a:gd name="T55" fmla="*/ 57 h 21600"/>
                <a:gd name="T56" fmla="*/ 1255 w 21600"/>
                <a:gd name="T57" fmla="*/ 17 h 21600"/>
                <a:gd name="T58" fmla="*/ 1082 w 21600"/>
                <a:gd name="T59" fmla="*/ 1 h 21600"/>
                <a:gd name="T60" fmla="*/ 1030 w 21600"/>
                <a:gd name="T61" fmla="*/ 59 h 21600"/>
                <a:gd name="T62" fmla="*/ 1032 w 21600"/>
                <a:gd name="T63" fmla="*/ 158 h 21600"/>
                <a:gd name="T64" fmla="*/ 1097 w 21600"/>
                <a:gd name="T65" fmla="*/ 256 h 21600"/>
                <a:gd name="T66" fmla="*/ 1088 w 21600"/>
                <a:gd name="T67" fmla="*/ 361 h 21600"/>
                <a:gd name="T68" fmla="*/ 980 w 21600"/>
                <a:gd name="T69" fmla="*/ 428 h 21600"/>
                <a:gd name="T70" fmla="*/ 893 w 21600"/>
                <a:gd name="T71" fmla="*/ 420 h 21600"/>
                <a:gd name="T72" fmla="*/ 825 w 21600"/>
                <a:gd name="T73" fmla="*/ 360 h 21600"/>
                <a:gd name="T74" fmla="*/ 813 w 21600"/>
                <a:gd name="T75" fmla="*/ 243 h 21600"/>
                <a:gd name="T76" fmla="*/ 866 w 21600"/>
                <a:gd name="T77" fmla="*/ 163 h 21600"/>
                <a:gd name="T78" fmla="*/ 866 w 21600"/>
                <a:gd name="T79" fmla="*/ 91 h 21600"/>
                <a:gd name="T80" fmla="*/ 766 w 21600"/>
                <a:gd name="T81" fmla="*/ 33 h 21600"/>
                <a:gd name="T82" fmla="*/ 516 w 21600"/>
                <a:gd name="T83" fmla="*/ 25 h 21600"/>
                <a:gd name="T84" fmla="*/ 431 w 21600"/>
                <a:gd name="T85" fmla="*/ 173 h 21600"/>
                <a:gd name="T86" fmla="*/ 447 w 21600"/>
                <a:gd name="T87" fmla="*/ 349 h 21600"/>
                <a:gd name="T88" fmla="*/ 417 w 21600"/>
                <a:gd name="T89" fmla="*/ 401 h 21600"/>
                <a:gd name="T90" fmla="*/ 341 w 21600"/>
                <a:gd name="T91" fmla="*/ 428 h 21600"/>
                <a:gd name="T92" fmla="*/ 271 w 21600"/>
                <a:gd name="T93" fmla="*/ 413 h 21600"/>
                <a:gd name="T94" fmla="*/ 201 w 21600"/>
                <a:gd name="T95" fmla="*/ 367 h 21600"/>
                <a:gd name="T96" fmla="*/ 82 w 21600"/>
                <a:gd name="T97" fmla="*/ 375 h 21600"/>
                <a:gd name="T98" fmla="*/ 16 w 21600"/>
                <a:gd name="T99" fmla="*/ 445 h 21600"/>
                <a:gd name="T100" fmla="*/ 3 w 21600"/>
                <a:gd name="T101" fmla="*/ 521 h 21600"/>
                <a:gd name="T102" fmla="*/ 24 w 21600"/>
                <a:gd name="T103" fmla="*/ 583 h 21600"/>
                <a:gd name="T104" fmla="*/ 116 w 21600"/>
                <a:gd name="T105" fmla="*/ 638 h 21600"/>
                <a:gd name="T106" fmla="*/ 216 w 21600"/>
                <a:gd name="T107" fmla="*/ 622 h 21600"/>
                <a:gd name="T108" fmla="*/ 284 w 21600"/>
                <a:gd name="T109" fmla="*/ 589 h 21600"/>
                <a:gd name="T110" fmla="*/ 363 w 21600"/>
                <a:gd name="T111" fmla="*/ 615 h 21600"/>
                <a:gd name="T112" fmla="*/ 392 w 21600"/>
                <a:gd name="T113" fmla="*/ 695 h 21600"/>
                <a:gd name="T114" fmla="*/ 383 w 21600"/>
                <a:gd name="T115" fmla="*/ 950 h 21600"/>
                <a:gd name="T116" fmla="*/ 439 w 21600"/>
                <a:gd name="T117" fmla="*/ 1026 h 21600"/>
                <a:gd name="T118" fmla="*/ 725 w 21600"/>
                <a:gd name="T119" fmla="*/ 1015 h 2160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6084 w 21600"/>
                <a:gd name="T181" fmla="*/ 2569 h 21600"/>
                <a:gd name="T182" fmla="*/ 16128 w 21600"/>
                <a:gd name="T183" fmla="*/ 19545 h 2160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cmpd="sng">
              <a:solidFill>
                <a:srgbClr val="000000"/>
              </a:solidFill>
              <a:round/>
              <a:headEnd/>
              <a:tailEnd/>
            </a:ln>
          </p:spPr>
          <p:txBody>
            <a:bodyPr/>
            <a:lstStyle/>
            <a:p>
              <a:pPr eaLnBrk="1" fontAlgn="auto" hangingPunct="1">
                <a:spcBef>
                  <a:spcPts val="0"/>
                </a:spcBef>
                <a:spcAft>
                  <a:spcPts val="0"/>
                </a:spcAft>
              </a:pPr>
              <a:endParaRPr kumimoji="1" lang="ja-JP" altLang="en-US" sz="1800" b="0">
                <a:solidFill>
                  <a:prstClr val="black"/>
                </a:solidFill>
                <a:latin typeface="Calibri"/>
                <a:ea typeface="ＭＳ Ｐゴシック"/>
              </a:endParaRPr>
            </a:p>
          </p:txBody>
        </p:sp>
      </p:grpSp>
      <p:sp>
        <p:nvSpPr>
          <p:cNvPr id="64" name="Line 68"/>
          <p:cNvSpPr>
            <a:spLocks noChangeShapeType="1"/>
          </p:cNvSpPr>
          <p:nvPr/>
        </p:nvSpPr>
        <p:spPr bwMode="auto">
          <a:xfrm>
            <a:off x="7118699" y="5883082"/>
            <a:ext cx="233892" cy="250825"/>
          </a:xfrm>
          <a:prstGeom prst="line">
            <a:avLst/>
          </a:prstGeom>
          <a:noFill/>
          <a:ln w="38100">
            <a:solidFill>
              <a:srgbClr val="FF0000"/>
            </a:solidFill>
            <a:round/>
            <a:headEnd type="triangle" w="med" len="med"/>
            <a:tailEnd/>
          </a:ln>
          <a:extLst>
            <a:ext uri="{909E8E84-426E-40DD-AFC4-6F175D3DCCD1}">
              <a14:hiddenFill xmlns:a14="http://schemas.microsoft.com/office/drawing/2010/main">
                <a:noFill/>
              </a14:hiddenFill>
            </a:ext>
          </a:extLst>
        </p:spPr>
        <p:txBody>
          <a:bodyPr/>
          <a:lstStyle/>
          <a:p>
            <a:pPr eaLnBrk="1" fontAlgn="auto" hangingPunct="1">
              <a:spcBef>
                <a:spcPts val="0"/>
              </a:spcBef>
              <a:spcAft>
                <a:spcPts val="0"/>
              </a:spcAft>
            </a:pPr>
            <a:endParaRPr kumimoji="1" lang="ja-JP" altLang="en-US" sz="1800" b="0">
              <a:solidFill>
                <a:prstClr val="black"/>
              </a:solidFill>
              <a:latin typeface="Calibri"/>
              <a:ea typeface="ＭＳ Ｐゴシック"/>
            </a:endParaRPr>
          </a:p>
        </p:txBody>
      </p:sp>
      <p:sp>
        <p:nvSpPr>
          <p:cNvPr id="2" name="正方形/長方形 1"/>
          <p:cNvSpPr/>
          <p:nvPr/>
        </p:nvSpPr>
        <p:spPr>
          <a:xfrm>
            <a:off x="-231576" y="0"/>
            <a:ext cx="10621180" cy="461665"/>
          </a:xfrm>
          <a:prstGeom prst="rect">
            <a:avLst/>
          </a:prstGeom>
        </p:spPr>
        <p:txBody>
          <a:bodyPr wrap="square">
            <a:spAutoFit/>
          </a:bodyPr>
          <a:lstStyle/>
          <a:p>
            <a:pPr lvl="1"/>
            <a:r>
              <a:rPr lang="en-US" altLang="ja-JP" sz="2400" dirty="0" smtClean="0">
                <a:ea typeface="ＭＳ Ｐゴシック" pitchFamily="50" charset="-128"/>
                <a:cs typeface="Arial" charset="0"/>
                <a:sym typeface="Calibri" pitchFamily="34" charset="0"/>
              </a:rPr>
              <a:t>3.   </a:t>
            </a:r>
            <a:r>
              <a:rPr lang="en-US" altLang="ja-JP" sz="2400" dirty="0">
                <a:ea typeface="ＭＳ Ｐゴシック" pitchFamily="50" charset="-128"/>
                <a:cs typeface="Arial" charset="0"/>
                <a:sym typeface="Calibri" pitchFamily="34" charset="0"/>
              </a:rPr>
              <a:t>Proposal for setting up IWVTA Phase 2 Informal </a:t>
            </a:r>
            <a:r>
              <a:rPr lang="en-US" altLang="ja-JP" sz="2400" dirty="0" smtClean="0">
                <a:ea typeface="ＭＳ Ｐゴシック" pitchFamily="50" charset="-128"/>
                <a:cs typeface="Arial" charset="0"/>
                <a:sym typeface="Calibri" pitchFamily="34" charset="0"/>
              </a:rPr>
              <a:t>Group</a:t>
            </a:r>
            <a:endParaRPr lang="en-US" altLang="ja-JP" sz="2000" dirty="0">
              <a:ea typeface="ＭＳ Ｐゴシック" pitchFamily="50" charset="-128"/>
              <a:cs typeface="Arial" charset="0"/>
              <a:sym typeface="Calibri" pitchFamily="34" charset="0"/>
            </a:endParaRPr>
          </a:p>
        </p:txBody>
      </p:sp>
      <p:sp>
        <p:nvSpPr>
          <p:cNvPr id="3" name="正方形/長方形 2"/>
          <p:cNvSpPr/>
          <p:nvPr/>
        </p:nvSpPr>
        <p:spPr>
          <a:xfrm>
            <a:off x="307149" y="622225"/>
            <a:ext cx="3892412" cy="461665"/>
          </a:xfrm>
          <a:prstGeom prst="rect">
            <a:avLst/>
          </a:prstGeom>
        </p:spPr>
        <p:txBody>
          <a:bodyPr wrap="none">
            <a:spAutoFit/>
          </a:bodyPr>
          <a:lstStyle/>
          <a:p>
            <a:r>
              <a:rPr lang="en-US" altLang="ja-JP" sz="2400" dirty="0">
                <a:solidFill>
                  <a:srgbClr val="FF0000"/>
                </a:solidFill>
              </a:rPr>
              <a:t>Future evolution of UNR0</a:t>
            </a:r>
            <a:endParaRPr lang="ja-JP" altLang="en-US" sz="2400" dirty="0">
              <a:solidFill>
                <a:srgbClr val="FF0000"/>
              </a:solidFill>
            </a:endParaRPr>
          </a:p>
        </p:txBody>
      </p:sp>
      <p:sp>
        <p:nvSpPr>
          <p:cNvPr id="66" name="直線コネクタ 23"/>
          <p:cNvSpPr>
            <a:spLocks noChangeShapeType="1"/>
          </p:cNvSpPr>
          <p:nvPr/>
        </p:nvSpPr>
        <p:spPr bwMode="auto">
          <a:xfrm>
            <a:off x="0" y="548680"/>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spTree>
    <p:extLst>
      <p:ext uri="{BB962C8B-B14F-4D97-AF65-F5344CB8AC3E}">
        <p14:creationId xmlns:p14="http://schemas.microsoft.com/office/powerpoint/2010/main" val="6518033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直線コネクタ 23"/>
          <p:cNvSpPr>
            <a:spLocks noChangeShapeType="1"/>
          </p:cNvSpPr>
          <p:nvPr/>
        </p:nvSpPr>
        <p:spPr bwMode="auto">
          <a:xfrm>
            <a:off x="0" y="548680"/>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sp>
        <p:nvSpPr>
          <p:cNvPr id="50179" name="テキスト ボックス 24"/>
          <p:cNvSpPr>
            <a:spLocks noChangeArrowheads="1"/>
          </p:cNvSpPr>
          <p:nvPr/>
        </p:nvSpPr>
        <p:spPr bwMode="auto">
          <a:xfrm>
            <a:off x="0" y="44624"/>
            <a:ext cx="98135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fr-FR" altLang="ja-JP" sz="2400" dirty="0" smtClean="0">
                <a:ea typeface="ＭＳ Ｐゴシック" pitchFamily="50" charset="-128"/>
                <a:cs typeface="Arial" charset="0"/>
                <a:sym typeface="Calibri" pitchFamily="34" charset="0"/>
              </a:rPr>
              <a:t>3. </a:t>
            </a:r>
            <a:r>
              <a:rPr lang="en-US" altLang="ja-JP" sz="2400" dirty="0">
                <a:ea typeface="ＭＳ Ｐゴシック" pitchFamily="50" charset="-128"/>
                <a:cs typeface="Arial" charset="0"/>
                <a:sym typeface="Calibri" pitchFamily="34" charset="0"/>
              </a:rPr>
              <a:t>Proposal for setting up IWVTA Phase 2 Informal </a:t>
            </a:r>
            <a:r>
              <a:rPr lang="en-US" altLang="ja-JP" sz="2400" dirty="0" smtClean="0">
                <a:ea typeface="ＭＳ Ｐゴシック" pitchFamily="50" charset="-128"/>
                <a:cs typeface="Arial" charset="0"/>
                <a:sym typeface="Calibri" pitchFamily="34" charset="0"/>
              </a:rPr>
              <a:t>Group</a:t>
            </a:r>
            <a:endParaRPr lang="ja-JP" altLang="en-US" sz="2400" dirty="0">
              <a:ea typeface="ＭＳ Ｐゴシック" pitchFamily="50" charset="-128"/>
              <a:cs typeface="Arial" charset="0"/>
              <a:sym typeface="Arial" charset="0"/>
            </a:endParaRPr>
          </a:p>
        </p:txBody>
      </p:sp>
      <p:sp>
        <p:nvSpPr>
          <p:cNvPr id="50180" name="テキスト ボックス 3"/>
          <p:cNvSpPr>
            <a:spLocks noChangeArrowheads="1"/>
          </p:cNvSpPr>
          <p:nvPr/>
        </p:nvSpPr>
        <p:spPr bwMode="auto">
          <a:xfrm>
            <a:off x="272480" y="1412776"/>
            <a:ext cx="936104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857250" lvl="1" indent="-400050">
              <a:buFont typeface="Wingdings" panose="05000000000000000000" pitchFamily="2" charset="2"/>
              <a:buChar char="Ø"/>
            </a:pPr>
            <a:r>
              <a:rPr lang="en-US" altLang="ja-JP" sz="2400" b="0" dirty="0" smtClean="0">
                <a:solidFill>
                  <a:srgbClr val="000000"/>
                </a:solidFill>
                <a:ea typeface="ＭＳ Ｐゴシック" pitchFamily="50" charset="-128"/>
                <a:cs typeface="Arial" charset="0"/>
                <a:sym typeface="Calibri" pitchFamily="34" charset="0"/>
              </a:rPr>
              <a:t>IWVTA Informal group requests WP.29 to consider proposal for setting up IWVTA Phase 2 Informal Group (</a:t>
            </a:r>
            <a:r>
              <a:rPr lang="en-US" altLang="ja-JP" sz="2400" b="0" smtClean="0">
                <a:solidFill>
                  <a:srgbClr val="000000"/>
                </a:solidFill>
                <a:ea typeface="ＭＳ Ｐゴシック" pitchFamily="50" charset="-128"/>
                <a:cs typeface="Arial" charset="0"/>
                <a:sym typeface="Calibri" pitchFamily="34" charset="0"/>
              </a:rPr>
              <a:t>document </a:t>
            </a:r>
            <a:r>
              <a:rPr lang="en-US" altLang="ja-JP" sz="2400" b="0" smtClean="0">
                <a:solidFill>
                  <a:srgbClr val="000000"/>
                </a:solidFill>
                <a:ea typeface="ＭＳ Ｐゴシック" pitchFamily="50" charset="-128"/>
                <a:cs typeface="Arial" charset="0"/>
                <a:sym typeface="Calibri" pitchFamily="34" charset="0"/>
              </a:rPr>
              <a:t>WP.29-173-17).</a:t>
            </a:r>
            <a:endParaRPr lang="en-US" altLang="ja-JP" sz="2400" b="0" dirty="0" smtClean="0">
              <a:solidFill>
                <a:srgbClr val="000000"/>
              </a:solidFill>
              <a:ea typeface="ＭＳ Ｐゴシック" pitchFamily="50" charset="-128"/>
              <a:cs typeface="Arial" charset="0"/>
              <a:sym typeface="Calibri" pitchFamily="34" charset="0"/>
            </a:endParaRPr>
          </a:p>
          <a:p>
            <a:pPr marL="857250" lvl="1" indent="-400050">
              <a:buFont typeface="Wingdings" panose="05000000000000000000" pitchFamily="2" charset="2"/>
              <a:buChar char="Ø"/>
            </a:pPr>
            <a:endParaRPr lang="en-US" altLang="ja-JP" sz="800" b="0" dirty="0" smtClean="0">
              <a:solidFill>
                <a:srgbClr val="000000"/>
              </a:solidFill>
              <a:ea typeface="ＭＳ Ｐゴシック" pitchFamily="50" charset="-128"/>
              <a:cs typeface="Arial" charset="0"/>
              <a:sym typeface="Calibri" pitchFamily="34" charset="0"/>
            </a:endParaRPr>
          </a:p>
          <a:p>
            <a:pPr marL="857250" lvl="1" indent="-400050">
              <a:buFont typeface="Wingdings" panose="05000000000000000000" pitchFamily="2" charset="2"/>
              <a:buChar char="Ø"/>
            </a:pPr>
            <a:r>
              <a:rPr lang="en-US" altLang="ja-JP" sz="2400" b="0" dirty="0" smtClean="0">
                <a:solidFill>
                  <a:srgbClr val="000000"/>
                </a:solidFill>
                <a:ea typeface="ＭＳ Ｐゴシック" pitchFamily="50" charset="-128"/>
                <a:cs typeface="Arial" charset="0"/>
                <a:sym typeface="Calibri" pitchFamily="34" charset="0"/>
              </a:rPr>
              <a:t>Proposal for setting up IWVTA Phase 2 Informal Group is planned to be submitted to WP.29 at its March 2018 session as a formal document.</a:t>
            </a:r>
            <a:endParaRPr lang="en-US" altLang="ja-JP" sz="2400" b="0" dirty="0">
              <a:solidFill>
                <a:srgbClr val="000000"/>
              </a:solidFill>
              <a:ea typeface="ＭＳ Ｐゴシック" pitchFamily="50" charset="-128"/>
              <a:cs typeface="Arial" charset="0"/>
              <a:sym typeface="Calibri" pitchFamily="34" charset="0"/>
            </a:endParaRPr>
          </a:p>
          <a:p>
            <a:pPr marL="857250" lvl="1" indent="-400050">
              <a:buFont typeface="Wingdings" panose="05000000000000000000" pitchFamily="2" charset="2"/>
              <a:buChar char="Ø"/>
            </a:pPr>
            <a:endParaRPr lang="en-US" altLang="ja-JP" sz="800" b="0" dirty="0" smtClean="0">
              <a:solidFill>
                <a:srgbClr val="000000"/>
              </a:solidFill>
              <a:ea typeface="ＭＳ Ｐゴシック" pitchFamily="50" charset="-128"/>
              <a:cs typeface="Arial" charset="0"/>
              <a:sym typeface="Calibri" pitchFamily="34" charset="0"/>
            </a:endParaRPr>
          </a:p>
          <a:p>
            <a:pPr marL="857250" lvl="1" indent="-400050">
              <a:buFont typeface="Wingdings" panose="05000000000000000000" pitchFamily="2" charset="2"/>
              <a:buChar char="Ø"/>
            </a:pPr>
            <a:r>
              <a:rPr lang="en-US" altLang="ja-JP" sz="2400" b="0" dirty="0">
                <a:solidFill>
                  <a:srgbClr val="000000"/>
                </a:solidFill>
                <a:ea typeface="ＭＳ Ｐゴシック" pitchFamily="50" charset="-128"/>
                <a:cs typeface="Arial" charset="0"/>
                <a:sym typeface="Calibri" pitchFamily="34" charset="0"/>
              </a:rPr>
              <a:t>IWVTA phase 2 Informal Group is expected to be lead by Co-Chairs from European Commission and Japan and start its activities in March, 2018</a:t>
            </a:r>
            <a:r>
              <a:rPr lang="en-US" altLang="ja-JP" sz="2400" b="0" dirty="0" smtClean="0">
                <a:solidFill>
                  <a:srgbClr val="000000"/>
                </a:solidFill>
                <a:ea typeface="ＭＳ Ｐゴシック" pitchFamily="50" charset="-128"/>
                <a:cs typeface="Arial" charset="0"/>
                <a:sym typeface="Calibri" pitchFamily="34" charset="0"/>
              </a:rPr>
              <a:t>.</a:t>
            </a:r>
            <a:endParaRPr lang="en-US" altLang="ja-JP" sz="2000" b="0" dirty="0" smtClean="0">
              <a:solidFill>
                <a:srgbClr val="000000"/>
              </a:solidFill>
              <a:ea typeface="ＭＳ Ｐゴシック" pitchFamily="50" charset="-128"/>
              <a:cs typeface="Arial" charset="0"/>
              <a:sym typeface="Calibri" pitchFamily="34" charset="0"/>
            </a:endParaRPr>
          </a:p>
        </p:txBody>
      </p:sp>
    </p:spTree>
    <p:extLst>
      <p:ext uri="{BB962C8B-B14F-4D97-AF65-F5344CB8AC3E}">
        <p14:creationId xmlns:p14="http://schemas.microsoft.com/office/powerpoint/2010/main" val="36556139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直線コネクタ 23"/>
          <p:cNvSpPr>
            <a:spLocks noChangeShapeType="1"/>
          </p:cNvSpPr>
          <p:nvPr/>
        </p:nvSpPr>
        <p:spPr bwMode="auto">
          <a:xfrm>
            <a:off x="-17668" y="764704"/>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sp>
        <p:nvSpPr>
          <p:cNvPr id="50179" name="テキスト ボックス 24"/>
          <p:cNvSpPr>
            <a:spLocks noChangeArrowheads="1"/>
          </p:cNvSpPr>
          <p:nvPr/>
        </p:nvSpPr>
        <p:spPr bwMode="auto">
          <a:xfrm>
            <a:off x="93824" y="44624"/>
            <a:ext cx="23749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sz="3200" b="0" dirty="0">
                <a:solidFill>
                  <a:srgbClr val="000000"/>
                </a:solidFill>
                <a:latin typeface="Arial" panose="020B0604020202020204" pitchFamily="34" charset="0"/>
                <a:ea typeface="ＭＳ Ｐゴシック" pitchFamily="50" charset="-128"/>
                <a:cs typeface="Arial" panose="020B0604020202020204" pitchFamily="34" charset="0"/>
                <a:sym typeface="Arial" charset="0"/>
              </a:rPr>
              <a:t>Contents</a:t>
            </a:r>
          </a:p>
        </p:txBody>
      </p:sp>
      <p:sp>
        <p:nvSpPr>
          <p:cNvPr id="50180" name="テキスト ボックス 3"/>
          <p:cNvSpPr>
            <a:spLocks noChangeArrowheads="1"/>
          </p:cNvSpPr>
          <p:nvPr/>
        </p:nvSpPr>
        <p:spPr bwMode="auto">
          <a:xfrm>
            <a:off x="200472" y="1304764"/>
            <a:ext cx="9505056" cy="3662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1028700" lvl="1" indent="-571500">
              <a:buFont typeface="+mj-lt"/>
              <a:buAutoNum type="arabicPeriod"/>
            </a:pPr>
            <a:r>
              <a:rPr lang="fr-FR" altLang="ja-JP" sz="2800" b="0" dirty="0" smtClean="0">
                <a:ea typeface="ＭＳ Ｐゴシック" pitchFamily="50" charset="-128"/>
                <a:cs typeface="Arial" charset="0"/>
                <a:sym typeface="Calibri" pitchFamily="34" charset="0"/>
              </a:rPr>
              <a:t>Overview of IWVTA</a:t>
            </a:r>
            <a:br>
              <a:rPr lang="fr-FR" altLang="ja-JP" sz="2800" b="0" dirty="0" smtClean="0">
                <a:ea typeface="ＭＳ Ｐゴシック" pitchFamily="50" charset="-128"/>
                <a:cs typeface="Arial" charset="0"/>
                <a:sym typeface="Calibri" pitchFamily="34" charset="0"/>
              </a:rPr>
            </a:br>
            <a:endParaRPr lang="fr-FR" altLang="ja-JP" sz="2800" b="0" dirty="0" smtClean="0">
              <a:ea typeface="ＭＳ Ｐゴシック" pitchFamily="50" charset="-128"/>
              <a:cs typeface="Arial" charset="0"/>
              <a:sym typeface="Calibri" pitchFamily="34" charset="0"/>
            </a:endParaRPr>
          </a:p>
          <a:p>
            <a:pPr marL="1028700" lvl="1" indent="-571500">
              <a:buFont typeface="+mj-lt"/>
              <a:buAutoNum type="arabicPeriod"/>
            </a:pPr>
            <a:endParaRPr lang="fr-FR" altLang="ja-JP" sz="800" b="0" dirty="0" smtClean="0">
              <a:ea typeface="ＭＳ Ｐゴシック" pitchFamily="50" charset="-128"/>
              <a:cs typeface="Arial" charset="0"/>
              <a:sym typeface="Calibri" pitchFamily="34" charset="0"/>
            </a:endParaRPr>
          </a:p>
          <a:p>
            <a:pPr marL="1028700" lvl="1" indent="-571500">
              <a:buFont typeface="+mj-lt"/>
              <a:buAutoNum type="arabicPeriod"/>
            </a:pPr>
            <a:endParaRPr lang="fr-FR" altLang="ja-JP" sz="800" b="0" dirty="0" smtClean="0">
              <a:ea typeface="ＭＳ Ｐゴシック" pitchFamily="50" charset="-128"/>
              <a:cs typeface="Arial" charset="0"/>
              <a:sym typeface="Calibri" pitchFamily="34" charset="0"/>
            </a:endParaRPr>
          </a:p>
          <a:p>
            <a:pPr marL="1028700" lvl="1" indent="-571500">
              <a:buFont typeface="+mj-lt"/>
              <a:buAutoNum type="arabicPeriod"/>
            </a:pPr>
            <a:r>
              <a:rPr lang="fr-FR" altLang="ja-JP" sz="2800" b="0" dirty="0" smtClean="0">
                <a:ea typeface="ＭＳ Ｐゴシック" pitchFamily="50" charset="-128"/>
                <a:cs typeface="Arial" charset="0"/>
                <a:sym typeface="Calibri" pitchFamily="34" charset="0"/>
              </a:rPr>
              <a:t>Submission of the documents to WP.29 for consideration and possible voting </a:t>
            </a:r>
            <a:br>
              <a:rPr lang="fr-FR" altLang="ja-JP" sz="2800" b="0" dirty="0" smtClean="0">
                <a:ea typeface="ＭＳ Ｐゴシック" pitchFamily="50" charset="-128"/>
                <a:cs typeface="Arial" charset="0"/>
                <a:sym typeface="Calibri" pitchFamily="34" charset="0"/>
              </a:rPr>
            </a:br>
            <a:endParaRPr lang="fr-FR" altLang="ja-JP" sz="2800" b="0" dirty="0" smtClean="0">
              <a:ea typeface="ＭＳ Ｐゴシック" pitchFamily="50" charset="-128"/>
              <a:cs typeface="Arial" charset="0"/>
              <a:sym typeface="Calibri" pitchFamily="34" charset="0"/>
            </a:endParaRPr>
          </a:p>
          <a:p>
            <a:pPr lvl="1"/>
            <a:r>
              <a:rPr lang="en-US" altLang="ja-JP" sz="2800" b="0" dirty="0" smtClean="0">
                <a:solidFill>
                  <a:srgbClr val="000000"/>
                </a:solidFill>
                <a:ea typeface="ＭＳ Ｐゴシック" pitchFamily="50" charset="-128"/>
                <a:cs typeface="Arial" charset="0"/>
                <a:sym typeface="Calibri" pitchFamily="34" charset="0"/>
              </a:rPr>
              <a:t>3.   Proposal for setting up IWVTA Phase 2 Informal 	 	 Group</a:t>
            </a:r>
            <a:endParaRPr lang="en-US" altLang="ja-JP" sz="24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endParaRPr lang="en-US" altLang="ja-JP" sz="2000" b="0" dirty="0" smtClean="0">
              <a:solidFill>
                <a:srgbClr val="000000"/>
              </a:solidFill>
              <a:ea typeface="ＭＳ Ｐゴシック" pitchFamily="50" charset="-128"/>
              <a:cs typeface="Arial" charset="0"/>
              <a:sym typeface="Calibri" pitchFamily="34" charset="0"/>
            </a:endParaRPr>
          </a:p>
        </p:txBody>
      </p:sp>
    </p:spTree>
    <p:extLst>
      <p:ext uri="{BB962C8B-B14F-4D97-AF65-F5344CB8AC3E}">
        <p14:creationId xmlns:p14="http://schemas.microsoft.com/office/powerpoint/2010/main" val="2338458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983851B3-B5FA-4CE8-9121-B2E7106A4B41}" type="slidenum">
              <a:rPr lang="ja-JP" altLang="en-US" smtClean="0">
                <a:solidFill>
                  <a:prstClr val="black"/>
                </a:solidFill>
              </a:rPr>
              <a:pPr/>
              <a:t>3</a:t>
            </a:fld>
            <a:endParaRPr lang="ja-JP" altLang="en-US" dirty="0">
              <a:solidFill>
                <a:prstClr val="black"/>
              </a:solidFill>
            </a:endParaRPr>
          </a:p>
        </p:txBody>
      </p:sp>
      <p:sp>
        <p:nvSpPr>
          <p:cNvPr id="5" name="テキスト ボックス 24"/>
          <p:cNvSpPr>
            <a:spLocks noChangeArrowheads="1"/>
          </p:cNvSpPr>
          <p:nvPr/>
        </p:nvSpPr>
        <p:spPr bwMode="auto">
          <a:xfrm>
            <a:off x="3620852" y="728700"/>
            <a:ext cx="148216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fontAlgn="auto">
              <a:spcBef>
                <a:spcPts val="0"/>
              </a:spcBef>
              <a:spcAft>
                <a:spcPts val="0"/>
              </a:spcAft>
            </a:pPr>
            <a:r>
              <a:rPr kumimoji="1" lang="en-US" altLang="ja-JP" sz="2800" dirty="0" smtClean="0">
                <a:solidFill>
                  <a:srgbClr val="FF0000"/>
                </a:solidFill>
                <a:latin typeface="Calibri"/>
                <a:ea typeface="GulimChe" panose="020B0609000101010101" pitchFamily="49" charset="-127"/>
                <a:sym typeface="Arial" pitchFamily="34" charset="0"/>
              </a:rPr>
              <a:t>History</a:t>
            </a:r>
            <a:endParaRPr kumimoji="1" lang="en-US" altLang="ja-JP" sz="1800" dirty="0">
              <a:solidFill>
                <a:srgbClr val="FF0000"/>
              </a:solidFill>
              <a:latin typeface="Calibri"/>
              <a:ea typeface="GulimChe" panose="020B0609000101010101" pitchFamily="49" charset="-127"/>
              <a:sym typeface="Calibri" pitchFamily="34" charset="0"/>
            </a:endParaRPr>
          </a:p>
        </p:txBody>
      </p:sp>
      <p:sp>
        <p:nvSpPr>
          <p:cNvPr id="6" name="テキスト ボックス 3"/>
          <p:cNvSpPr>
            <a:spLocks noChangeArrowheads="1"/>
          </p:cNvSpPr>
          <p:nvPr/>
        </p:nvSpPr>
        <p:spPr bwMode="auto">
          <a:xfrm>
            <a:off x="194472" y="1251920"/>
            <a:ext cx="9555511"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lvl="1" fontAlgn="auto">
              <a:spcBef>
                <a:spcPts val="0"/>
              </a:spcBef>
              <a:spcAft>
                <a:spcPts val="0"/>
              </a:spcAft>
              <a:buFontTx/>
              <a:buChar char="•"/>
            </a:pPr>
            <a:r>
              <a:rPr kumimoji="1" lang="en-GB" altLang="en-US" sz="2400" b="0" dirty="0" smtClean="0">
                <a:latin typeface="Calibri"/>
                <a:sym typeface="Calibri" pitchFamily="34" charset="0"/>
              </a:rPr>
              <a:t>Japan </a:t>
            </a:r>
            <a:r>
              <a:rPr kumimoji="1" lang="en-US" altLang="ja-JP" sz="2400" b="0" dirty="0">
                <a:latin typeface="Calibri"/>
                <a:sym typeface="Calibri" pitchFamily="34" charset="0"/>
              </a:rPr>
              <a:t>proposed to </a:t>
            </a:r>
            <a:r>
              <a:rPr kumimoji="1" lang="en-US" altLang="ja-JP" sz="2400" b="0" dirty="0" smtClean="0">
                <a:latin typeface="Calibri"/>
                <a:sym typeface="Calibri" pitchFamily="34" charset="0"/>
              </a:rPr>
              <a:t>WP.29 in November 2009 to establish IWVTA. </a:t>
            </a:r>
          </a:p>
          <a:p>
            <a:pPr lvl="1" fontAlgn="auto">
              <a:spcBef>
                <a:spcPts val="0"/>
              </a:spcBef>
              <a:spcAft>
                <a:spcPts val="0"/>
              </a:spcAft>
              <a:buFontTx/>
              <a:buChar char="•"/>
            </a:pPr>
            <a:r>
              <a:rPr kumimoji="1" lang="en-US" altLang="ja-JP" sz="2400" b="0" dirty="0" smtClean="0">
                <a:latin typeface="Calibri"/>
                <a:sym typeface="Calibri" pitchFamily="34" charset="0"/>
              </a:rPr>
              <a:t>WP.29 welcomed the proposal, and endorsed to establish an informal working group to draft a UN Regulation on </a:t>
            </a:r>
            <a:r>
              <a:rPr kumimoji="1" lang="en-GB" altLang="en-US" sz="2400" b="0" dirty="0" smtClean="0">
                <a:latin typeface="Calibri"/>
                <a:sym typeface="Calibri" pitchFamily="34" charset="0"/>
              </a:rPr>
              <a:t>the </a:t>
            </a:r>
            <a:r>
              <a:rPr kumimoji="1" lang="en-US" altLang="ja-JP" sz="2400" b="0" dirty="0" smtClean="0">
                <a:latin typeface="Calibri"/>
                <a:sym typeface="Calibri" pitchFamily="34" charset="0"/>
              </a:rPr>
              <a:t>IWVTA (UN Regulation No.0) as well as a revision of the 1958 Agreement.</a:t>
            </a:r>
            <a:endParaRPr kumimoji="1" lang="en-US" altLang="ja-JP" sz="2400" b="0" dirty="0">
              <a:latin typeface="Calibri"/>
              <a:sym typeface="Arial" pitchFamily="34" charset="0"/>
            </a:endParaRPr>
          </a:p>
          <a:p>
            <a:pPr lvl="1" fontAlgn="auto">
              <a:spcBef>
                <a:spcPts val="0"/>
              </a:spcBef>
              <a:spcAft>
                <a:spcPts val="0"/>
              </a:spcAft>
              <a:buFontTx/>
              <a:buChar char="•"/>
            </a:pPr>
            <a:r>
              <a:rPr kumimoji="1" lang="en-US" altLang="ja-JP" sz="2400" b="0" dirty="0" smtClean="0">
                <a:latin typeface="Calibri"/>
                <a:sym typeface="Calibri" pitchFamily="34" charset="0"/>
              </a:rPr>
              <a:t>IWVTA Informal Group chaired by Mr. </a:t>
            </a:r>
            <a:r>
              <a:rPr kumimoji="1" lang="en-US" altLang="ja-JP" sz="2400" b="0" dirty="0" err="1" smtClean="0">
                <a:latin typeface="Calibri"/>
                <a:sym typeface="Calibri" pitchFamily="34" charset="0"/>
              </a:rPr>
              <a:t>Gauvin</a:t>
            </a:r>
            <a:r>
              <a:rPr kumimoji="1" lang="en-US" altLang="ja-JP" sz="2400" b="0" dirty="0" smtClean="0">
                <a:latin typeface="Calibri"/>
                <a:sym typeface="Calibri" pitchFamily="34" charset="0"/>
              </a:rPr>
              <a:t> with Co-vice-Chairs from European Commission and Japan started its activities in March 2010. </a:t>
            </a:r>
            <a:r>
              <a:rPr kumimoji="1" lang="en-US" altLang="ja-JP" sz="2400" b="0" dirty="0">
                <a:latin typeface="Calibri"/>
                <a:sym typeface="Calibri" pitchFamily="34" charset="0"/>
              </a:rPr>
              <a:t>Australia, EU </a:t>
            </a:r>
            <a:r>
              <a:rPr kumimoji="1" lang="en-US" altLang="ja-JP" sz="2400" b="0" dirty="0" smtClean="0">
                <a:latin typeface="Calibri"/>
                <a:sym typeface="Calibri" pitchFamily="34" charset="0"/>
              </a:rPr>
              <a:t>(France, Germany, the Netherlands, Spain and UK),</a:t>
            </a:r>
            <a:r>
              <a:rPr kumimoji="1" lang="en-US" altLang="ja-JP" sz="2400" b="0" dirty="0">
                <a:latin typeface="Calibri"/>
                <a:sym typeface="Calibri" pitchFamily="34" charset="0"/>
              </a:rPr>
              <a:t> Japan, </a:t>
            </a:r>
            <a:r>
              <a:rPr kumimoji="1" lang="en-US" altLang="ja-JP" sz="2400" b="0" dirty="0" smtClean="0">
                <a:latin typeface="Calibri"/>
                <a:sym typeface="Calibri" pitchFamily="34" charset="0"/>
              </a:rPr>
              <a:t>Korea,</a:t>
            </a:r>
            <a:r>
              <a:rPr kumimoji="1" lang="ja-JP" altLang="en-US" sz="2400" b="0" dirty="0" smtClean="0">
                <a:latin typeface="Calibri"/>
                <a:sym typeface="Calibri" pitchFamily="34" charset="0"/>
              </a:rPr>
              <a:t> </a:t>
            </a:r>
            <a:r>
              <a:rPr kumimoji="1" lang="en-US" altLang="ja-JP" sz="2400" b="0" dirty="0" smtClean="0">
                <a:latin typeface="Calibri"/>
                <a:sym typeface="Calibri" pitchFamily="34" charset="0"/>
              </a:rPr>
              <a:t>Malaysia, </a:t>
            </a:r>
            <a:r>
              <a:rPr kumimoji="1" lang="en-US" altLang="ja-JP" sz="2400" b="0" dirty="0">
                <a:latin typeface="Calibri"/>
                <a:sym typeface="Calibri" pitchFamily="34" charset="0"/>
              </a:rPr>
              <a:t>the Russian Federation,  </a:t>
            </a:r>
            <a:r>
              <a:rPr kumimoji="1" lang="en-US" altLang="ja-JP" sz="2400" b="0" dirty="0" smtClean="0">
                <a:latin typeface="Calibri"/>
                <a:sym typeface="Calibri" pitchFamily="34" charset="0"/>
              </a:rPr>
              <a:t>South Africa, OICA, CLEPA, ETRTO, etc. participated in this activities.</a:t>
            </a:r>
          </a:p>
          <a:p>
            <a:pPr lvl="1" fontAlgn="auto">
              <a:spcBef>
                <a:spcPts val="0"/>
              </a:spcBef>
              <a:spcAft>
                <a:spcPts val="0"/>
              </a:spcAft>
              <a:buFontTx/>
              <a:buChar char="•"/>
            </a:pPr>
            <a:r>
              <a:rPr kumimoji="1" lang="en-GB" altLang="en-US" sz="2400" b="0" dirty="0" smtClean="0">
                <a:latin typeface="Calibri"/>
                <a:sym typeface="Calibri" pitchFamily="34" charset="0"/>
              </a:rPr>
              <a:t> In November 2015, </a:t>
            </a:r>
            <a:r>
              <a:rPr kumimoji="1" lang="en-US" altLang="ja-JP" sz="2400" b="0" dirty="0" smtClean="0">
                <a:latin typeface="Calibri"/>
                <a:sym typeface="Calibri" pitchFamily="34" charset="0"/>
              </a:rPr>
              <a:t>IWVTA </a:t>
            </a:r>
            <a:r>
              <a:rPr kumimoji="1" lang="en-US" altLang="ja-JP" sz="2400" b="0" dirty="0">
                <a:latin typeface="Calibri"/>
                <a:sym typeface="Calibri" pitchFamily="34" charset="0"/>
              </a:rPr>
              <a:t>Informal Group </a:t>
            </a:r>
            <a:r>
              <a:rPr kumimoji="1" lang="en-US" altLang="ja-JP" sz="2400" b="0" dirty="0" smtClean="0">
                <a:latin typeface="Calibri"/>
                <a:sym typeface="Calibri" pitchFamily="34" charset="0"/>
              </a:rPr>
              <a:t>submitted to WP.29 the draft </a:t>
            </a:r>
            <a:r>
              <a:rPr kumimoji="1" lang="en-GB" altLang="en-US" sz="2400" b="0" dirty="0" smtClean="0">
                <a:latin typeface="Calibri"/>
                <a:sym typeface="Calibri" pitchFamily="34" charset="0"/>
              </a:rPr>
              <a:t>revision 3 of the 1958 Agreement, which was agreed by WP.29 in </a:t>
            </a:r>
            <a:r>
              <a:rPr kumimoji="1" lang="en-US" altLang="ja-JP" sz="2400" b="0" dirty="0" smtClean="0">
                <a:latin typeface="Calibri"/>
                <a:sym typeface="Calibri" pitchFamily="34" charset="0"/>
              </a:rPr>
              <a:t>March</a:t>
            </a:r>
            <a:r>
              <a:rPr kumimoji="1" lang="ja-JP" altLang="en-US" sz="2400" b="0" dirty="0">
                <a:latin typeface="Calibri"/>
                <a:sym typeface="Calibri" pitchFamily="34" charset="0"/>
              </a:rPr>
              <a:t> </a:t>
            </a:r>
            <a:r>
              <a:rPr kumimoji="1" lang="en-US" altLang="ja-JP" sz="2400" b="0" dirty="0" smtClean="0">
                <a:latin typeface="Calibri"/>
                <a:sym typeface="Calibri" pitchFamily="34" charset="0"/>
              </a:rPr>
              <a:t>201</a:t>
            </a:r>
            <a:r>
              <a:rPr kumimoji="1" lang="en-US" altLang="ja-JP" sz="2400" b="0" dirty="0">
                <a:latin typeface="Calibri"/>
                <a:sym typeface="Calibri" pitchFamily="34" charset="0"/>
              </a:rPr>
              <a:t>6</a:t>
            </a:r>
            <a:r>
              <a:rPr kumimoji="1" lang="en-GB" altLang="en-US" sz="2400" b="0" dirty="0" smtClean="0">
                <a:latin typeface="Calibri"/>
                <a:sym typeface="Calibri" pitchFamily="34" charset="0"/>
              </a:rPr>
              <a:t> and went into effect in September 2017.</a:t>
            </a:r>
          </a:p>
          <a:p>
            <a:pPr lvl="1" fontAlgn="auto">
              <a:spcBef>
                <a:spcPts val="0"/>
              </a:spcBef>
              <a:spcAft>
                <a:spcPts val="0"/>
              </a:spcAft>
              <a:buFontTx/>
              <a:buChar char="•"/>
            </a:pPr>
            <a:r>
              <a:rPr kumimoji="1" lang="en-GB" altLang="en-US" sz="2400" b="0" dirty="0" smtClean="0">
                <a:latin typeface="Calibri"/>
                <a:sym typeface="Calibri" pitchFamily="34" charset="0"/>
              </a:rPr>
              <a:t>IWVTA Informal </a:t>
            </a:r>
            <a:r>
              <a:rPr kumimoji="1" lang="en-GB" altLang="en-US" sz="2400" b="0" dirty="0">
                <a:latin typeface="Calibri"/>
                <a:sym typeface="Calibri" pitchFamily="34" charset="0"/>
              </a:rPr>
              <a:t>Group </a:t>
            </a:r>
            <a:r>
              <a:rPr kumimoji="1" lang="en-GB" altLang="en-US" sz="2400" b="0" dirty="0" smtClean="0">
                <a:latin typeface="Calibri"/>
                <a:sym typeface="Calibri" pitchFamily="34" charset="0"/>
              </a:rPr>
              <a:t>in </a:t>
            </a:r>
            <a:r>
              <a:rPr kumimoji="1" lang="en-GB" altLang="en-US" sz="2400" b="0" dirty="0">
                <a:latin typeface="Calibri"/>
                <a:sym typeface="Calibri" pitchFamily="34" charset="0"/>
              </a:rPr>
              <a:t>June 2015, submitted </a:t>
            </a:r>
            <a:r>
              <a:rPr kumimoji="1" lang="en-GB" altLang="en-US" sz="2400" b="0" dirty="0" smtClean="0">
                <a:latin typeface="Calibri"/>
                <a:sym typeface="Calibri" pitchFamily="34" charset="0"/>
              </a:rPr>
              <a:t>to WP.29 the draft UN Regulation No.0, </a:t>
            </a:r>
            <a:r>
              <a:rPr kumimoji="1" lang="en-GB" altLang="en-US" sz="2400" b="0" dirty="0">
                <a:latin typeface="Calibri"/>
                <a:sym typeface="Calibri" pitchFamily="34" charset="0"/>
              </a:rPr>
              <a:t>and at this </a:t>
            </a:r>
            <a:r>
              <a:rPr kumimoji="1" lang="en-GB" altLang="en-US" sz="2400" b="0" dirty="0" smtClean="0">
                <a:latin typeface="Calibri"/>
                <a:sym typeface="Calibri" pitchFamily="34" charset="0"/>
              </a:rPr>
              <a:t>session, requests WP29 to consider the draft and hopefully put it on a vote.</a:t>
            </a:r>
            <a:endParaRPr kumimoji="1" lang="en-US" altLang="ja-JP" sz="2400" b="0" dirty="0">
              <a:latin typeface="Calibri"/>
              <a:sym typeface="Calibri" pitchFamily="34" charset="0"/>
            </a:endParaRPr>
          </a:p>
        </p:txBody>
      </p:sp>
      <p:sp>
        <p:nvSpPr>
          <p:cNvPr id="8" name="正方形/長方形 7"/>
          <p:cNvSpPr/>
          <p:nvPr/>
        </p:nvSpPr>
        <p:spPr>
          <a:xfrm>
            <a:off x="56167" y="125351"/>
            <a:ext cx="4271297" cy="523220"/>
          </a:xfrm>
          <a:prstGeom prst="rect">
            <a:avLst/>
          </a:prstGeom>
        </p:spPr>
        <p:txBody>
          <a:bodyPr wrap="none">
            <a:spAutoFit/>
          </a:bodyPr>
          <a:lstStyle/>
          <a:p>
            <a:r>
              <a:rPr kumimoji="1" lang="ja-JP" altLang="en-US" sz="2800" dirty="0"/>
              <a:t>１ </a:t>
            </a:r>
            <a:r>
              <a:rPr kumimoji="1" lang="en-US" altLang="ja-JP" sz="2800" dirty="0"/>
              <a:t>Overview of IWVTA</a:t>
            </a:r>
            <a:r>
              <a:rPr kumimoji="1" lang="ja-JP" altLang="en-US" sz="2800" dirty="0"/>
              <a:t>　</a:t>
            </a:r>
            <a:endParaRPr lang="ja-JP" altLang="en-US" sz="2800" dirty="0"/>
          </a:p>
        </p:txBody>
      </p:sp>
      <p:sp>
        <p:nvSpPr>
          <p:cNvPr id="9" name="直線コネクタ 23"/>
          <p:cNvSpPr>
            <a:spLocks noChangeShapeType="1"/>
          </p:cNvSpPr>
          <p:nvPr/>
        </p:nvSpPr>
        <p:spPr bwMode="auto">
          <a:xfrm>
            <a:off x="56167" y="638051"/>
            <a:ext cx="9906000" cy="1588"/>
          </a:xfrm>
          <a:prstGeom prst="line">
            <a:avLst/>
          </a:prstGeom>
          <a:noFill/>
          <a:ln w="38100">
            <a:solidFill>
              <a:srgbClr val="4F81BD"/>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srgbClr val="000000"/>
              </a:solidFill>
              <a:effectLst/>
              <a:uLnTx/>
              <a:uFillTx/>
            </a:endParaRPr>
          </a:p>
        </p:txBody>
      </p:sp>
    </p:spTree>
    <p:extLst>
      <p:ext uri="{BB962C8B-B14F-4D97-AF65-F5344CB8AC3E}">
        <p14:creationId xmlns:p14="http://schemas.microsoft.com/office/powerpoint/2010/main" val="15764224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983851B3-B5FA-4CE8-9121-B2E7106A4B41}" type="slidenum">
              <a:rPr lang="ja-JP" altLang="en-US" smtClean="0">
                <a:solidFill>
                  <a:prstClr val="black"/>
                </a:solidFill>
              </a:rPr>
              <a:pPr/>
              <a:t>4</a:t>
            </a:fld>
            <a:endParaRPr lang="ja-JP" altLang="en-US">
              <a:solidFill>
                <a:prstClr val="black"/>
              </a:solidFill>
            </a:endParaRPr>
          </a:p>
        </p:txBody>
      </p:sp>
      <p:sp>
        <p:nvSpPr>
          <p:cNvPr id="9" name="正方形/長方形 8"/>
          <p:cNvSpPr/>
          <p:nvPr/>
        </p:nvSpPr>
        <p:spPr>
          <a:xfrm>
            <a:off x="1442610" y="646058"/>
            <a:ext cx="6610959" cy="800219"/>
          </a:xfrm>
          <a:prstGeom prst="rect">
            <a:avLst/>
          </a:prstGeom>
        </p:spPr>
        <p:txBody>
          <a:bodyPr wrap="square">
            <a:spAutoFit/>
          </a:bodyPr>
          <a:lstStyle/>
          <a:p>
            <a:pPr algn="ctr" eaLnBrk="1" hangingPunct="1"/>
            <a:r>
              <a:rPr lang="en-US" altLang="ja-JP" sz="2800" dirty="0" smtClean="0">
                <a:solidFill>
                  <a:srgbClr val="FF0000"/>
                </a:solidFill>
                <a:latin typeface="Calibri"/>
                <a:ea typeface="ＭＳ Ｐゴシック" pitchFamily="50" charset="-128"/>
                <a:sym typeface="Calibri" pitchFamily="34" charset="0"/>
              </a:rPr>
              <a:t>Vision for IWVTA</a:t>
            </a:r>
          </a:p>
          <a:p>
            <a:pPr algn="ctr" eaLnBrk="1" hangingPunct="1"/>
            <a:endParaRPr lang="en-US" altLang="ja-JP" sz="1800" dirty="0">
              <a:solidFill>
                <a:srgbClr val="FF0000"/>
              </a:solidFill>
              <a:latin typeface="Calibri"/>
              <a:ea typeface="ＭＳ Ｐゴシック" pitchFamily="50" charset="-128"/>
              <a:sym typeface="Calibri" pitchFamily="34" charset="0"/>
            </a:endParaRPr>
          </a:p>
        </p:txBody>
      </p:sp>
      <p:sp>
        <p:nvSpPr>
          <p:cNvPr id="10" name="Rectangle 4"/>
          <p:cNvSpPr>
            <a:spLocks noChangeArrowheads="1"/>
          </p:cNvSpPr>
          <p:nvPr/>
        </p:nvSpPr>
        <p:spPr bwMode="auto">
          <a:xfrm>
            <a:off x="830335" y="5077762"/>
            <a:ext cx="8420100"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eaLnBrk="1" hangingPunct="1">
              <a:defRPr/>
            </a:pPr>
            <a:endParaRPr lang="ja-JP" altLang="en-US" sz="1800" b="0" kern="0" smtClean="0">
              <a:solidFill>
                <a:srgbClr val="000000"/>
              </a:solidFill>
              <a:sym typeface="Calibri" pitchFamily="34" charset="0"/>
            </a:endParaRPr>
          </a:p>
        </p:txBody>
      </p:sp>
      <p:sp>
        <p:nvSpPr>
          <p:cNvPr id="11" name="Text Box 6"/>
          <p:cNvSpPr>
            <a:spLocks noChangeArrowheads="1"/>
          </p:cNvSpPr>
          <p:nvPr/>
        </p:nvSpPr>
        <p:spPr bwMode="auto">
          <a:xfrm>
            <a:off x="116463" y="1146878"/>
            <a:ext cx="9595066"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20638"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algn="just">
              <a:spcBef>
                <a:spcPct val="50000"/>
              </a:spcBef>
              <a:buFont typeface="Wingdings" pitchFamily="2" charset="2"/>
              <a:buNone/>
              <a:defRPr/>
            </a:pPr>
            <a:r>
              <a:rPr lang="en-US" altLang="ja-JP" sz="2400" b="0" kern="0" dirty="0" smtClean="0">
                <a:solidFill>
                  <a:srgbClr val="000000"/>
                </a:solidFill>
                <a:latin typeface="Calibri"/>
                <a:ea typeface="祥南行書体P" panose="03000500000000000000" pitchFamily="66" charset="-128"/>
                <a:sym typeface="Calibri" pitchFamily="34" charset="0"/>
              </a:rPr>
              <a:t>UN R0 seeks to establish </a:t>
            </a:r>
            <a:r>
              <a:rPr lang="en-GB" altLang="en-US" sz="2400" b="0" kern="0" dirty="0" smtClean="0">
                <a:solidFill>
                  <a:srgbClr val="000000"/>
                </a:solidFill>
                <a:latin typeface="Calibri"/>
                <a:ea typeface="祥南行書体P" panose="03000500000000000000" pitchFamily="66" charset="-128"/>
                <a:sym typeface="Calibri" pitchFamily="34" charset="0"/>
              </a:rPr>
              <a:t>an internationally recognised</a:t>
            </a:r>
            <a:r>
              <a:rPr lang="en-GB" altLang="en-US" sz="2400" b="0" kern="0" dirty="0" smtClean="0">
                <a:solidFill>
                  <a:srgbClr val="FF0000"/>
                </a:solidFill>
                <a:latin typeface="Calibri"/>
                <a:ea typeface="祥南行書体P" panose="03000500000000000000" pitchFamily="66" charset="-128"/>
                <a:sym typeface="Calibri" pitchFamily="34" charset="0"/>
              </a:rPr>
              <a:t> </a:t>
            </a:r>
            <a:r>
              <a:rPr lang="en-GB" altLang="en-US" sz="2400" b="0" kern="0" dirty="0" smtClean="0">
                <a:solidFill>
                  <a:srgbClr val="000000"/>
                </a:solidFill>
                <a:latin typeface="Calibri"/>
                <a:ea typeface="祥南行書体P" panose="03000500000000000000" pitchFamily="66" charset="-128"/>
                <a:sym typeface="Calibri" pitchFamily="34" charset="0"/>
              </a:rPr>
              <a:t>whole vehicle type approval (IWVTA) scheme within the framework of the revised 1958 Agreement.</a:t>
            </a:r>
          </a:p>
        </p:txBody>
      </p:sp>
      <p:sp>
        <p:nvSpPr>
          <p:cNvPr id="12" name="AutoShape 26"/>
          <p:cNvSpPr>
            <a:spLocks noChangeArrowheads="1"/>
          </p:cNvSpPr>
          <p:nvPr/>
        </p:nvSpPr>
        <p:spPr bwMode="auto">
          <a:xfrm>
            <a:off x="4541645" y="4499909"/>
            <a:ext cx="626004" cy="647700"/>
          </a:xfrm>
          <a:prstGeom prst="rightArrow">
            <a:avLst>
              <a:gd name="adj1" fmla="val 49787"/>
              <a:gd name="adj2" fmla="val 46278"/>
            </a:avLst>
          </a:prstGeom>
          <a:solidFill>
            <a:srgbClr val="FFFF99"/>
          </a:solidFill>
          <a:ln w="9525">
            <a:solidFill>
              <a:srgbClr val="000000"/>
            </a:solidFill>
            <a:miter lim="800000"/>
            <a:headEnd/>
            <a:tailEnd/>
          </a:ln>
        </p:spPr>
        <p:txBody>
          <a:bodyPr wrap="none" anchor="ct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a:spcBef>
                <a:spcPct val="50000"/>
              </a:spcBef>
              <a:defRPr/>
            </a:pPr>
            <a:endParaRPr lang="ja-JP" altLang="en-US" sz="1600" b="0" kern="0" smtClean="0">
              <a:solidFill>
                <a:srgbClr val="000000"/>
              </a:solidFill>
              <a:sym typeface="Arial" pitchFamily="34" charset="0"/>
            </a:endParaRPr>
          </a:p>
        </p:txBody>
      </p:sp>
      <p:grpSp>
        <p:nvGrpSpPr>
          <p:cNvPr id="13" name="Group 8"/>
          <p:cNvGrpSpPr>
            <a:grpSpLocks/>
          </p:cNvGrpSpPr>
          <p:nvPr/>
        </p:nvGrpSpPr>
        <p:grpSpPr bwMode="auto">
          <a:xfrm>
            <a:off x="5243322" y="3204509"/>
            <a:ext cx="4213490" cy="3384550"/>
            <a:chOff x="0" y="0"/>
            <a:chExt cx="2450" cy="2132"/>
          </a:xfrm>
        </p:grpSpPr>
        <p:sp>
          <p:nvSpPr>
            <p:cNvPr id="14" name="AutoShape 34"/>
            <p:cNvSpPr>
              <a:spLocks noChangeArrowheads="1"/>
            </p:cNvSpPr>
            <p:nvPr/>
          </p:nvSpPr>
          <p:spPr bwMode="auto">
            <a:xfrm>
              <a:off x="0" y="137"/>
              <a:ext cx="2450" cy="1995"/>
            </a:xfrm>
            <a:prstGeom prst="roundRect">
              <a:avLst>
                <a:gd name="adj" fmla="val 7944"/>
              </a:avLst>
            </a:prstGeom>
            <a:solidFill>
              <a:srgbClr val="CCFFCC"/>
            </a:solidFill>
            <a:ln w="28575">
              <a:solidFill>
                <a:srgbClr val="000000"/>
              </a:solidFill>
              <a:round/>
              <a:headEnd/>
              <a:tailEnd/>
            </a:ln>
          </p:spPr>
          <p:txBody>
            <a:bodyPr wrap="none" anchor="ct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a:spcBef>
                  <a:spcPct val="50000"/>
                </a:spcBef>
                <a:defRPr/>
              </a:pPr>
              <a:endParaRPr lang="ja-JP" altLang="en-US" sz="1600" b="0" kern="0" smtClean="0">
                <a:solidFill>
                  <a:srgbClr val="000000"/>
                </a:solidFill>
                <a:sym typeface="ＭＳ Ｐゴシック" pitchFamily="50" charset="-128"/>
              </a:endParaRPr>
            </a:p>
          </p:txBody>
        </p:sp>
        <p:sp>
          <p:nvSpPr>
            <p:cNvPr id="15" name="Text Box 24"/>
            <p:cNvSpPr>
              <a:spLocks noChangeArrowheads="1"/>
            </p:cNvSpPr>
            <p:nvPr/>
          </p:nvSpPr>
          <p:spPr bwMode="auto">
            <a:xfrm>
              <a:off x="90" y="318"/>
              <a:ext cx="2269"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algn="ctr">
                <a:spcBef>
                  <a:spcPct val="50000"/>
                </a:spcBef>
                <a:defRPr/>
              </a:pPr>
              <a:r>
                <a:rPr lang="en-US" altLang="ja-JP" sz="1600" kern="0" dirty="0" smtClean="0">
                  <a:solidFill>
                    <a:srgbClr val="FF0000"/>
                  </a:solidFill>
                  <a:sym typeface="Arial" pitchFamily="34" charset="0"/>
                </a:rPr>
                <a:t>Mutual recognition of approval at the whole vehicle level</a:t>
              </a:r>
              <a:endParaRPr lang="ja-JP" altLang="en-US" sz="1800" b="0" kern="0" dirty="0" smtClean="0">
                <a:solidFill>
                  <a:srgbClr val="000000"/>
                </a:solidFill>
                <a:sym typeface="Calibri" pitchFamily="34" charset="0"/>
              </a:endParaRPr>
            </a:p>
          </p:txBody>
        </p:sp>
        <p:sp>
          <p:nvSpPr>
            <p:cNvPr id="16" name="Freeform 27"/>
            <p:cNvSpPr>
              <a:spLocks/>
            </p:cNvSpPr>
            <p:nvPr/>
          </p:nvSpPr>
          <p:spPr bwMode="auto">
            <a:xfrm>
              <a:off x="226" y="680"/>
              <a:ext cx="1889" cy="738"/>
            </a:xfrm>
            <a:custGeom>
              <a:avLst/>
              <a:gdLst/>
              <a:ahLst/>
              <a:cxnLst/>
              <a:rect l="0" t="0" r="0" b="0"/>
              <a:pathLst/>
            </a:custGeom>
            <a:solidFill>
              <a:srgbClr val="66FFFF">
                <a:alpha val="50195"/>
              </a:srgbClr>
            </a:solidFill>
            <a:ln w="28575" cmpd="sng">
              <a:solidFill>
                <a:srgbClr val="FF0000"/>
              </a:solidFill>
              <a:round/>
              <a:headEnd/>
              <a:tailEnd/>
            </a:ln>
          </p:spPr>
          <p:txBody>
            <a:bodyPr/>
            <a:lstStyle/>
            <a:p>
              <a:pPr algn="ctr" eaLnBrk="1" hangingPunct="1">
                <a:defRPr/>
              </a:pPr>
              <a:endParaRPr lang="ja-JP" altLang="en-US" kern="0" smtClean="0">
                <a:solidFill>
                  <a:srgbClr val="000000"/>
                </a:solidFill>
                <a:latin typeface="Arial" pitchFamily="34" charset="0"/>
                <a:ea typeface="ＭＳ Ｐゴシック"/>
              </a:endParaRPr>
            </a:p>
          </p:txBody>
        </p:sp>
        <p:sp>
          <p:nvSpPr>
            <p:cNvPr id="17" name="Text Box 31"/>
            <p:cNvSpPr>
              <a:spLocks noChangeArrowheads="1"/>
            </p:cNvSpPr>
            <p:nvPr/>
          </p:nvSpPr>
          <p:spPr bwMode="auto">
            <a:xfrm>
              <a:off x="175" y="1679"/>
              <a:ext cx="2132" cy="37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a:spcBef>
                  <a:spcPct val="50000"/>
                </a:spcBef>
                <a:defRPr/>
              </a:pPr>
              <a:r>
                <a:rPr lang="en-US" altLang="ja-JP" sz="1600" b="0" kern="0" smtClean="0">
                  <a:solidFill>
                    <a:srgbClr val="000000"/>
                  </a:solidFill>
                  <a:sym typeface="Calibri" pitchFamily="34" charset="0"/>
                </a:rPr>
                <a:t>Vehicle type approval not required to be obtained from each country</a:t>
              </a:r>
              <a:endParaRPr lang="ja-JP" altLang="en-US" sz="1800" b="0" kern="0" smtClean="0">
                <a:solidFill>
                  <a:srgbClr val="000000"/>
                </a:solidFill>
                <a:sym typeface="Calibri" pitchFamily="34" charset="0"/>
              </a:endParaRPr>
            </a:p>
          </p:txBody>
        </p:sp>
        <p:sp>
          <p:nvSpPr>
            <p:cNvPr id="18" name="AutoShape 32"/>
            <p:cNvSpPr>
              <a:spLocks noChangeArrowheads="1"/>
            </p:cNvSpPr>
            <p:nvPr/>
          </p:nvSpPr>
          <p:spPr bwMode="auto">
            <a:xfrm>
              <a:off x="91" y="1633"/>
              <a:ext cx="2314" cy="409"/>
            </a:xfrm>
            <a:prstGeom prst="bracketPair">
              <a:avLst>
                <a:gd name="adj" fmla="val 16667"/>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a:spcBef>
                  <a:spcPct val="50000"/>
                </a:spcBef>
                <a:defRPr/>
              </a:pPr>
              <a:endParaRPr lang="ja-JP" altLang="en-US" sz="1600" b="0" kern="0" smtClean="0">
                <a:solidFill>
                  <a:srgbClr val="000000"/>
                </a:solidFill>
                <a:sym typeface="ＭＳ Ｐゴシック" pitchFamily="50" charset="-128"/>
              </a:endParaRPr>
            </a:p>
          </p:txBody>
        </p:sp>
        <p:sp>
          <p:nvSpPr>
            <p:cNvPr id="19" name="Text Box 8"/>
            <p:cNvSpPr>
              <a:spLocks noChangeArrowheads="1"/>
            </p:cNvSpPr>
            <p:nvPr/>
          </p:nvSpPr>
          <p:spPr bwMode="auto">
            <a:xfrm>
              <a:off x="454" y="0"/>
              <a:ext cx="1497" cy="212"/>
            </a:xfrm>
            <a:prstGeom prst="rect">
              <a:avLst/>
            </a:prstGeom>
            <a:solidFill>
              <a:srgbClr val="0000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algn="ctr">
                <a:spcBef>
                  <a:spcPct val="50000"/>
                </a:spcBef>
                <a:defRPr/>
              </a:pPr>
              <a:r>
                <a:rPr lang="en-US" altLang="ja-JP" sz="1600" kern="0" smtClean="0">
                  <a:solidFill>
                    <a:srgbClr val="FFFFFF"/>
                  </a:solidFill>
                  <a:sym typeface="Calibri" pitchFamily="34" charset="0"/>
                </a:rPr>
                <a:t>Vision for IWVTA</a:t>
              </a:r>
              <a:endParaRPr lang="ja-JP" altLang="en-US" sz="1800" b="0" kern="0" smtClean="0">
                <a:solidFill>
                  <a:srgbClr val="000000"/>
                </a:solidFill>
                <a:sym typeface="Calibri" pitchFamily="34" charset="0"/>
              </a:endParaRPr>
            </a:p>
          </p:txBody>
        </p:sp>
      </p:grpSp>
      <p:sp>
        <p:nvSpPr>
          <p:cNvPr id="20" name="Freeform 27"/>
          <p:cNvSpPr>
            <a:spLocks/>
          </p:cNvSpPr>
          <p:nvPr/>
        </p:nvSpPr>
        <p:spPr bwMode="auto">
          <a:xfrm>
            <a:off x="5633714" y="4284012"/>
            <a:ext cx="3248687" cy="1171575"/>
          </a:xfrm>
          <a:custGeom>
            <a:avLst/>
            <a:gdLst>
              <a:gd name="T0" fmla="*/ 13114 w 4802"/>
              <a:gd name="T1" fmla="*/ 674279 h 1880"/>
              <a:gd name="T2" fmla="*/ 0 w 4802"/>
              <a:gd name="T3" fmla="*/ 760901 h 1880"/>
              <a:gd name="T4" fmla="*/ 21233 w 4802"/>
              <a:gd name="T5" fmla="*/ 864971 h 1880"/>
              <a:gd name="T6" fmla="*/ 25604 w 4802"/>
              <a:gd name="T7" fmla="*/ 946608 h 1880"/>
              <a:gd name="T8" fmla="*/ 74314 w 4802"/>
              <a:gd name="T9" fmla="*/ 982129 h 1880"/>
              <a:gd name="T10" fmla="*/ 470863 w 4802"/>
              <a:gd name="T11" fmla="*/ 1010172 h 1880"/>
              <a:gd name="T12" fmla="*/ 498965 w 4802"/>
              <a:gd name="T13" fmla="*/ 1066881 h 1880"/>
              <a:gd name="T14" fmla="*/ 567659 w 4802"/>
              <a:gd name="T15" fmla="*/ 1128576 h 1880"/>
              <a:gd name="T16" fmla="*/ 675695 w 4802"/>
              <a:gd name="T17" fmla="*/ 1171575 h 1880"/>
              <a:gd name="T18" fmla="*/ 775613 w 4802"/>
              <a:gd name="T19" fmla="*/ 1167213 h 1880"/>
              <a:gd name="T20" fmla="*/ 871160 w 4802"/>
              <a:gd name="T21" fmla="*/ 1150387 h 1880"/>
              <a:gd name="T22" fmla="*/ 924241 w 4802"/>
              <a:gd name="T23" fmla="*/ 1094924 h 1880"/>
              <a:gd name="T24" fmla="*/ 981070 w 4802"/>
              <a:gd name="T25" fmla="*/ 982129 h 1880"/>
              <a:gd name="T26" fmla="*/ 1009171 w 4802"/>
              <a:gd name="T27" fmla="*/ 1010172 h 1880"/>
              <a:gd name="T28" fmla="*/ 2453611 w 4802"/>
              <a:gd name="T29" fmla="*/ 982129 h 1880"/>
              <a:gd name="T30" fmla="*/ 2482337 w 4802"/>
              <a:gd name="T31" fmla="*/ 1038838 h 1880"/>
              <a:gd name="T32" fmla="*/ 2538541 w 4802"/>
              <a:gd name="T33" fmla="*/ 1094924 h 1880"/>
              <a:gd name="T34" fmla="*/ 2608483 w 4802"/>
              <a:gd name="T35" fmla="*/ 1119851 h 1880"/>
              <a:gd name="T36" fmla="*/ 2695287 w 4802"/>
              <a:gd name="T37" fmla="*/ 1132938 h 1880"/>
              <a:gd name="T38" fmla="*/ 2786462 w 4802"/>
              <a:gd name="T39" fmla="*/ 1115489 h 1880"/>
              <a:gd name="T40" fmla="*/ 2855780 w 4802"/>
              <a:gd name="T41" fmla="*/ 1063765 h 1880"/>
              <a:gd name="T42" fmla="*/ 2894499 w 4802"/>
              <a:gd name="T43" fmla="*/ 985868 h 1880"/>
              <a:gd name="T44" fmla="*/ 2906988 w 4802"/>
              <a:gd name="T45" fmla="*/ 925420 h 1880"/>
              <a:gd name="T46" fmla="*/ 2935090 w 4802"/>
              <a:gd name="T47" fmla="*/ 925420 h 1880"/>
              <a:gd name="T48" fmla="*/ 2963817 w 4802"/>
              <a:gd name="T49" fmla="*/ 869334 h 1880"/>
              <a:gd name="T50" fmla="*/ 2991919 w 4802"/>
              <a:gd name="T51" fmla="*/ 783958 h 1880"/>
              <a:gd name="T52" fmla="*/ 2998788 w 4802"/>
              <a:gd name="T53" fmla="*/ 683003 h 1880"/>
              <a:gd name="T54" fmla="*/ 2964441 w 4802"/>
              <a:gd name="T55" fmla="*/ 575193 h 1880"/>
              <a:gd name="T56" fmla="*/ 2935090 w 4802"/>
              <a:gd name="T57" fmla="*/ 472992 h 1880"/>
              <a:gd name="T58" fmla="*/ 2907613 w 4802"/>
              <a:gd name="T59" fmla="*/ 388863 h 1880"/>
              <a:gd name="T60" fmla="*/ 2847038 w 4802"/>
              <a:gd name="T61" fmla="*/ 319690 h 1880"/>
              <a:gd name="T62" fmla="*/ 2708401 w 4802"/>
              <a:gd name="T63" fmla="*/ 190693 h 1880"/>
              <a:gd name="T64" fmla="*/ 2595369 w 4802"/>
              <a:gd name="T65" fmla="*/ 105940 h 1880"/>
              <a:gd name="T66" fmla="*/ 2595369 w 4802"/>
              <a:gd name="T67" fmla="*/ 77274 h 1880"/>
              <a:gd name="T68" fmla="*/ 2482961 w 4802"/>
              <a:gd name="T69" fmla="*/ 56086 h 1880"/>
              <a:gd name="T70" fmla="*/ 2397407 w 4802"/>
              <a:gd name="T71" fmla="*/ 49231 h 1880"/>
              <a:gd name="T72" fmla="*/ 2198820 w 4802"/>
              <a:gd name="T73" fmla="*/ 21188 h 1880"/>
              <a:gd name="T74" fmla="*/ 1941531 w 4802"/>
              <a:gd name="T75" fmla="*/ 0 h 1880"/>
              <a:gd name="T76" fmla="*/ 1733577 w 4802"/>
              <a:gd name="T77" fmla="*/ 0 h 1880"/>
              <a:gd name="T78" fmla="*/ 1555598 w 4802"/>
              <a:gd name="T79" fmla="*/ 12464 h 1880"/>
              <a:gd name="T80" fmla="*/ 1377619 w 4802"/>
              <a:gd name="T81" fmla="*/ 49231 h 1880"/>
              <a:gd name="T82" fmla="*/ 753756 w 4802"/>
              <a:gd name="T83" fmla="*/ 341502 h 1880"/>
              <a:gd name="T84" fmla="*/ 666952 w 4802"/>
              <a:gd name="T85" fmla="*/ 358951 h 1880"/>
              <a:gd name="T86" fmla="*/ 532688 w 4802"/>
              <a:gd name="T87" fmla="*/ 388863 h 1880"/>
              <a:gd name="T88" fmla="*/ 385933 w 4802"/>
              <a:gd name="T89" fmla="*/ 416906 h 1880"/>
              <a:gd name="T90" fmla="*/ 216073 w 4802"/>
              <a:gd name="T91" fmla="*/ 472992 h 1880"/>
              <a:gd name="T92" fmla="*/ 112408 w 4802"/>
              <a:gd name="T93" fmla="*/ 514122 h 1880"/>
              <a:gd name="T94" fmla="*/ 73690 w 4802"/>
              <a:gd name="T95" fmla="*/ 549020 h 1880"/>
              <a:gd name="T96" fmla="*/ 47461 w 4802"/>
              <a:gd name="T97" fmla="*/ 626917 h 1880"/>
              <a:gd name="T98" fmla="*/ 13114 w 4802"/>
              <a:gd name="T99" fmla="*/ 674279 h 188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802"/>
              <a:gd name="T151" fmla="*/ 0 h 1880"/>
              <a:gd name="T152" fmla="*/ 4802 w 4802"/>
              <a:gd name="T153" fmla="*/ 1880 h 1880"/>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802" h="1880">
                <a:moveTo>
                  <a:pt x="21" y="1082"/>
                </a:moveTo>
                <a:lnTo>
                  <a:pt x="0" y="1221"/>
                </a:lnTo>
                <a:lnTo>
                  <a:pt x="34" y="1388"/>
                </a:lnTo>
                <a:lnTo>
                  <a:pt x="41" y="1519"/>
                </a:lnTo>
                <a:lnTo>
                  <a:pt x="119" y="1576"/>
                </a:lnTo>
                <a:lnTo>
                  <a:pt x="754" y="1621"/>
                </a:lnTo>
                <a:lnTo>
                  <a:pt x="799" y="1712"/>
                </a:lnTo>
                <a:lnTo>
                  <a:pt x="909" y="1811"/>
                </a:lnTo>
                <a:lnTo>
                  <a:pt x="1082" y="1880"/>
                </a:lnTo>
                <a:lnTo>
                  <a:pt x="1242" y="1873"/>
                </a:lnTo>
                <a:lnTo>
                  <a:pt x="1395" y="1846"/>
                </a:lnTo>
                <a:lnTo>
                  <a:pt x="1480" y="1757"/>
                </a:lnTo>
                <a:lnTo>
                  <a:pt x="1571" y="1576"/>
                </a:lnTo>
                <a:lnTo>
                  <a:pt x="1616" y="1621"/>
                </a:lnTo>
                <a:lnTo>
                  <a:pt x="3929" y="1576"/>
                </a:lnTo>
                <a:lnTo>
                  <a:pt x="3975" y="1667"/>
                </a:lnTo>
                <a:lnTo>
                  <a:pt x="4065" y="1757"/>
                </a:lnTo>
                <a:lnTo>
                  <a:pt x="4177" y="1797"/>
                </a:lnTo>
                <a:lnTo>
                  <a:pt x="4316" y="1818"/>
                </a:lnTo>
                <a:lnTo>
                  <a:pt x="4462" y="1790"/>
                </a:lnTo>
                <a:lnTo>
                  <a:pt x="4573" y="1707"/>
                </a:lnTo>
                <a:lnTo>
                  <a:pt x="4635" y="1582"/>
                </a:lnTo>
                <a:lnTo>
                  <a:pt x="4655" y="1485"/>
                </a:lnTo>
                <a:lnTo>
                  <a:pt x="4700" y="1485"/>
                </a:lnTo>
                <a:lnTo>
                  <a:pt x="4746" y="1395"/>
                </a:lnTo>
                <a:lnTo>
                  <a:pt x="4791" y="1258"/>
                </a:lnTo>
                <a:lnTo>
                  <a:pt x="4802" y="1096"/>
                </a:lnTo>
                <a:lnTo>
                  <a:pt x="4747" y="923"/>
                </a:lnTo>
                <a:lnTo>
                  <a:pt x="4700" y="759"/>
                </a:lnTo>
                <a:lnTo>
                  <a:pt x="4656" y="624"/>
                </a:lnTo>
                <a:lnTo>
                  <a:pt x="4559" y="513"/>
                </a:lnTo>
                <a:lnTo>
                  <a:pt x="4337" y="306"/>
                </a:lnTo>
                <a:lnTo>
                  <a:pt x="4156" y="170"/>
                </a:lnTo>
                <a:lnTo>
                  <a:pt x="4156" y="124"/>
                </a:lnTo>
                <a:lnTo>
                  <a:pt x="3976" y="90"/>
                </a:lnTo>
                <a:lnTo>
                  <a:pt x="3839" y="79"/>
                </a:lnTo>
                <a:lnTo>
                  <a:pt x="3521" y="34"/>
                </a:lnTo>
                <a:lnTo>
                  <a:pt x="3109" y="0"/>
                </a:lnTo>
                <a:lnTo>
                  <a:pt x="2776" y="0"/>
                </a:lnTo>
                <a:lnTo>
                  <a:pt x="2491" y="20"/>
                </a:lnTo>
                <a:lnTo>
                  <a:pt x="2206" y="79"/>
                </a:lnTo>
                <a:lnTo>
                  <a:pt x="1207" y="548"/>
                </a:lnTo>
                <a:lnTo>
                  <a:pt x="1068" y="576"/>
                </a:lnTo>
                <a:lnTo>
                  <a:pt x="853" y="624"/>
                </a:lnTo>
                <a:lnTo>
                  <a:pt x="618" y="669"/>
                </a:lnTo>
                <a:lnTo>
                  <a:pt x="346" y="759"/>
                </a:lnTo>
                <a:lnTo>
                  <a:pt x="180" y="825"/>
                </a:lnTo>
                <a:lnTo>
                  <a:pt x="118" y="881"/>
                </a:lnTo>
                <a:lnTo>
                  <a:pt x="76" y="1006"/>
                </a:lnTo>
                <a:lnTo>
                  <a:pt x="21" y="1082"/>
                </a:lnTo>
                <a:close/>
              </a:path>
            </a:pathLst>
          </a:custGeom>
          <a:solidFill>
            <a:srgbClr val="66FFFF">
              <a:alpha val="50195"/>
            </a:srgbClr>
          </a:solidFill>
          <a:ln w="28575" cmpd="sng">
            <a:solidFill>
              <a:srgbClr val="FF0000"/>
            </a:solidFill>
            <a:round/>
            <a:headEnd/>
            <a:tailEnd/>
          </a:ln>
        </p:spPr>
        <p:txBody>
          <a:bodyPr/>
          <a:lstStyle/>
          <a:p>
            <a:pPr algn="ctr" eaLnBrk="1" hangingPunct="1"/>
            <a:endParaRPr lang="ja-JP" altLang="en-US" smtClean="0">
              <a:solidFill>
                <a:srgbClr val="000000"/>
              </a:solidFill>
              <a:latin typeface="Arial" pitchFamily="34" charset="0"/>
              <a:ea typeface="ＭＳ Ｐゴシック"/>
            </a:endParaRPr>
          </a:p>
        </p:txBody>
      </p:sp>
      <p:grpSp>
        <p:nvGrpSpPr>
          <p:cNvPr id="21" name="Group 16"/>
          <p:cNvGrpSpPr>
            <a:grpSpLocks/>
          </p:cNvGrpSpPr>
          <p:nvPr/>
        </p:nvGrpSpPr>
        <p:grpSpPr bwMode="auto">
          <a:xfrm>
            <a:off x="562048" y="3204509"/>
            <a:ext cx="3823096" cy="3390900"/>
            <a:chOff x="0" y="0"/>
            <a:chExt cx="2223" cy="2136"/>
          </a:xfrm>
        </p:grpSpPr>
        <p:grpSp>
          <p:nvGrpSpPr>
            <p:cNvPr id="22" name="Group 17"/>
            <p:cNvGrpSpPr>
              <a:grpSpLocks/>
            </p:cNvGrpSpPr>
            <p:nvPr/>
          </p:nvGrpSpPr>
          <p:grpSpPr bwMode="auto">
            <a:xfrm>
              <a:off x="0" y="0"/>
              <a:ext cx="2223" cy="2136"/>
              <a:chOff x="0" y="0"/>
              <a:chExt cx="2223" cy="2136"/>
            </a:xfrm>
          </p:grpSpPr>
          <p:sp>
            <p:nvSpPr>
              <p:cNvPr id="34" name="AutoShape 33"/>
              <p:cNvSpPr>
                <a:spLocks noChangeArrowheads="1"/>
              </p:cNvSpPr>
              <p:nvPr/>
            </p:nvSpPr>
            <p:spPr bwMode="auto">
              <a:xfrm>
                <a:off x="0" y="141"/>
                <a:ext cx="2223" cy="1995"/>
              </a:xfrm>
              <a:prstGeom prst="roundRect">
                <a:avLst>
                  <a:gd name="adj" fmla="val 7944"/>
                </a:avLst>
              </a:prstGeom>
              <a:solidFill>
                <a:srgbClr val="FFFFFF"/>
              </a:solidFill>
              <a:ln w="28575">
                <a:solidFill>
                  <a:srgbClr val="000000"/>
                </a:solidFill>
                <a:round/>
                <a:headEnd/>
                <a:tailEnd/>
              </a:ln>
            </p:spPr>
            <p:txBody>
              <a:bodyPr wrap="none" anchor="ct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a:spcBef>
                    <a:spcPct val="50000"/>
                  </a:spcBef>
                  <a:defRPr/>
                </a:pPr>
                <a:endParaRPr lang="ja-JP" altLang="en-US" sz="1600" b="0" kern="0" smtClean="0">
                  <a:solidFill>
                    <a:srgbClr val="000000"/>
                  </a:solidFill>
                  <a:sym typeface="ＭＳ Ｐゴシック" pitchFamily="50" charset="-128"/>
                </a:endParaRPr>
              </a:p>
            </p:txBody>
          </p:sp>
          <p:sp>
            <p:nvSpPr>
              <p:cNvPr id="35" name="Text Box 12"/>
              <p:cNvSpPr>
                <a:spLocks noChangeArrowheads="1"/>
              </p:cNvSpPr>
              <p:nvPr/>
            </p:nvSpPr>
            <p:spPr bwMode="auto">
              <a:xfrm>
                <a:off x="91" y="277"/>
                <a:ext cx="2041"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a:spcBef>
                    <a:spcPct val="50000"/>
                  </a:spcBef>
                  <a:defRPr/>
                </a:pPr>
                <a:r>
                  <a:rPr lang="en-US" altLang="ja-JP" sz="1600" kern="0" smtClean="0">
                    <a:solidFill>
                      <a:srgbClr val="000000"/>
                    </a:solidFill>
                    <a:sym typeface="Arial" pitchFamily="34" charset="0"/>
                  </a:rPr>
                  <a:t>Mutual recognition of approval of vehicle systems and parts</a:t>
                </a:r>
                <a:endParaRPr lang="ja-JP" altLang="en-US" sz="1800" b="0" kern="0" smtClean="0">
                  <a:solidFill>
                    <a:srgbClr val="000000"/>
                  </a:solidFill>
                  <a:sym typeface="Calibri" pitchFamily="34" charset="0"/>
                </a:endParaRPr>
              </a:p>
            </p:txBody>
          </p:sp>
          <p:grpSp>
            <p:nvGrpSpPr>
              <p:cNvPr id="36" name="Group 20"/>
              <p:cNvGrpSpPr>
                <a:grpSpLocks/>
              </p:cNvGrpSpPr>
              <p:nvPr/>
            </p:nvGrpSpPr>
            <p:grpSpPr bwMode="auto">
              <a:xfrm>
                <a:off x="91" y="685"/>
                <a:ext cx="1888" cy="744"/>
                <a:chOff x="0" y="0"/>
                <a:chExt cx="2024" cy="798"/>
              </a:xfrm>
            </p:grpSpPr>
            <p:sp>
              <p:nvSpPr>
                <p:cNvPr id="41" name="Freeform 14"/>
                <p:cNvSpPr>
                  <a:spLocks/>
                </p:cNvSpPr>
                <p:nvPr/>
              </p:nvSpPr>
              <p:spPr bwMode="auto">
                <a:xfrm>
                  <a:off x="0" y="0"/>
                  <a:ext cx="2024" cy="792"/>
                </a:xfrm>
                <a:custGeom>
                  <a:avLst/>
                  <a:gdLst/>
                  <a:ahLst/>
                  <a:cxnLst/>
                  <a:rect l="0" t="0" r="0" b="0"/>
                  <a:pathLst/>
                </a:custGeom>
                <a:solidFill>
                  <a:srgbClr val="66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ja-JP" altLang="en-US" kern="0" smtClean="0">
                    <a:solidFill>
                      <a:srgbClr val="000000"/>
                    </a:solidFill>
                    <a:latin typeface="Arial" pitchFamily="34" charset="0"/>
                    <a:ea typeface="ＭＳ Ｐゴシック"/>
                  </a:endParaRPr>
                </a:p>
              </p:txBody>
            </p:sp>
            <p:sp>
              <p:nvSpPr>
                <p:cNvPr id="42" name="Oval 15"/>
                <p:cNvSpPr>
                  <a:spLocks noChangeArrowheads="1"/>
                </p:cNvSpPr>
                <p:nvPr/>
              </p:nvSpPr>
              <p:spPr bwMode="auto">
                <a:xfrm>
                  <a:off x="322" y="458"/>
                  <a:ext cx="340" cy="340"/>
                </a:xfrm>
                <a:prstGeom prst="ellipse">
                  <a:avLst/>
                </a:prstGeom>
                <a:solidFill>
                  <a:srgbClr val="66FFFF"/>
                </a:solidFill>
                <a:ln w="28575">
                  <a:solidFill>
                    <a:srgbClr val="FF0000"/>
                  </a:solidFill>
                  <a:round/>
                  <a:headEnd/>
                  <a:tailEnd/>
                </a:ln>
              </p:spPr>
              <p:txBody>
                <a:bodyPr wrap="none" anchor="ct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a:spcBef>
                      <a:spcPct val="50000"/>
                    </a:spcBef>
                    <a:defRPr/>
                  </a:pPr>
                  <a:endParaRPr lang="ja-JP" altLang="en-US" sz="1600" b="0" kern="0" smtClean="0">
                    <a:solidFill>
                      <a:srgbClr val="000000"/>
                    </a:solidFill>
                    <a:sym typeface="ＭＳ Ｐゴシック" pitchFamily="50" charset="-128"/>
                  </a:endParaRPr>
                </a:p>
              </p:txBody>
            </p:sp>
            <p:sp>
              <p:nvSpPr>
                <p:cNvPr id="43" name="Oval 16"/>
                <p:cNvSpPr>
                  <a:spLocks noChangeArrowheads="1"/>
                </p:cNvSpPr>
                <p:nvPr/>
              </p:nvSpPr>
              <p:spPr bwMode="auto">
                <a:xfrm>
                  <a:off x="1637" y="458"/>
                  <a:ext cx="341" cy="340"/>
                </a:xfrm>
                <a:prstGeom prst="ellipse">
                  <a:avLst/>
                </a:prstGeom>
                <a:solidFill>
                  <a:srgbClr val="66FFFF"/>
                </a:solidFill>
                <a:ln w="28575">
                  <a:solidFill>
                    <a:srgbClr val="FF0000"/>
                  </a:solidFill>
                  <a:round/>
                  <a:headEnd/>
                  <a:tailEnd/>
                </a:ln>
              </p:spPr>
              <p:txBody>
                <a:bodyPr wrap="none" anchor="ct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a:spcBef>
                      <a:spcPct val="50000"/>
                    </a:spcBef>
                    <a:defRPr/>
                  </a:pPr>
                  <a:endParaRPr lang="ja-JP" altLang="en-US" sz="1600" b="0" kern="0" smtClean="0">
                    <a:solidFill>
                      <a:srgbClr val="000000"/>
                    </a:solidFill>
                    <a:sym typeface="ＭＳ Ｐゴシック" pitchFamily="50" charset="-128"/>
                  </a:endParaRPr>
                </a:p>
              </p:txBody>
            </p:sp>
            <p:sp>
              <p:nvSpPr>
                <p:cNvPr id="44" name="Oval 17"/>
                <p:cNvSpPr>
                  <a:spLocks noChangeArrowheads="1"/>
                </p:cNvSpPr>
                <p:nvPr/>
              </p:nvSpPr>
              <p:spPr bwMode="auto">
                <a:xfrm>
                  <a:off x="1216" y="511"/>
                  <a:ext cx="383" cy="77"/>
                </a:xfrm>
                <a:prstGeom prst="ellipse">
                  <a:avLst/>
                </a:prstGeom>
                <a:solidFill>
                  <a:srgbClr val="66FFFF"/>
                </a:solidFill>
                <a:ln w="28575">
                  <a:solidFill>
                    <a:srgbClr val="FF0000"/>
                  </a:solidFill>
                  <a:round/>
                  <a:headEnd/>
                  <a:tailEnd/>
                </a:ln>
              </p:spPr>
              <p:txBody>
                <a:bodyPr wrap="none" anchor="ct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a:spcBef>
                      <a:spcPct val="50000"/>
                    </a:spcBef>
                    <a:defRPr/>
                  </a:pPr>
                  <a:endParaRPr lang="ja-JP" altLang="en-US" sz="1600" b="0" kern="0" smtClean="0">
                    <a:solidFill>
                      <a:srgbClr val="000000"/>
                    </a:solidFill>
                    <a:sym typeface="ＭＳ Ｐゴシック" pitchFamily="50" charset="-128"/>
                  </a:endParaRPr>
                </a:p>
              </p:txBody>
            </p:sp>
            <p:sp>
              <p:nvSpPr>
                <p:cNvPr id="45" name="Oval 18"/>
                <p:cNvSpPr>
                  <a:spLocks noChangeArrowheads="1"/>
                </p:cNvSpPr>
                <p:nvPr/>
              </p:nvSpPr>
              <p:spPr bwMode="auto">
                <a:xfrm rot="-4761134">
                  <a:off x="1403" y="314"/>
                  <a:ext cx="421" cy="76"/>
                </a:xfrm>
                <a:prstGeom prst="ellipse">
                  <a:avLst/>
                </a:prstGeom>
                <a:solidFill>
                  <a:srgbClr val="66FFFF"/>
                </a:solidFill>
                <a:ln w="28575">
                  <a:solidFill>
                    <a:srgbClr val="FF0000"/>
                  </a:solidFill>
                  <a:round/>
                  <a:headEnd/>
                  <a:tailEnd/>
                </a:ln>
              </p:spPr>
              <p:txBody>
                <a:bodyPr vert="eaVert" wrap="none" anchor="ct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a:spcBef>
                      <a:spcPct val="50000"/>
                    </a:spcBef>
                    <a:defRPr/>
                  </a:pPr>
                  <a:endParaRPr lang="ja-JP" altLang="en-US" sz="1600" b="0" kern="0" smtClean="0">
                    <a:solidFill>
                      <a:srgbClr val="000000"/>
                    </a:solidFill>
                    <a:sym typeface="ＭＳ Ｐゴシック" pitchFamily="50" charset="-128"/>
                  </a:endParaRPr>
                </a:p>
              </p:txBody>
            </p:sp>
            <p:sp>
              <p:nvSpPr>
                <p:cNvPr id="46" name="Oval 19"/>
                <p:cNvSpPr>
                  <a:spLocks noChangeArrowheads="1"/>
                </p:cNvSpPr>
                <p:nvPr/>
              </p:nvSpPr>
              <p:spPr bwMode="auto">
                <a:xfrm>
                  <a:off x="777" y="511"/>
                  <a:ext cx="382" cy="77"/>
                </a:xfrm>
                <a:prstGeom prst="ellipse">
                  <a:avLst/>
                </a:prstGeom>
                <a:solidFill>
                  <a:srgbClr val="66FFFF"/>
                </a:solidFill>
                <a:ln w="28575">
                  <a:solidFill>
                    <a:srgbClr val="FF0000"/>
                  </a:solidFill>
                  <a:round/>
                  <a:headEnd/>
                  <a:tailEnd/>
                </a:ln>
              </p:spPr>
              <p:txBody>
                <a:bodyPr wrap="none" anchor="ct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a:spcBef>
                      <a:spcPct val="50000"/>
                    </a:spcBef>
                    <a:defRPr/>
                  </a:pPr>
                  <a:endParaRPr lang="ja-JP" altLang="en-US" sz="1600" b="0" kern="0" smtClean="0">
                    <a:solidFill>
                      <a:srgbClr val="000000"/>
                    </a:solidFill>
                    <a:sym typeface="ＭＳ Ｐゴシック" pitchFamily="50" charset="-128"/>
                  </a:endParaRPr>
                </a:p>
              </p:txBody>
            </p:sp>
            <p:sp>
              <p:nvSpPr>
                <p:cNvPr id="47" name="Oval 20"/>
                <p:cNvSpPr>
                  <a:spLocks noChangeArrowheads="1"/>
                </p:cNvSpPr>
                <p:nvPr/>
              </p:nvSpPr>
              <p:spPr bwMode="auto">
                <a:xfrm rot="-4761134">
                  <a:off x="966" y="312"/>
                  <a:ext cx="420" cy="77"/>
                </a:xfrm>
                <a:prstGeom prst="ellipse">
                  <a:avLst/>
                </a:prstGeom>
                <a:solidFill>
                  <a:srgbClr val="66FFFF"/>
                </a:solidFill>
                <a:ln w="28575">
                  <a:solidFill>
                    <a:srgbClr val="FF0000"/>
                  </a:solidFill>
                  <a:round/>
                  <a:headEnd/>
                  <a:tailEnd/>
                </a:ln>
              </p:spPr>
              <p:txBody>
                <a:bodyPr vert="eaVert" wrap="none" anchor="ct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a:spcBef>
                      <a:spcPct val="50000"/>
                    </a:spcBef>
                    <a:defRPr/>
                  </a:pPr>
                  <a:endParaRPr lang="ja-JP" altLang="en-US" sz="1600" b="0" kern="0" smtClean="0">
                    <a:solidFill>
                      <a:srgbClr val="000000"/>
                    </a:solidFill>
                    <a:sym typeface="ＭＳ Ｐゴシック" pitchFamily="50" charset="-128"/>
                  </a:endParaRPr>
                </a:p>
              </p:txBody>
            </p:sp>
            <p:sp>
              <p:nvSpPr>
                <p:cNvPr id="48" name="Oval 21"/>
                <p:cNvSpPr>
                  <a:spLocks noChangeArrowheads="1"/>
                </p:cNvSpPr>
                <p:nvPr/>
              </p:nvSpPr>
              <p:spPr bwMode="auto">
                <a:xfrm rot="-1400559">
                  <a:off x="503" y="94"/>
                  <a:ext cx="521" cy="77"/>
                </a:xfrm>
                <a:prstGeom prst="ellipse">
                  <a:avLst/>
                </a:prstGeom>
                <a:solidFill>
                  <a:srgbClr val="66FFFF"/>
                </a:solidFill>
                <a:ln w="28575">
                  <a:solidFill>
                    <a:srgbClr val="FF0000"/>
                  </a:solidFill>
                  <a:round/>
                  <a:headEnd/>
                  <a:tailEnd/>
                </a:ln>
              </p:spPr>
              <p:txBody>
                <a:bodyPr wrap="none" anchor="ct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a:spcBef>
                      <a:spcPct val="50000"/>
                    </a:spcBef>
                    <a:defRPr/>
                  </a:pPr>
                  <a:endParaRPr lang="ja-JP" altLang="en-US" sz="1600" b="0" kern="0" smtClean="0">
                    <a:solidFill>
                      <a:srgbClr val="000000"/>
                    </a:solidFill>
                    <a:sym typeface="ＭＳ Ｐゴシック" pitchFamily="50" charset="-128"/>
                  </a:endParaRPr>
                </a:p>
              </p:txBody>
            </p:sp>
            <p:sp>
              <p:nvSpPr>
                <p:cNvPr id="49" name="Oval 22"/>
                <p:cNvSpPr>
                  <a:spLocks noChangeArrowheads="1"/>
                </p:cNvSpPr>
                <p:nvPr/>
              </p:nvSpPr>
              <p:spPr bwMode="auto">
                <a:xfrm rot="-1068322">
                  <a:off x="72" y="336"/>
                  <a:ext cx="341" cy="90"/>
                </a:xfrm>
                <a:prstGeom prst="ellipse">
                  <a:avLst/>
                </a:prstGeom>
                <a:solidFill>
                  <a:srgbClr val="66FFFF"/>
                </a:solidFill>
                <a:ln w="28575">
                  <a:solidFill>
                    <a:srgbClr val="FF0000"/>
                  </a:solidFill>
                  <a:round/>
                  <a:headEnd/>
                  <a:tailEnd/>
                </a:ln>
              </p:spPr>
              <p:txBody>
                <a:bodyPr wrap="none" anchor="ct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a:spcBef>
                      <a:spcPct val="50000"/>
                    </a:spcBef>
                    <a:defRPr/>
                  </a:pPr>
                  <a:endParaRPr lang="ja-JP" altLang="en-US" sz="1600" b="0" kern="0" smtClean="0">
                    <a:solidFill>
                      <a:srgbClr val="000000"/>
                    </a:solidFill>
                    <a:sym typeface="ＭＳ Ｐゴシック" pitchFamily="50" charset="-128"/>
                  </a:endParaRPr>
                </a:p>
              </p:txBody>
            </p:sp>
            <p:sp>
              <p:nvSpPr>
                <p:cNvPr id="50" name="Oval 23"/>
                <p:cNvSpPr>
                  <a:spLocks noChangeArrowheads="1"/>
                </p:cNvSpPr>
                <p:nvPr/>
              </p:nvSpPr>
              <p:spPr bwMode="auto">
                <a:xfrm rot="4384719">
                  <a:off x="475" y="551"/>
                  <a:ext cx="210" cy="77"/>
                </a:xfrm>
                <a:prstGeom prst="ellipse">
                  <a:avLst/>
                </a:prstGeom>
                <a:solidFill>
                  <a:srgbClr val="66FFFF"/>
                </a:solidFill>
                <a:ln w="28575">
                  <a:solidFill>
                    <a:srgbClr val="FF0000"/>
                  </a:solidFill>
                  <a:round/>
                  <a:headEnd/>
                  <a:tailEnd/>
                </a:ln>
              </p:spPr>
              <p:txBody>
                <a:bodyPr rot="10800000" vert="eaVert" wrap="none" anchor="ct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a:spcBef>
                      <a:spcPct val="50000"/>
                    </a:spcBef>
                    <a:defRPr/>
                  </a:pPr>
                  <a:endParaRPr lang="ja-JP" altLang="en-US" sz="1600" b="0" kern="0" smtClean="0">
                    <a:solidFill>
                      <a:srgbClr val="000000"/>
                    </a:solidFill>
                    <a:sym typeface="ＭＳ Ｐゴシック" pitchFamily="50" charset="-128"/>
                  </a:endParaRPr>
                </a:p>
              </p:txBody>
            </p:sp>
          </p:grpSp>
          <p:sp>
            <p:nvSpPr>
              <p:cNvPr id="37" name="Text Box 28"/>
              <p:cNvSpPr>
                <a:spLocks noChangeArrowheads="1"/>
              </p:cNvSpPr>
              <p:nvPr/>
            </p:nvSpPr>
            <p:spPr bwMode="auto">
              <a:xfrm>
                <a:off x="90" y="1683"/>
                <a:ext cx="2041" cy="37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a:spcBef>
                    <a:spcPct val="50000"/>
                  </a:spcBef>
                  <a:defRPr/>
                </a:pPr>
                <a:r>
                  <a:rPr lang="en-US" altLang="ja-JP" sz="1600" b="0" kern="0" smtClean="0">
                    <a:solidFill>
                      <a:srgbClr val="000000"/>
                    </a:solidFill>
                    <a:sym typeface="Calibri" pitchFamily="34" charset="0"/>
                  </a:rPr>
                  <a:t>Vehicle type approval required  to be obtained from each country</a:t>
                </a:r>
                <a:endParaRPr lang="ja-JP" altLang="en-US" sz="1800" b="0" kern="0" smtClean="0">
                  <a:solidFill>
                    <a:srgbClr val="000000"/>
                  </a:solidFill>
                  <a:sym typeface="Calibri" pitchFamily="34" charset="0"/>
                </a:endParaRPr>
              </a:p>
            </p:txBody>
          </p:sp>
          <p:sp>
            <p:nvSpPr>
              <p:cNvPr id="38" name="Line 29"/>
              <p:cNvSpPr>
                <a:spLocks noChangeShapeType="1"/>
              </p:cNvSpPr>
              <p:nvPr/>
            </p:nvSpPr>
            <p:spPr bwMode="auto">
              <a:xfrm>
                <a:off x="998" y="1501"/>
                <a:ext cx="272" cy="1"/>
              </a:xfrm>
              <a:prstGeom prst="line">
                <a:avLst/>
              </a:prstGeom>
              <a:noFill/>
              <a:ln w="76200">
                <a:solidFill>
                  <a:srgbClr val="000000"/>
                </a:solidFill>
                <a:round/>
                <a:headEnd/>
                <a:tailEnd/>
              </a:ln>
              <a:extLst>
                <a:ext uri="{909E8E84-426E-40DD-AFC4-6F175D3DCCD1}">
                  <a14:hiddenFill xmlns:a14="http://schemas.microsoft.com/office/drawing/2010/main">
                    <a:noFill/>
                  </a14:hiddenFill>
                </a:ext>
              </a:extLst>
            </p:spPr>
            <p:txBody>
              <a:bodyPr/>
              <a:lstStyle/>
              <a:p>
                <a:pPr algn="ctr" eaLnBrk="1" hangingPunct="1">
                  <a:defRPr/>
                </a:pPr>
                <a:endParaRPr lang="ja-JP" altLang="en-US" kern="0" smtClean="0">
                  <a:solidFill>
                    <a:srgbClr val="000000"/>
                  </a:solidFill>
                  <a:latin typeface="Arial" pitchFamily="34" charset="0"/>
                  <a:ea typeface="ＭＳ Ｐゴシック"/>
                </a:endParaRPr>
              </a:p>
            </p:txBody>
          </p:sp>
          <p:sp>
            <p:nvSpPr>
              <p:cNvPr id="39" name="Line 30"/>
              <p:cNvSpPr>
                <a:spLocks noChangeShapeType="1"/>
              </p:cNvSpPr>
              <p:nvPr/>
            </p:nvSpPr>
            <p:spPr bwMode="auto">
              <a:xfrm>
                <a:off x="1134" y="1365"/>
                <a:ext cx="1" cy="272"/>
              </a:xfrm>
              <a:prstGeom prst="line">
                <a:avLst/>
              </a:prstGeom>
              <a:noFill/>
              <a:ln w="76200">
                <a:solidFill>
                  <a:srgbClr val="000000"/>
                </a:solidFill>
                <a:round/>
                <a:headEnd/>
                <a:tailEnd/>
              </a:ln>
              <a:extLst>
                <a:ext uri="{909E8E84-426E-40DD-AFC4-6F175D3DCCD1}">
                  <a14:hiddenFill xmlns:a14="http://schemas.microsoft.com/office/drawing/2010/main">
                    <a:noFill/>
                  </a14:hiddenFill>
                </a:ext>
              </a:extLst>
            </p:spPr>
            <p:txBody>
              <a:bodyPr/>
              <a:lstStyle/>
              <a:p>
                <a:pPr algn="ctr" eaLnBrk="1" hangingPunct="1">
                  <a:defRPr/>
                </a:pPr>
                <a:endParaRPr lang="ja-JP" altLang="en-US" kern="0" smtClean="0">
                  <a:solidFill>
                    <a:srgbClr val="000000"/>
                  </a:solidFill>
                  <a:latin typeface="Arial" pitchFamily="34" charset="0"/>
                  <a:ea typeface="ＭＳ Ｐゴシック"/>
                </a:endParaRPr>
              </a:p>
            </p:txBody>
          </p:sp>
          <p:sp>
            <p:nvSpPr>
              <p:cNvPr id="40" name="Text Box 7"/>
              <p:cNvSpPr>
                <a:spLocks noChangeArrowheads="1"/>
              </p:cNvSpPr>
              <p:nvPr/>
            </p:nvSpPr>
            <p:spPr bwMode="auto">
              <a:xfrm>
                <a:off x="453" y="0"/>
                <a:ext cx="1406" cy="218"/>
              </a:xfrm>
              <a:prstGeom prst="rect">
                <a:avLst/>
              </a:prstGeom>
              <a:solidFill>
                <a:srgbClr val="FFFFFF"/>
              </a:solidFill>
              <a:ln w="9525">
                <a:solidFill>
                  <a:srgbClr val="000000"/>
                </a:solidFill>
                <a:miter lim="800000"/>
                <a:headEnd/>
                <a:tailEnd/>
              </a:ln>
            </p:spPr>
            <p:txBody>
              <a:bodyPr>
                <a:spAutoFit/>
              </a:bodyP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algn="ctr">
                  <a:spcBef>
                    <a:spcPct val="50000"/>
                  </a:spcBef>
                  <a:defRPr/>
                </a:pPr>
                <a:r>
                  <a:rPr lang="en-US" altLang="ja-JP" sz="1600" kern="0" smtClean="0">
                    <a:solidFill>
                      <a:srgbClr val="000000"/>
                    </a:solidFill>
                    <a:sym typeface="Calibri" pitchFamily="34" charset="0"/>
                  </a:rPr>
                  <a:t>Current System</a:t>
                </a:r>
                <a:endParaRPr lang="ja-JP" altLang="en-US" sz="1800" b="0" kern="0" smtClean="0">
                  <a:solidFill>
                    <a:srgbClr val="000000"/>
                  </a:solidFill>
                  <a:sym typeface="Calibri" pitchFamily="34" charset="0"/>
                </a:endParaRPr>
              </a:p>
            </p:txBody>
          </p:sp>
        </p:grpSp>
        <p:grpSp>
          <p:nvGrpSpPr>
            <p:cNvPr id="23" name="Group 35"/>
            <p:cNvGrpSpPr>
              <a:grpSpLocks/>
            </p:cNvGrpSpPr>
            <p:nvPr/>
          </p:nvGrpSpPr>
          <p:grpSpPr bwMode="auto">
            <a:xfrm>
              <a:off x="84" y="685"/>
              <a:ext cx="1888" cy="744"/>
              <a:chOff x="0" y="0"/>
              <a:chExt cx="2024" cy="798"/>
            </a:xfrm>
          </p:grpSpPr>
          <p:sp>
            <p:nvSpPr>
              <p:cNvPr id="24" name="Freeform 14"/>
              <p:cNvSpPr>
                <a:spLocks/>
              </p:cNvSpPr>
              <p:nvPr/>
            </p:nvSpPr>
            <p:spPr bwMode="auto">
              <a:xfrm>
                <a:off x="0" y="0"/>
                <a:ext cx="2024" cy="792"/>
              </a:xfrm>
              <a:custGeom>
                <a:avLst/>
                <a:gdLst>
                  <a:gd name="T0" fmla="*/ 9 w 4802"/>
                  <a:gd name="T1" fmla="*/ 456 h 1880"/>
                  <a:gd name="T2" fmla="*/ 0 w 4802"/>
                  <a:gd name="T3" fmla="*/ 514 h 1880"/>
                  <a:gd name="T4" fmla="*/ 14 w 4802"/>
                  <a:gd name="T5" fmla="*/ 585 h 1880"/>
                  <a:gd name="T6" fmla="*/ 17 w 4802"/>
                  <a:gd name="T7" fmla="*/ 640 h 1880"/>
                  <a:gd name="T8" fmla="*/ 50 w 4802"/>
                  <a:gd name="T9" fmla="*/ 664 h 1880"/>
                  <a:gd name="T10" fmla="*/ 318 w 4802"/>
                  <a:gd name="T11" fmla="*/ 683 h 1880"/>
                  <a:gd name="T12" fmla="*/ 337 w 4802"/>
                  <a:gd name="T13" fmla="*/ 721 h 1880"/>
                  <a:gd name="T14" fmla="*/ 383 w 4802"/>
                  <a:gd name="T15" fmla="*/ 763 h 1880"/>
                  <a:gd name="T16" fmla="*/ 456 w 4802"/>
                  <a:gd name="T17" fmla="*/ 792 h 1880"/>
                  <a:gd name="T18" fmla="*/ 523 w 4802"/>
                  <a:gd name="T19" fmla="*/ 789 h 1880"/>
                  <a:gd name="T20" fmla="*/ 588 w 4802"/>
                  <a:gd name="T21" fmla="*/ 778 h 1880"/>
                  <a:gd name="T22" fmla="*/ 624 w 4802"/>
                  <a:gd name="T23" fmla="*/ 740 h 1880"/>
                  <a:gd name="T24" fmla="*/ 662 w 4802"/>
                  <a:gd name="T25" fmla="*/ 664 h 1880"/>
                  <a:gd name="T26" fmla="*/ 681 w 4802"/>
                  <a:gd name="T27" fmla="*/ 683 h 1880"/>
                  <a:gd name="T28" fmla="*/ 1656 w 4802"/>
                  <a:gd name="T29" fmla="*/ 664 h 1880"/>
                  <a:gd name="T30" fmla="*/ 1675 w 4802"/>
                  <a:gd name="T31" fmla="*/ 702 h 1880"/>
                  <a:gd name="T32" fmla="*/ 1713 w 4802"/>
                  <a:gd name="T33" fmla="*/ 740 h 1880"/>
                  <a:gd name="T34" fmla="*/ 1761 w 4802"/>
                  <a:gd name="T35" fmla="*/ 757 h 1880"/>
                  <a:gd name="T36" fmla="*/ 1819 w 4802"/>
                  <a:gd name="T37" fmla="*/ 766 h 1880"/>
                  <a:gd name="T38" fmla="*/ 1881 w 4802"/>
                  <a:gd name="T39" fmla="*/ 754 h 1880"/>
                  <a:gd name="T40" fmla="*/ 1927 w 4802"/>
                  <a:gd name="T41" fmla="*/ 719 h 1880"/>
                  <a:gd name="T42" fmla="*/ 1954 w 4802"/>
                  <a:gd name="T43" fmla="*/ 666 h 1880"/>
                  <a:gd name="T44" fmla="*/ 1962 w 4802"/>
                  <a:gd name="T45" fmla="*/ 626 h 1880"/>
                  <a:gd name="T46" fmla="*/ 1981 w 4802"/>
                  <a:gd name="T47" fmla="*/ 626 h 1880"/>
                  <a:gd name="T48" fmla="*/ 2000 w 4802"/>
                  <a:gd name="T49" fmla="*/ 588 h 1880"/>
                  <a:gd name="T50" fmla="*/ 2019 w 4802"/>
                  <a:gd name="T51" fmla="*/ 530 h 1880"/>
                  <a:gd name="T52" fmla="*/ 2024 w 4802"/>
                  <a:gd name="T53" fmla="*/ 462 h 1880"/>
                  <a:gd name="T54" fmla="*/ 2001 w 4802"/>
                  <a:gd name="T55" fmla="*/ 389 h 1880"/>
                  <a:gd name="T56" fmla="*/ 1981 w 4802"/>
                  <a:gd name="T57" fmla="*/ 320 h 1880"/>
                  <a:gd name="T58" fmla="*/ 1962 w 4802"/>
                  <a:gd name="T59" fmla="*/ 263 h 1880"/>
                  <a:gd name="T60" fmla="*/ 1922 w 4802"/>
                  <a:gd name="T61" fmla="*/ 216 h 1880"/>
                  <a:gd name="T62" fmla="*/ 1828 w 4802"/>
                  <a:gd name="T63" fmla="*/ 129 h 1880"/>
                  <a:gd name="T64" fmla="*/ 1752 w 4802"/>
                  <a:gd name="T65" fmla="*/ 72 h 1880"/>
                  <a:gd name="T66" fmla="*/ 1752 w 4802"/>
                  <a:gd name="T67" fmla="*/ 52 h 1880"/>
                  <a:gd name="T68" fmla="*/ 1676 w 4802"/>
                  <a:gd name="T69" fmla="*/ 38 h 1880"/>
                  <a:gd name="T70" fmla="*/ 1618 w 4802"/>
                  <a:gd name="T71" fmla="*/ 33 h 1880"/>
                  <a:gd name="T72" fmla="*/ 1484 w 4802"/>
                  <a:gd name="T73" fmla="*/ 14 h 1880"/>
                  <a:gd name="T74" fmla="*/ 1310 w 4802"/>
                  <a:gd name="T75" fmla="*/ 0 h 1880"/>
                  <a:gd name="T76" fmla="*/ 1170 w 4802"/>
                  <a:gd name="T77" fmla="*/ 0 h 1880"/>
                  <a:gd name="T78" fmla="*/ 1050 w 4802"/>
                  <a:gd name="T79" fmla="*/ 8 h 1880"/>
                  <a:gd name="T80" fmla="*/ 930 w 4802"/>
                  <a:gd name="T81" fmla="*/ 33 h 1880"/>
                  <a:gd name="T82" fmla="*/ 509 w 4802"/>
                  <a:gd name="T83" fmla="*/ 231 h 1880"/>
                  <a:gd name="T84" fmla="*/ 450 w 4802"/>
                  <a:gd name="T85" fmla="*/ 243 h 1880"/>
                  <a:gd name="T86" fmla="*/ 360 w 4802"/>
                  <a:gd name="T87" fmla="*/ 263 h 1880"/>
                  <a:gd name="T88" fmla="*/ 260 w 4802"/>
                  <a:gd name="T89" fmla="*/ 282 h 1880"/>
                  <a:gd name="T90" fmla="*/ 146 w 4802"/>
                  <a:gd name="T91" fmla="*/ 320 h 1880"/>
                  <a:gd name="T92" fmla="*/ 76 w 4802"/>
                  <a:gd name="T93" fmla="*/ 348 h 1880"/>
                  <a:gd name="T94" fmla="*/ 50 w 4802"/>
                  <a:gd name="T95" fmla="*/ 371 h 1880"/>
                  <a:gd name="T96" fmla="*/ 32 w 4802"/>
                  <a:gd name="T97" fmla="*/ 424 h 1880"/>
                  <a:gd name="T98" fmla="*/ 9 w 4802"/>
                  <a:gd name="T99" fmla="*/ 456 h 188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802"/>
                  <a:gd name="T151" fmla="*/ 0 h 1880"/>
                  <a:gd name="T152" fmla="*/ 4802 w 4802"/>
                  <a:gd name="T153" fmla="*/ 1880 h 1880"/>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802" h="1880">
                    <a:moveTo>
                      <a:pt x="21" y="1082"/>
                    </a:moveTo>
                    <a:lnTo>
                      <a:pt x="0" y="1221"/>
                    </a:lnTo>
                    <a:lnTo>
                      <a:pt x="34" y="1388"/>
                    </a:lnTo>
                    <a:lnTo>
                      <a:pt x="41" y="1519"/>
                    </a:lnTo>
                    <a:lnTo>
                      <a:pt x="119" y="1576"/>
                    </a:lnTo>
                    <a:lnTo>
                      <a:pt x="754" y="1621"/>
                    </a:lnTo>
                    <a:lnTo>
                      <a:pt x="799" y="1712"/>
                    </a:lnTo>
                    <a:lnTo>
                      <a:pt x="909" y="1811"/>
                    </a:lnTo>
                    <a:lnTo>
                      <a:pt x="1082" y="1880"/>
                    </a:lnTo>
                    <a:lnTo>
                      <a:pt x="1242" y="1873"/>
                    </a:lnTo>
                    <a:lnTo>
                      <a:pt x="1395" y="1846"/>
                    </a:lnTo>
                    <a:lnTo>
                      <a:pt x="1480" y="1757"/>
                    </a:lnTo>
                    <a:lnTo>
                      <a:pt x="1571" y="1576"/>
                    </a:lnTo>
                    <a:lnTo>
                      <a:pt x="1616" y="1621"/>
                    </a:lnTo>
                    <a:lnTo>
                      <a:pt x="3929" y="1576"/>
                    </a:lnTo>
                    <a:lnTo>
                      <a:pt x="3975" y="1667"/>
                    </a:lnTo>
                    <a:lnTo>
                      <a:pt x="4065" y="1757"/>
                    </a:lnTo>
                    <a:lnTo>
                      <a:pt x="4177" y="1797"/>
                    </a:lnTo>
                    <a:lnTo>
                      <a:pt x="4316" y="1818"/>
                    </a:lnTo>
                    <a:lnTo>
                      <a:pt x="4462" y="1790"/>
                    </a:lnTo>
                    <a:lnTo>
                      <a:pt x="4573" y="1707"/>
                    </a:lnTo>
                    <a:lnTo>
                      <a:pt x="4635" y="1582"/>
                    </a:lnTo>
                    <a:lnTo>
                      <a:pt x="4655" y="1485"/>
                    </a:lnTo>
                    <a:lnTo>
                      <a:pt x="4700" y="1485"/>
                    </a:lnTo>
                    <a:lnTo>
                      <a:pt x="4746" y="1395"/>
                    </a:lnTo>
                    <a:lnTo>
                      <a:pt x="4791" y="1258"/>
                    </a:lnTo>
                    <a:lnTo>
                      <a:pt x="4802" y="1096"/>
                    </a:lnTo>
                    <a:lnTo>
                      <a:pt x="4747" y="923"/>
                    </a:lnTo>
                    <a:lnTo>
                      <a:pt x="4700" y="759"/>
                    </a:lnTo>
                    <a:lnTo>
                      <a:pt x="4656" y="624"/>
                    </a:lnTo>
                    <a:lnTo>
                      <a:pt x="4559" y="513"/>
                    </a:lnTo>
                    <a:lnTo>
                      <a:pt x="4337" y="306"/>
                    </a:lnTo>
                    <a:lnTo>
                      <a:pt x="4156" y="170"/>
                    </a:lnTo>
                    <a:lnTo>
                      <a:pt x="4156" y="124"/>
                    </a:lnTo>
                    <a:lnTo>
                      <a:pt x="3976" y="90"/>
                    </a:lnTo>
                    <a:lnTo>
                      <a:pt x="3839" y="79"/>
                    </a:lnTo>
                    <a:lnTo>
                      <a:pt x="3521" y="34"/>
                    </a:lnTo>
                    <a:lnTo>
                      <a:pt x="3109" y="0"/>
                    </a:lnTo>
                    <a:lnTo>
                      <a:pt x="2776" y="0"/>
                    </a:lnTo>
                    <a:lnTo>
                      <a:pt x="2491" y="20"/>
                    </a:lnTo>
                    <a:lnTo>
                      <a:pt x="2206" y="79"/>
                    </a:lnTo>
                    <a:lnTo>
                      <a:pt x="1207" y="548"/>
                    </a:lnTo>
                    <a:lnTo>
                      <a:pt x="1068" y="576"/>
                    </a:lnTo>
                    <a:lnTo>
                      <a:pt x="853" y="624"/>
                    </a:lnTo>
                    <a:lnTo>
                      <a:pt x="618" y="669"/>
                    </a:lnTo>
                    <a:lnTo>
                      <a:pt x="346" y="759"/>
                    </a:lnTo>
                    <a:lnTo>
                      <a:pt x="180" y="825"/>
                    </a:lnTo>
                    <a:lnTo>
                      <a:pt x="118" y="881"/>
                    </a:lnTo>
                    <a:lnTo>
                      <a:pt x="76" y="1006"/>
                    </a:lnTo>
                    <a:lnTo>
                      <a:pt x="21" y="1082"/>
                    </a:lnTo>
                    <a:close/>
                  </a:path>
                </a:pathLst>
              </a:custGeom>
              <a:solidFill>
                <a:srgbClr val="66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ja-JP" altLang="en-US" kern="0" smtClean="0">
                  <a:solidFill>
                    <a:srgbClr val="000000"/>
                  </a:solidFill>
                  <a:latin typeface="Arial" pitchFamily="34" charset="0"/>
                  <a:ea typeface="ＭＳ Ｐゴシック"/>
                </a:endParaRPr>
              </a:p>
            </p:txBody>
          </p:sp>
          <p:sp>
            <p:nvSpPr>
              <p:cNvPr id="25" name="Oval 15"/>
              <p:cNvSpPr>
                <a:spLocks noChangeArrowheads="1"/>
              </p:cNvSpPr>
              <p:nvPr/>
            </p:nvSpPr>
            <p:spPr bwMode="auto">
              <a:xfrm>
                <a:off x="322" y="458"/>
                <a:ext cx="340" cy="340"/>
              </a:xfrm>
              <a:prstGeom prst="ellipse">
                <a:avLst/>
              </a:prstGeom>
              <a:solidFill>
                <a:srgbClr val="66FFFF"/>
              </a:solidFill>
              <a:ln w="28575">
                <a:solidFill>
                  <a:srgbClr val="FF0000"/>
                </a:solidFill>
                <a:round/>
                <a:headEnd/>
                <a:tailEnd/>
              </a:ln>
            </p:spPr>
            <p:txBody>
              <a:bodyPr wrap="none" anchor="ct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a:spcBef>
                    <a:spcPct val="50000"/>
                  </a:spcBef>
                  <a:defRPr/>
                </a:pPr>
                <a:endParaRPr lang="ja-JP" altLang="en-US" sz="1600" b="0" kern="0" smtClean="0">
                  <a:solidFill>
                    <a:srgbClr val="000000"/>
                  </a:solidFill>
                  <a:sym typeface="Calibri" pitchFamily="34" charset="0"/>
                </a:endParaRPr>
              </a:p>
            </p:txBody>
          </p:sp>
          <p:sp>
            <p:nvSpPr>
              <p:cNvPr id="26" name="Oval 16"/>
              <p:cNvSpPr>
                <a:spLocks noChangeArrowheads="1"/>
              </p:cNvSpPr>
              <p:nvPr/>
            </p:nvSpPr>
            <p:spPr bwMode="auto">
              <a:xfrm>
                <a:off x="1637" y="458"/>
                <a:ext cx="341" cy="340"/>
              </a:xfrm>
              <a:prstGeom prst="ellipse">
                <a:avLst/>
              </a:prstGeom>
              <a:solidFill>
                <a:srgbClr val="66FFFF"/>
              </a:solidFill>
              <a:ln w="28575">
                <a:solidFill>
                  <a:srgbClr val="FF0000"/>
                </a:solidFill>
                <a:round/>
                <a:headEnd/>
                <a:tailEnd/>
              </a:ln>
            </p:spPr>
            <p:txBody>
              <a:bodyPr wrap="none" anchor="ct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a:spcBef>
                    <a:spcPct val="50000"/>
                  </a:spcBef>
                  <a:defRPr/>
                </a:pPr>
                <a:endParaRPr lang="ja-JP" altLang="en-US" sz="1600" b="0" kern="0" smtClean="0">
                  <a:solidFill>
                    <a:srgbClr val="000000"/>
                  </a:solidFill>
                  <a:sym typeface="Calibri" pitchFamily="34" charset="0"/>
                </a:endParaRPr>
              </a:p>
            </p:txBody>
          </p:sp>
          <p:sp>
            <p:nvSpPr>
              <p:cNvPr id="27" name="Oval 17"/>
              <p:cNvSpPr>
                <a:spLocks noChangeArrowheads="1"/>
              </p:cNvSpPr>
              <p:nvPr/>
            </p:nvSpPr>
            <p:spPr bwMode="auto">
              <a:xfrm>
                <a:off x="1216" y="511"/>
                <a:ext cx="383" cy="77"/>
              </a:xfrm>
              <a:prstGeom prst="ellipse">
                <a:avLst/>
              </a:prstGeom>
              <a:solidFill>
                <a:srgbClr val="66FFFF"/>
              </a:solidFill>
              <a:ln w="28575">
                <a:solidFill>
                  <a:srgbClr val="FF0000"/>
                </a:solidFill>
                <a:round/>
                <a:headEnd/>
                <a:tailEnd/>
              </a:ln>
            </p:spPr>
            <p:txBody>
              <a:bodyPr wrap="none" anchor="ct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a:spcBef>
                    <a:spcPct val="50000"/>
                  </a:spcBef>
                  <a:defRPr/>
                </a:pPr>
                <a:endParaRPr lang="ja-JP" altLang="en-US" sz="1600" b="0" kern="0" smtClean="0">
                  <a:solidFill>
                    <a:srgbClr val="000000"/>
                  </a:solidFill>
                  <a:sym typeface="Calibri" pitchFamily="34" charset="0"/>
                </a:endParaRPr>
              </a:p>
            </p:txBody>
          </p:sp>
          <p:sp>
            <p:nvSpPr>
              <p:cNvPr id="28" name="Oval 18"/>
              <p:cNvSpPr>
                <a:spLocks noChangeArrowheads="1"/>
              </p:cNvSpPr>
              <p:nvPr/>
            </p:nvSpPr>
            <p:spPr bwMode="auto">
              <a:xfrm rot="-4761134">
                <a:off x="1405" y="315"/>
                <a:ext cx="421" cy="76"/>
              </a:xfrm>
              <a:prstGeom prst="ellipse">
                <a:avLst/>
              </a:prstGeom>
              <a:solidFill>
                <a:srgbClr val="66FFFF"/>
              </a:solidFill>
              <a:ln w="28575">
                <a:solidFill>
                  <a:srgbClr val="FF0000"/>
                </a:solidFill>
                <a:round/>
                <a:headEnd/>
                <a:tailEnd/>
              </a:ln>
            </p:spPr>
            <p:txBody>
              <a:bodyPr rot="10800000" wrap="none" anchor="ct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a:spcBef>
                    <a:spcPct val="50000"/>
                  </a:spcBef>
                  <a:defRPr/>
                </a:pPr>
                <a:endParaRPr lang="ja-JP" altLang="en-US" sz="1600" b="0" kern="0" smtClean="0">
                  <a:solidFill>
                    <a:srgbClr val="000000"/>
                  </a:solidFill>
                  <a:sym typeface="Calibri" pitchFamily="34" charset="0"/>
                </a:endParaRPr>
              </a:p>
            </p:txBody>
          </p:sp>
          <p:sp>
            <p:nvSpPr>
              <p:cNvPr id="29" name="Oval 19"/>
              <p:cNvSpPr>
                <a:spLocks noChangeArrowheads="1"/>
              </p:cNvSpPr>
              <p:nvPr/>
            </p:nvSpPr>
            <p:spPr bwMode="auto">
              <a:xfrm>
                <a:off x="777" y="511"/>
                <a:ext cx="382" cy="77"/>
              </a:xfrm>
              <a:prstGeom prst="ellipse">
                <a:avLst/>
              </a:prstGeom>
              <a:solidFill>
                <a:srgbClr val="66FFFF"/>
              </a:solidFill>
              <a:ln w="28575">
                <a:solidFill>
                  <a:srgbClr val="FF0000"/>
                </a:solidFill>
                <a:round/>
                <a:headEnd/>
                <a:tailEnd/>
              </a:ln>
            </p:spPr>
            <p:txBody>
              <a:bodyPr wrap="none" anchor="ct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a:spcBef>
                    <a:spcPct val="50000"/>
                  </a:spcBef>
                  <a:defRPr/>
                </a:pPr>
                <a:endParaRPr lang="ja-JP" altLang="en-US" sz="1600" b="0" kern="0" smtClean="0">
                  <a:solidFill>
                    <a:srgbClr val="000000"/>
                  </a:solidFill>
                  <a:sym typeface="Calibri" pitchFamily="34" charset="0"/>
                </a:endParaRPr>
              </a:p>
            </p:txBody>
          </p:sp>
          <p:sp>
            <p:nvSpPr>
              <p:cNvPr id="30" name="Oval 20"/>
              <p:cNvSpPr>
                <a:spLocks noChangeArrowheads="1"/>
              </p:cNvSpPr>
              <p:nvPr/>
            </p:nvSpPr>
            <p:spPr bwMode="auto">
              <a:xfrm rot="-4761134">
                <a:off x="967" y="314"/>
                <a:ext cx="420" cy="77"/>
              </a:xfrm>
              <a:prstGeom prst="ellipse">
                <a:avLst/>
              </a:prstGeom>
              <a:solidFill>
                <a:srgbClr val="66FFFF"/>
              </a:solidFill>
              <a:ln w="28575">
                <a:solidFill>
                  <a:srgbClr val="FF0000"/>
                </a:solidFill>
                <a:round/>
                <a:headEnd/>
                <a:tailEnd/>
              </a:ln>
            </p:spPr>
            <p:txBody>
              <a:bodyPr rot="10800000" wrap="none" anchor="ct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a:spcBef>
                    <a:spcPct val="50000"/>
                  </a:spcBef>
                  <a:defRPr/>
                </a:pPr>
                <a:endParaRPr lang="ja-JP" altLang="en-US" sz="1600" b="0" kern="0" smtClean="0">
                  <a:solidFill>
                    <a:srgbClr val="000000"/>
                  </a:solidFill>
                  <a:sym typeface="Calibri" pitchFamily="34" charset="0"/>
                </a:endParaRPr>
              </a:p>
            </p:txBody>
          </p:sp>
          <p:sp>
            <p:nvSpPr>
              <p:cNvPr id="31" name="Oval 21"/>
              <p:cNvSpPr>
                <a:spLocks noChangeArrowheads="1"/>
              </p:cNvSpPr>
              <p:nvPr/>
            </p:nvSpPr>
            <p:spPr bwMode="auto">
              <a:xfrm rot="-1400559">
                <a:off x="503" y="94"/>
                <a:ext cx="521" cy="77"/>
              </a:xfrm>
              <a:prstGeom prst="ellipse">
                <a:avLst/>
              </a:prstGeom>
              <a:solidFill>
                <a:srgbClr val="66FFFF"/>
              </a:solidFill>
              <a:ln w="28575">
                <a:solidFill>
                  <a:srgbClr val="FF0000"/>
                </a:solidFill>
                <a:round/>
                <a:headEnd/>
                <a:tailEnd/>
              </a:ln>
            </p:spPr>
            <p:txBody>
              <a:bodyPr wrap="none" anchor="ct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a:spcBef>
                    <a:spcPct val="50000"/>
                  </a:spcBef>
                  <a:defRPr/>
                </a:pPr>
                <a:endParaRPr lang="ja-JP" altLang="en-US" sz="1600" b="0" kern="0" smtClean="0">
                  <a:solidFill>
                    <a:srgbClr val="000000"/>
                  </a:solidFill>
                  <a:sym typeface="Calibri" pitchFamily="34" charset="0"/>
                </a:endParaRPr>
              </a:p>
            </p:txBody>
          </p:sp>
          <p:sp>
            <p:nvSpPr>
              <p:cNvPr id="32" name="Oval 22"/>
              <p:cNvSpPr>
                <a:spLocks noChangeArrowheads="1"/>
              </p:cNvSpPr>
              <p:nvPr/>
            </p:nvSpPr>
            <p:spPr bwMode="auto">
              <a:xfrm rot="-1068322">
                <a:off x="72" y="336"/>
                <a:ext cx="341" cy="90"/>
              </a:xfrm>
              <a:prstGeom prst="ellipse">
                <a:avLst/>
              </a:prstGeom>
              <a:solidFill>
                <a:srgbClr val="66FFFF"/>
              </a:solidFill>
              <a:ln w="28575">
                <a:solidFill>
                  <a:srgbClr val="FF0000"/>
                </a:solidFill>
                <a:round/>
                <a:headEnd/>
                <a:tailEnd/>
              </a:ln>
            </p:spPr>
            <p:txBody>
              <a:bodyPr wrap="none" anchor="ct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a:spcBef>
                    <a:spcPct val="50000"/>
                  </a:spcBef>
                  <a:defRPr/>
                </a:pPr>
                <a:endParaRPr lang="ja-JP" altLang="en-US" sz="1600" b="0" kern="0" smtClean="0">
                  <a:solidFill>
                    <a:srgbClr val="000000"/>
                  </a:solidFill>
                  <a:sym typeface="Calibri" pitchFamily="34" charset="0"/>
                </a:endParaRPr>
              </a:p>
            </p:txBody>
          </p:sp>
          <p:sp>
            <p:nvSpPr>
              <p:cNvPr id="33" name="Oval 23"/>
              <p:cNvSpPr>
                <a:spLocks noChangeArrowheads="1"/>
              </p:cNvSpPr>
              <p:nvPr/>
            </p:nvSpPr>
            <p:spPr bwMode="auto">
              <a:xfrm rot="4384718">
                <a:off x="476" y="553"/>
                <a:ext cx="210" cy="77"/>
              </a:xfrm>
              <a:prstGeom prst="ellipse">
                <a:avLst/>
              </a:prstGeom>
              <a:solidFill>
                <a:srgbClr val="66FFFF"/>
              </a:solidFill>
              <a:ln w="28575">
                <a:solidFill>
                  <a:srgbClr val="FF0000"/>
                </a:solidFill>
                <a:round/>
                <a:headEnd/>
                <a:tailEnd/>
              </a:ln>
            </p:spPr>
            <p:txBody>
              <a:bodyPr wrap="none" anchor="ct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a:spcBef>
                    <a:spcPct val="50000"/>
                  </a:spcBef>
                  <a:defRPr/>
                </a:pPr>
                <a:endParaRPr lang="ja-JP" altLang="en-US" sz="1600" b="0" kern="0" smtClean="0">
                  <a:solidFill>
                    <a:srgbClr val="000000"/>
                  </a:solidFill>
                  <a:sym typeface="Calibri" pitchFamily="34" charset="0"/>
                </a:endParaRPr>
              </a:p>
            </p:txBody>
          </p:sp>
        </p:grpSp>
      </p:grpSp>
      <p:sp>
        <p:nvSpPr>
          <p:cNvPr id="52" name="正方形/長方形 51"/>
          <p:cNvSpPr/>
          <p:nvPr/>
        </p:nvSpPr>
        <p:spPr>
          <a:xfrm>
            <a:off x="56167" y="125351"/>
            <a:ext cx="4271297" cy="523220"/>
          </a:xfrm>
          <a:prstGeom prst="rect">
            <a:avLst/>
          </a:prstGeom>
        </p:spPr>
        <p:txBody>
          <a:bodyPr wrap="none">
            <a:spAutoFit/>
          </a:bodyPr>
          <a:lstStyle/>
          <a:p>
            <a:r>
              <a:rPr kumimoji="1" lang="ja-JP" altLang="en-US" sz="2800" dirty="0"/>
              <a:t>１ </a:t>
            </a:r>
            <a:r>
              <a:rPr kumimoji="1" lang="en-US" altLang="ja-JP" sz="2800" dirty="0"/>
              <a:t>Overview of IWVTA</a:t>
            </a:r>
            <a:r>
              <a:rPr kumimoji="1" lang="ja-JP" altLang="en-US" sz="2800" dirty="0"/>
              <a:t>　</a:t>
            </a:r>
            <a:endParaRPr lang="ja-JP" altLang="en-US" sz="2800" dirty="0"/>
          </a:p>
        </p:txBody>
      </p:sp>
      <p:sp>
        <p:nvSpPr>
          <p:cNvPr id="53" name="直線コネクタ 23"/>
          <p:cNvSpPr>
            <a:spLocks noChangeShapeType="1"/>
          </p:cNvSpPr>
          <p:nvPr/>
        </p:nvSpPr>
        <p:spPr bwMode="auto">
          <a:xfrm>
            <a:off x="56167" y="638051"/>
            <a:ext cx="9906000" cy="1588"/>
          </a:xfrm>
          <a:prstGeom prst="line">
            <a:avLst/>
          </a:prstGeom>
          <a:noFill/>
          <a:ln w="38100">
            <a:solidFill>
              <a:srgbClr val="4F81BD"/>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srgbClr val="000000"/>
              </a:solidFill>
              <a:effectLst/>
              <a:uLnTx/>
              <a:uFillTx/>
            </a:endParaRPr>
          </a:p>
        </p:txBody>
      </p:sp>
    </p:spTree>
    <p:extLst>
      <p:ext uri="{BB962C8B-B14F-4D97-AF65-F5344CB8AC3E}">
        <p14:creationId xmlns:p14="http://schemas.microsoft.com/office/powerpoint/2010/main" val="30956042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983851B3-B5FA-4CE8-9121-B2E7106A4B41}" type="slidenum">
              <a:rPr lang="ja-JP" altLang="en-US" smtClean="0">
                <a:solidFill>
                  <a:prstClr val="black"/>
                </a:solidFill>
              </a:rPr>
              <a:pPr/>
              <a:t>5</a:t>
            </a:fld>
            <a:endParaRPr lang="ja-JP" altLang="en-US" dirty="0">
              <a:solidFill>
                <a:prstClr val="black"/>
              </a:solidFill>
            </a:endParaRPr>
          </a:p>
        </p:txBody>
      </p:sp>
      <p:sp>
        <p:nvSpPr>
          <p:cNvPr id="5" name="テキスト ボックス 24"/>
          <p:cNvSpPr>
            <a:spLocks noChangeArrowheads="1"/>
          </p:cNvSpPr>
          <p:nvPr/>
        </p:nvSpPr>
        <p:spPr bwMode="auto">
          <a:xfrm>
            <a:off x="2864768" y="873637"/>
            <a:ext cx="382073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fontAlgn="auto">
              <a:spcBef>
                <a:spcPts val="0"/>
              </a:spcBef>
              <a:spcAft>
                <a:spcPts val="0"/>
              </a:spcAft>
            </a:pPr>
            <a:r>
              <a:rPr kumimoji="1" lang="en-US" altLang="ja-JP" sz="2800" dirty="0">
                <a:solidFill>
                  <a:srgbClr val="FF0000"/>
                </a:solidFill>
                <a:latin typeface="Calibri"/>
                <a:ea typeface="GulimChe" panose="020B0609000101010101" pitchFamily="49" charset="-127"/>
                <a:sym typeface="Arial" pitchFamily="34" charset="0"/>
              </a:rPr>
              <a:t>Objective of IWVTA</a:t>
            </a:r>
            <a:endParaRPr kumimoji="1" lang="en-US" altLang="ja-JP" sz="1800" dirty="0">
              <a:solidFill>
                <a:srgbClr val="FF0000"/>
              </a:solidFill>
              <a:latin typeface="Calibri"/>
              <a:ea typeface="GulimChe" panose="020B0609000101010101" pitchFamily="49" charset="-127"/>
              <a:sym typeface="Calibri" pitchFamily="34" charset="0"/>
            </a:endParaRPr>
          </a:p>
        </p:txBody>
      </p:sp>
      <p:sp>
        <p:nvSpPr>
          <p:cNvPr id="6" name="テキスト ボックス 3"/>
          <p:cNvSpPr>
            <a:spLocks noChangeArrowheads="1"/>
          </p:cNvSpPr>
          <p:nvPr/>
        </p:nvSpPr>
        <p:spPr bwMode="auto">
          <a:xfrm>
            <a:off x="194473" y="1133194"/>
            <a:ext cx="9555511"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fontAlgn="auto">
              <a:spcBef>
                <a:spcPts val="0"/>
              </a:spcBef>
              <a:spcAft>
                <a:spcPts val="0"/>
              </a:spcAft>
            </a:pPr>
            <a:r>
              <a:rPr kumimoji="1" lang="en-GB" altLang="en-US" sz="2400" b="0" dirty="0">
                <a:solidFill>
                  <a:prstClr val="black"/>
                </a:solidFill>
                <a:latin typeface="Calibri"/>
                <a:sym typeface="Calibri" pitchFamily="34" charset="0"/>
              </a:rPr>
              <a:t>	</a:t>
            </a:r>
            <a:endParaRPr kumimoji="1" lang="en-GB" altLang="en-US" sz="2400" b="0" dirty="0" smtClean="0">
              <a:solidFill>
                <a:prstClr val="black"/>
              </a:solidFill>
              <a:latin typeface="Calibri"/>
              <a:sym typeface="Calibri" pitchFamily="34" charset="0"/>
            </a:endParaRPr>
          </a:p>
          <a:p>
            <a:pPr fontAlgn="auto">
              <a:spcBef>
                <a:spcPts val="0"/>
              </a:spcBef>
              <a:spcAft>
                <a:spcPts val="0"/>
              </a:spcAft>
            </a:pPr>
            <a:endParaRPr kumimoji="1" lang="en-GB" altLang="en-US" sz="2400" b="0" dirty="0">
              <a:solidFill>
                <a:prstClr val="black"/>
              </a:solidFill>
              <a:latin typeface="Calibri"/>
              <a:sym typeface="Calibri" pitchFamily="34" charset="0"/>
            </a:endParaRPr>
          </a:p>
          <a:p>
            <a:pPr fontAlgn="auto">
              <a:spcBef>
                <a:spcPts val="0"/>
              </a:spcBef>
              <a:spcAft>
                <a:spcPts val="0"/>
              </a:spcAft>
            </a:pPr>
            <a:r>
              <a:rPr kumimoji="1" lang="en-GB" altLang="en-US" sz="2400" b="0" dirty="0" smtClean="0">
                <a:solidFill>
                  <a:prstClr val="black"/>
                </a:solidFill>
                <a:latin typeface="Calibri"/>
                <a:sym typeface="Calibri" pitchFamily="34" charset="0"/>
              </a:rPr>
              <a:t>     The </a:t>
            </a:r>
            <a:r>
              <a:rPr kumimoji="1" lang="en-GB" altLang="en-US" sz="2400" b="0" dirty="0">
                <a:solidFill>
                  <a:prstClr val="black"/>
                </a:solidFill>
                <a:latin typeface="Calibri"/>
                <a:sym typeface="Calibri" pitchFamily="34" charset="0"/>
              </a:rPr>
              <a:t>principal objective of IWVTA is expanding the mutual recognition of vehicle systems and components to whole vehicles by:</a:t>
            </a:r>
          </a:p>
          <a:p>
            <a:pPr fontAlgn="auto">
              <a:spcBef>
                <a:spcPts val="0"/>
              </a:spcBef>
              <a:spcAft>
                <a:spcPts val="0"/>
              </a:spcAft>
            </a:pPr>
            <a:endParaRPr kumimoji="1" lang="en-GB" altLang="en-US" sz="1800" b="0" dirty="0">
              <a:solidFill>
                <a:prstClr val="black"/>
              </a:solidFill>
              <a:latin typeface="Calibri"/>
              <a:sym typeface="Calibri" pitchFamily="34" charset="0"/>
            </a:endParaRPr>
          </a:p>
          <a:p>
            <a:pPr lvl="1" fontAlgn="auto">
              <a:spcBef>
                <a:spcPts val="0"/>
              </a:spcBef>
              <a:spcAft>
                <a:spcPts val="0"/>
              </a:spcAft>
              <a:buFontTx/>
              <a:buChar char="•"/>
            </a:pPr>
            <a:r>
              <a:rPr kumimoji="1" lang="en-GB" altLang="en-US" sz="2400" b="0" dirty="0">
                <a:solidFill>
                  <a:prstClr val="black"/>
                </a:solidFill>
                <a:latin typeface="Calibri"/>
                <a:sym typeface="Calibri" pitchFamily="34" charset="0"/>
              </a:rPr>
              <a:t>Achieving wider acceptance of the vehicle/component type approvals pursuant to the UN Regulations</a:t>
            </a:r>
            <a:r>
              <a:rPr kumimoji="1" lang="en-GB" altLang="en-US" sz="2400" b="0" dirty="0" smtClean="0">
                <a:solidFill>
                  <a:prstClr val="black"/>
                </a:solidFill>
                <a:latin typeface="Calibri"/>
                <a:sym typeface="Calibri" pitchFamily="34" charset="0"/>
              </a:rPr>
              <a:t>;</a:t>
            </a:r>
            <a:endParaRPr kumimoji="1" lang="en-GB" altLang="en-US" sz="2400" b="0" dirty="0">
              <a:solidFill>
                <a:prstClr val="black"/>
              </a:solidFill>
              <a:latin typeface="Calibri"/>
              <a:sym typeface="Arial" pitchFamily="34" charset="0"/>
            </a:endParaRPr>
          </a:p>
          <a:p>
            <a:pPr lvl="1" fontAlgn="auto">
              <a:spcBef>
                <a:spcPts val="0"/>
              </a:spcBef>
              <a:spcAft>
                <a:spcPts val="0"/>
              </a:spcAft>
              <a:buFontTx/>
              <a:buChar char="•"/>
            </a:pPr>
            <a:r>
              <a:rPr kumimoji="1" lang="en-US" altLang="ja-JP" sz="2400" b="0" dirty="0">
                <a:solidFill>
                  <a:prstClr val="black"/>
                </a:solidFill>
                <a:latin typeface="Calibri"/>
                <a:sym typeface="Calibri" pitchFamily="34" charset="0"/>
              </a:rPr>
              <a:t>Increasing the transparency of vehicle type approval procedures in the Contracting Parties applying the IWVTA </a:t>
            </a:r>
            <a:r>
              <a:rPr kumimoji="1" lang="en-US" altLang="ja-JP" sz="2400" b="0" dirty="0" smtClean="0">
                <a:solidFill>
                  <a:prstClr val="black"/>
                </a:solidFill>
                <a:latin typeface="Calibri"/>
                <a:sym typeface="Calibri" pitchFamily="34" charset="0"/>
              </a:rPr>
              <a:t>regulation;</a:t>
            </a:r>
            <a:endParaRPr kumimoji="1" lang="en-US" altLang="ja-JP" sz="2400" b="0" dirty="0">
              <a:solidFill>
                <a:prstClr val="black"/>
              </a:solidFill>
              <a:latin typeface="Calibri"/>
              <a:sym typeface="Arial" pitchFamily="34" charset="0"/>
            </a:endParaRPr>
          </a:p>
          <a:p>
            <a:pPr lvl="1" fontAlgn="auto">
              <a:spcBef>
                <a:spcPts val="0"/>
              </a:spcBef>
              <a:spcAft>
                <a:spcPts val="0"/>
              </a:spcAft>
              <a:buFontTx/>
              <a:buChar char="•"/>
            </a:pPr>
            <a:r>
              <a:rPr kumimoji="1" lang="en-US" altLang="ja-JP" sz="2400" b="0" dirty="0">
                <a:solidFill>
                  <a:prstClr val="black"/>
                </a:solidFill>
                <a:latin typeface="Calibri"/>
                <a:sym typeface="Calibri" pitchFamily="34" charset="0"/>
              </a:rPr>
              <a:t>Simplifying procedures and minimizing administrative burdens </a:t>
            </a:r>
            <a:r>
              <a:rPr kumimoji="1" lang="en-GB" altLang="en-US" sz="2400" b="0" dirty="0">
                <a:solidFill>
                  <a:prstClr val="black"/>
                </a:solidFill>
                <a:latin typeface="Calibri"/>
                <a:sym typeface="Calibri" pitchFamily="34" charset="0"/>
              </a:rPr>
              <a:t>in obtaining national/regional vehicle type approvals; </a:t>
            </a:r>
            <a:r>
              <a:rPr kumimoji="1" lang="en-GB" altLang="en-US" sz="2400" b="0" dirty="0" smtClean="0">
                <a:solidFill>
                  <a:prstClr val="black"/>
                </a:solidFill>
                <a:latin typeface="Calibri"/>
                <a:sym typeface="Calibri" pitchFamily="34" charset="0"/>
              </a:rPr>
              <a:t>and</a:t>
            </a:r>
            <a:endParaRPr kumimoji="1" lang="ja-JP" altLang="en-US" sz="2400" b="0" dirty="0">
              <a:solidFill>
                <a:prstClr val="black"/>
              </a:solidFill>
              <a:latin typeface="Calibri"/>
              <a:sym typeface="Arial" pitchFamily="34" charset="0"/>
            </a:endParaRPr>
          </a:p>
          <a:p>
            <a:pPr lvl="1" fontAlgn="auto">
              <a:spcBef>
                <a:spcPts val="0"/>
              </a:spcBef>
              <a:spcAft>
                <a:spcPts val="0"/>
              </a:spcAft>
              <a:buFontTx/>
              <a:buChar char="•"/>
            </a:pPr>
            <a:r>
              <a:rPr kumimoji="1" lang="en-GB" altLang="en-US" sz="2400" b="0" dirty="0">
                <a:solidFill>
                  <a:prstClr val="black"/>
                </a:solidFill>
                <a:latin typeface="Calibri"/>
                <a:sym typeface="Calibri" pitchFamily="34" charset="0"/>
              </a:rPr>
              <a:t>Providing a flexible approach to help Contracting Parties developing their national new-vehicle approval requirements.</a:t>
            </a:r>
          </a:p>
          <a:p>
            <a:pPr lvl="1" fontAlgn="auto">
              <a:spcBef>
                <a:spcPts val="0"/>
              </a:spcBef>
              <a:spcAft>
                <a:spcPts val="0"/>
              </a:spcAft>
              <a:buFont typeface="Wingdings" pitchFamily="2" charset="2"/>
              <a:buChar char="ü"/>
            </a:pPr>
            <a:endParaRPr kumimoji="1" lang="en-US" altLang="ja-JP" sz="2400" b="0" dirty="0">
              <a:solidFill>
                <a:prstClr val="black"/>
              </a:solidFill>
              <a:latin typeface="Calibri"/>
              <a:sym typeface="Calibri" pitchFamily="34" charset="0"/>
            </a:endParaRPr>
          </a:p>
        </p:txBody>
      </p:sp>
      <p:sp>
        <p:nvSpPr>
          <p:cNvPr id="8" name="正方形/長方形 7"/>
          <p:cNvSpPr/>
          <p:nvPr/>
        </p:nvSpPr>
        <p:spPr>
          <a:xfrm>
            <a:off x="56167" y="125351"/>
            <a:ext cx="4271297" cy="523220"/>
          </a:xfrm>
          <a:prstGeom prst="rect">
            <a:avLst/>
          </a:prstGeom>
        </p:spPr>
        <p:txBody>
          <a:bodyPr wrap="none">
            <a:spAutoFit/>
          </a:bodyPr>
          <a:lstStyle/>
          <a:p>
            <a:r>
              <a:rPr kumimoji="1" lang="ja-JP" altLang="en-US" sz="2800" dirty="0"/>
              <a:t>１ </a:t>
            </a:r>
            <a:r>
              <a:rPr kumimoji="1" lang="en-US" altLang="ja-JP" sz="2800" dirty="0"/>
              <a:t>Overview of IWVTA</a:t>
            </a:r>
            <a:r>
              <a:rPr kumimoji="1" lang="ja-JP" altLang="en-US" sz="2800" dirty="0"/>
              <a:t>　</a:t>
            </a:r>
            <a:endParaRPr lang="ja-JP" altLang="en-US" sz="2800" dirty="0"/>
          </a:p>
        </p:txBody>
      </p:sp>
      <p:sp>
        <p:nvSpPr>
          <p:cNvPr id="9" name="直線コネクタ 23"/>
          <p:cNvSpPr>
            <a:spLocks noChangeShapeType="1"/>
          </p:cNvSpPr>
          <p:nvPr/>
        </p:nvSpPr>
        <p:spPr bwMode="auto">
          <a:xfrm>
            <a:off x="56167" y="638051"/>
            <a:ext cx="9906000" cy="1588"/>
          </a:xfrm>
          <a:prstGeom prst="line">
            <a:avLst/>
          </a:prstGeom>
          <a:noFill/>
          <a:ln w="38100">
            <a:solidFill>
              <a:srgbClr val="4F81BD"/>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srgbClr val="000000"/>
              </a:solidFill>
              <a:effectLst/>
              <a:uLnTx/>
              <a:uFillTx/>
            </a:endParaRPr>
          </a:p>
        </p:txBody>
      </p:sp>
    </p:spTree>
    <p:extLst>
      <p:ext uri="{BB962C8B-B14F-4D97-AF65-F5344CB8AC3E}">
        <p14:creationId xmlns:p14="http://schemas.microsoft.com/office/powerpoint/2010/main" val="1170226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983851B3-B5FA-4CE8-9121-B2E7106A4B41}" type="slidenum">
              <a:rPr lang="ja-JP" altLang="en-US" smtClean="0">
                <a:solidFill>
                  <a:prstClr val="black"/>
                </a:solidFill>
              </a:rPr>
              <a:pPr/>
              <a:t>6</a:t>
            </a:fld>
            <a:endParaRPr lang="ja-JP" altLang="en-US" dirty="0">
              <a:solidFill>
                <a:prstClr val="black"/>
              </a:solidFill>
            </a:endParaRPr>
          </a:p>
        </p:txBody>
      </p:sp>
      <p:sp>
        <p:nvSpPr>
          <p:cNvPr id="5" name="テキスト ボックス 24"/>
          <p:cNvSpPr>
            <a:spLocks noChangeArrowheads="1"/>
          </p:cNvSpPr>
          <p:nvPr/>
        </p:nvSpPr>
        <p:spPr bwMode="auto">
          <a:xfrm>
            <a:off x="2612742" y="620691"/>
            <a:ext cx="454794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fontAlgn="auto">
              <a:spcBef>
                <a:spcPts val="0"/>
              </a:spcBef>
              <a:spcAft>
                <a:spcPts val="0"/>
              </a:spcAft>
            </a:pPr>
            <a:r>
              <a:rPr kumimoji="1" lang="en-US" altLang="ja-JP" sz="2800" dirty="0">
                <a:solidFill>
                  <a:srgbClr val="FF0000"/>
                </a:solidFill>
                <a:latin typeface="Calibri"/>
                <a:sym typeface="Arial" pitchFamily="34" charset="0"/>
              </a:rPr>
              <a:t>Delivering the Vision</a:t>
            </a:r>
            <a:endParaRPr kumimoji="1" lang="en-US" altLang="ja-JP" sz="1800" dirty="0">
              <a:solidFill>
                <a:srgbClr val="FF0000"/>
              </a:solidFill>
              <a:latin typeface="Calibri"/>
              <a:sym typeface="Calibri" pitchFamily="34" charset="0"/>
            </a:endParaRPr>
          </a:p>
        </p:txBody>
      </p:sp>
      <p:sp>
        <p:nvSpPr>
          <p:cNvPr id="6" name="テキスト ボックス 3"/>
          <p:cNvSpPr>
            <a:spLocks noChangeArrowheads="1"/>
          </p:cNvSpPr>
          <p:nvPr/>
        </p:nvSpPr>
        <p:spPr bwMode="auto">
          <a:xfrm>
            <a:off x="211343" y="1412779"/>
            <a:ext cx="9680708" cy="4478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b="1">
                <a:solidFill>
                  <a:schemeClr val="tx1"/>
                </a:solidFill>
                <a:latin typeface="Arial" pitchFamily="34" charset="0"/>
                <a:ea typeface="ＭＳ Ｐゴシック" pitchFamily="50" charset="-128"/>
              </a:defRPr>
            </a:lvl1pPr>
            <a:lvl2pPr marL="900113" indent="-268288"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fontAlgn="t">
              <a:spcBef>
                <a:spcPts val="0"/>
              </a:spcBef>
              <a:spcAft>
                <a:spcPct val="40000"/>
              </a:spcAft>
            </a:pPr>
            <a:r>
              <a:rPr kumimoji="1" lang="en-US" altLang="ja-JP" sz="2200" b="0" dirty="0">
                <a:solidFill>
                  <a:prstClr val="black"/>
                </a:solidFill>
                <a:latin typeface="Calibri"/>
                <a:sym typeface="Calibri" pitchFamily="34" charset="0"/>
              </a:rPr>
              <a:t>We </a:t>
            </a:r>
            <a:r>
              <a:rPr kumimoji="1" lang="en-US" altLang="ja-JP" sz="2200" b="0" dirty="0" err="1">
                <a:solidFill>
                  <a:prstClr val="black"/>
                </a:solidFill>
                <a:latin typeface="Calibri"/>
                <a:sym typeface="Calibri" pitchFamily="34" charset="0"/>
              </a:rPr>
              <a:t>recognise</a:t>
            </a:r>
            <a:r>
              <a:rPr kumimoji="1" lang="en-US" altLang="ja-JP" sz="2200" b="0" dirty="0">
                <a:solidFill>
                  <a:prstClr val="black"/>
                </a:solidFill>
                <a:latin typeface="Calibri"/>
                <a:sym typeface="Calibri" pitchFamily="34" charset="0"/>
              </a:rPr>
              <a:t> the IWVTA vision cannot be achieved from the very  beginning due to:</a:t>
            </a:r>
          </a:p>
          <a:p>
            <a:pPr lvl="1" fontAlgn="auto">
              <a:spcBef>
                <a:spcPts val="0"/>
              </a:spcBef>
              <a:spcAft>
                <a:spcPct val="30000"/>
              </a:spcAft>
              <a:buFontTx/>
              <a:buChar char="•"/>
            </a:pPr>
            <a:r>
              <a:rPr kumimoji="1" lang="en-US" altLang="ja-JP" sz="2200" b="0" dirty="0">
                <a:solidFill>
                  <a:prstClr val="black"/>
                </a:solidFill>
                <a:latin typeface="Calibri"/>
                <a:sym typeface="Calibri" pitchFamily="34" charset="0"/>
              </a:rPr>
              <a:t>the different number of UN Regulations currently applied by CPs, and</a:t>
            </a:r>
          </a:p>
          <a:p>
            <a:pPr lvl="1" fontAlgn="auto">
              <a:spcBef>
                <a:spcPts val="0"/>
              </a:spcBef>
              <a:spcAft>
                <a:spcPts val="0"/>
              </a:spcAft>
              <a:buFontTx/>
              <a:buChar char="•"/>
            </a:pPr>
            <a:r>
              <a:rPr kumimoji="1" lang="en-US" altLang="ja-JP" sz="2200" b="0" dirty="0">
                <a:solidFill>
                  <a:prstClr val="black"/>
                </a:solidFill>
                <a:latin typeface="Calibri"/>
                <a:sym typeface="Calibri" pitchFamily="34" charset="0"/>
              </a:rPr>
              <a:t>the different requirements at whole vehicle level operated  nationally/regionally.</a:t>
            </a:r>
            <a:br>
              <a:rPr kumimoji="1" lang="en-US" altLang="ja-JP" sz="2200" b="0" dirty="0">
                <a:solidFill>
                  <a:prstClr val="black"/>
                </a:solidFill>
                <a:latin typeface="Calibri"/>
                <a:sym typeface="Calibri" pitchFamily="34" charset="0"/>
              </a:rPr>
            </a:br>
            <a:endParaRPr kumimoji="1" lang="en-US" altLang="ja-JP" sz="2200" b="0" dirty="0">
              <a:solidFill>
                <a:prstClr val="black"/>
              </a:solidFill>
              <a:latin typeface="Calibri"/>
              <a:sym typeface="Calibri" pitchFamily="34" charset="0"/>
            </a:endParaRPr>
          </a:p>
          <a:p>
            <a:pPr fontAlgn="auto">
              <a:spcBef>
                <a:spcPts val="0"/>
              </a:spcBef>
              <a:spcAft>
                <a:spcPct val="30000"/>
              </a:spcAft>
            </a:pPr>
            <a:r>
              <a:rPr kumimoji="1" lang="en-US" altLang="ja-JP" sz="2200" b="0" dirty="0">
                <a:solidFill>
                  <a:prstClr val="black"/>
                </a:solidFill>
                <a:latin typeface="Calibri"/>
                <a:sym typeface="Calibri" pitchFamily="34" charset="0"/>
              </a:rPr>
              <a:t>And so;</a:t>
            </a:r>
            <a:r>
              <a:rPr kumimoji="1" lang="en-US" altLang="ja-JP" sz="2800" b="0" dirty="0">
                <a:solidFill>
                  <a:prstClr val="black"/>
                </a:solidFill>
                <a:latin typeface="Calibri"/>
                <a:sym typeface="Calibri" pitchFamily="34" charset="0"/>
              </a:rPr>
              <a:t> </a:t>
            </a:r>
          </a:p>
          <a:p>
            <a:pPr lvl="1" fontAlgn="auto">
              <a:spcBef>
                <a:spcPts val="0"/>
              </a:spcBef>
              <a:spcAft>
                <a:spcPct val="30000"/>
              </a:spcAft>
              <a:buFontTx/>
              <a:buChar char="•"/>
            </a:pPr>
            <a:r>
              <a:rPr kumimoji="1" lang="en-US" altLang="ja-JP" sz="2200" b="0" dirty="0">
                <a:solidFill>
                  <a:prstClr val="black"/>
                </a:solidFill>
                <a:latin typeface="Calibri"/>
                <a:sym typeface="Calibri" pitchFamily="34" charset="0"/>
              </a:rPr>
              <a:t>in </a:t>
            </a:r>
            <a:r>
              <a:rPr kumimoji="1" lang="en-US" altLang="ja-JP" sz="2200" b="0" dirty="0">
                <a:solidFill>
                  <a:prstClr val="black"/>
                </a:solidFill>
                <a:latin typeface="Calibri"/>
                <a:sym typeface="Arial" pitchFamily="34" charset="0"/>
              </a:rPr>
              <a:t>the first version of UN R0 </a:t>
            </a:r>
            <a:r>
              <a:rPr kumimoji="1" lang="en-US" altLang="ja-JP" sz="2200" b="0" dirty="0">
                <a:solidFill>
                  <a:prstClr val="black"/>
                </a:solidFill>
                <a:latin typeface="Calibri"/>
                <a:sym typeface="Calibri" pitchFamily="34" charset="0"/>
              </a:rPr>
              <a:t>the number of key provisions will not be sufficient to certify a whole vehicle </a:t>
            </a:r>
            <a:r>
              <a:rPr kumimoji="1" lang="en-US" altLang="ja-JP" sz="2200" b="0" dirty="0">
                <a:solidFill>
                  <a:prstClr val="black"/>
                </a:solidFill>
                <a:latin typeface="Calibri"/>
                <a:sym typeface="Wingdings" pitchFamily="2" charset="2"/>
              </a:rPr>
              <a:t> </a:t>
            </a:r>
            <a:r>
              <a:rPr kumimoji="1" lang="en-US" altLang="ja-JP" sz="2200" b="0" dirty="0">
                <a:solidFill>
                  <a:prstClr val="black"/>
                </a:solidFill>
                <a:latin typeface="Calibri"/>
                <a:sym typeface="Arial" pitchFamily="34" charset="0"/>
              </a:rPr>
              <a:t>“partial” IWVTA.</a:t>
            </a:r>
            <a:endParaRPr kumimoji="1" lang="en-US" altLang="ja-JP" sz="2200" b="0" dirty="0">
              <a:solidFill>
                <a:prstClr val="black"/>
              </a:solidFill>
              <a:latin typeface="Calibri"/>
              <a:sym typeface="Calibri" pitchFamily="34" charset="0"/>
            </a:endParaRPr>
          </a:p>
          <a:p>
            <a:pPr lvl="1" fontAlgn="auto">
              <a:spcBef>
                <a:spcPts val="0"/>
              </a:spcBef>
              <a:spcAft>
                <a:spcPct val="30000"/>
              </a:spcAft>
              <a:buFontTx/>
              <a:buChar char="•"/>
            </a:pPr>
            <a:r>
              <a:rPr kumimoji="1" lang="en-US" altLang="ja-JP" sz="2200" b="0" dirty="0">
                <a:solidFill>
                  <a:prstClr val="black"/>
                </a:solidFill>
                <a:latin typeface="Calibri"/>
                <a:sym typeface="Calibri" pitchFamily="34" charset="0"/>
              </a:rPr>
              <a:t>at </a:t>
            </a:r>
            <a:r>
              <a:rPr kumimoji="1" lang="en-US" altLang="ja-JP" sz="2200" b="0" dirty="0">
                <a:solidFill>
                  <a:prstClr val="black"/>
                </a:solidFill>
                <a:latin typeface="Calibri"/>
                <a:sym typeface="Arial" pitchFamily="34" charset="0"/>
              </a:rPr>
              <a:t>a </a:t>
            </a:r>
            <a:r>
              <a:rPr kumimoji="1" lang="en-US" altLang="ja-JP" sz="2200" b="0" dirty="0">
                <a:solidFill>
                  <a:prstClr val="black"/>
                </a:solidFill>
                <a:latin typeface="Calibri"/>
                <a:sym typeface="Calibri" pitchFamily="34" charset="0"/>
              </a:rPr>
              <a:t>future point this “partial” IWVTA should develop</a:t>
            </a:r>
            <a:r>
              <a:rPr kumimoji="1" lang="en-US" altLang="ja-JP" sz="2200" b="0" dirty="0">
                <a:solidFill>
                  <a:srgbClr val="7030A0"/>
                </a:solidFill>
                <a:latin typeface="Calibri"/>
                <a:sym typeface="Calibri" pitchFamily="34" charset="0"/>
              </a:rPr>
              <a:t> </a:t>
            </a:r>
            <a:r>
              <a:rPr kumimoji="1" lang="en-US" altLang="ja-JP" sz="2200" b="0" dirty="0">
                <a:solidFill>
                  <a:prstClr val="black"/>
                </a:solidFill>
                <a:latin typeface="Calibri"/>
                <a:sym typeface="Calibri" pitchFamily="34" charset="0"/>
              </a:rPr>
              <a:t>into a complete whole vehicle type approval.</a:t>
            </a:r>
          </a:p>
          <a:p>
            <a:pPr lvl="1" fontAlgn="auto">
              <a:spcBef>
                <a:spcPts val="0"/>
              </a:spcBef>
              <a:spcAft>
                <a:spcPct val="30000"/>
              </a:spcAft>
              <a:buFontTx/>
              <a:buChar char="•"/>
            </a:pPr>
            <a:r>
              <a:rPr kumimoji="1" lang="en-US" altLang="ja-JP" sz="2200" b="0" dirty="0">
                <a:solidFill>
                  <a:prstClr val="black"/>
                </a:solidFill>
                <a:latin typeface="Calibri"/>
                <a:sym typeface="Calibri" pitchFamily="34" charset="0"/>
              </a:rPr>
              <a:t>we are not proposing a timescale for delivering this overall vision.</a:t>
            </a:r>
            <a:r>
              <a:rPr kumimoji="1" lang="en-US" altLang="ja-JP" sz="2000" b="0" dirty="0">
                <a:solidFill>
                  <a:prstClr val="black"/>
                </a:solidFill>
                <a:latin typeface="Calibri"/>
                <a:sym typeface="Calibri" pitchFamily="34" charset="0"/>
              </a:rPr>
              <a:t> </a:t>
            </a:r>
            <a:endParaRPr kumimoji="1" lang="ja-JP" altLang="en-US" sz="2000" b="0" dirty="0">
              <a:solidFill>
                <a:prstClr val="black"/>
              </a:solidFill>
              <a:latin typeface="Calibri"/>
              <a:sym typeface="Arial" pitchFamily="34" charset="0"/>
            </a:endParaRPr>
          </a:p>
        </p:txBody>
      </p:sp>
      <p:sp>
        <p:nvSpPr>
          <p:cNvPr id="8" name="正方形/長方形 7"/>
          <p:cNvSpPr/>
          <p:nvPr/>
        </p:nvSpPr>
        <p:spPr>
          <a:xfrm>
            <a:off x="56167" y="125351"/>
            <a:ext cx="4271297" cy="523220"/>
          </a:xfrm>
          <a:prstGeom prst="rect">
            <a:avLst/>
          </a:prstGeom>
        </p:spPr>
        <p:txBody>
          <a:bodyPr wrap="none">
            <a:spAutoFit/>
          </a:bodyPr>
          <a:lstStyle/>
          <a:p>
            <a:r>
              <a:rPr kumimoji="1" lang="ja-JP" altLang="en-US" sz="2800" dirty="0"/>
              <a:t>１ </a:t>
            </a:r>
            <a:r>
              <a:rPr kumimoji="1" lang="en-US" altLang="ja-JP" sz="2800" dirty="0"/>
              <a:t>Overview of IWVTA</a:t>
            </a:r>
            <a:r>
              <a:rPr kumimoji="1" lang="ja-JP" altLang="en-US" sz="2800" dirty="0"/>
              <a:t>　</a:t>
            </a:r>
            <a:endParaRPr lang="ja-JP" altLang="en-US" sz="2800" dirty="0"/>
          </a:p>
        </p:txBody>
      </p:sp>
      <p:sp>
        <p:nvSpPr>
          <p:cNvPr id="9" name="直線コネクタ 23"/>
          <p:cNvSpPr>
            <a:spLocks noChangeShapeType="1"/>
          </p:cNvSpPr>
          <p:nvPr/>
        </p:nvSpPr>
        <p:spPr bwMode="auto">
          <a:xfrm>
            <a:off x="56167" y="638051"/>
            <a:ext cx="9906000" cy="1588"/>
          </a:xfrm>
          <a:prstGeom prst="line">
            <a:avLst/>
          </a:prstGeom>
          <a:noFill/>
          <a:ln w="38100">
            <a:solidFill>
              <a:srgbClr val="4F81BD"/>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srgbClr val="000000"/>
              </a:solidFill>
              <a:effectLst/>
              <a:uLnTx/>
              <a:uFillTx/>
            </a:endParaRPr>
          </a:p>
        </p:txBody>
      </p:sp>
    </p:spTree>
    <p:extLst>
      <p:ext uri="{BB962C8B-B14F-4D97-AF65-F5344CB8AC3E}">
        <p14:creationId xmlns:p14="http://schemas.microsoft.com/office/powerpoint/2010/main" val="3833153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983851B3-B5FA-4CE8-9121-B2E7106A4B41}" type="slidenum">
              <a:rPr lang="ja-JP" altLang="en-US" smtClean="0">
                <a:solidFill>
                  <a:prstClr val="black"/>
                </a:solidFill>
              </a:rPr>
              <a:pPr/>
              <a:t>7</a:t>
            </a:fld>
            <a:endParaRPr lang="ja-JP" altLang="en-US" dirty="0">
              <a:solidFill>
                <a:prstClr val="black"/>
              </a:solidFill>
            </a:endParaRPr>
          </a:p>
        </p:txBody>
      </p:sp>
      <p:sp>
        <p:nvSpPr>
          <p:cNvPr id="6" name="テキスト ボックス 24"/>
          <p:cNvSpPr>
            <a:spLocks noChangeArrowheads="1"/>
          </p:cNvSpPr>
          <p:nvPr/>
        </p:nvSpPr>
        <p:spPr bwMode="auto">
          <a:xfrm>
            <a:off x="2423379" y="555487"/>
            <a:ext cx="452450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fontAlgn="auto">
              <a:spcBef>
                <a:spcPts val="0"/>
              </a:spcBef>
              <a:spcAft>
                <a:spcPts val="0"/>
              </a:spcAft>
            </a:pPr>
            <a:r>
              <a:rPr kumimoji="1" lang="en-US" altLang="ja-JP" sz="2800" dirty="0">
                <a:solidFill>
                  <a:srgbClr val="FF0000"/>
                </a:solidFill>
                <a:latin typeface="Calibri"/>
                <a:sym typeface="Arial" pitchFamily="34" charset="0"/>
              </a:rPr>
              <a:t>What IWVTA comprises</a:t>
            </a:r>
            <a:endParaRPr kumimoji="1" lang="en-US" altLang="ja-JP" sz="1800" dirty="0">
              <a:solidFill>
                <a:srgbClr val="FF0000"/>
              </a:solidFill>
              <a:latin typeface="Calibri"/>
              <a:sym typeface="Calibri" pitchFamily="34" charset="0"/>
            </a:endParaRPr>
          </a:p>
        </p:txBody>
      </p:sp>
      <p:sp>
        <p:nvSpPr>
          <p:cNvPr id="7" name="Oval 50"/>
          <p:cNvSpPr>
            <a:spLocks noChangeArrowheads="1"/>
          </p:cNvSpPr>
          <p:nvPr/>
        </p:nvSpPr>
        <p:spPr bwMode="auto">
          <a:xfrm>
            <a:off x="4555809" y="1078710"/>
            <a:ext cx="4602163" cy="2376487"/>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eaLnBrk="1" fontAlgn="auto" hangingPunct="1">
              <a:spcBef>
                <a:spcPts val="0"/>
              </a:spcBef>
              <a:spcAft>
                <a:spcPts val="0"/>
              </a:spcAft>
            </a:pPr>
            <a:endParaRPr kumimoji="1" lang="de-DE" altLang="en-US">
              <a:solidFill>
                <a:prstClr val="black"/>
              </a:solidFill>
              <a:sym typeface="Calibri" pitchFamily="34" charset="0"/>
            </a:endParaRPr>
          </a:p>
        </p:txBody>
      </p:sp>
      <p:sp>
        <p:nvSpPr>
          <p:cNvPr id="8" name="Oval 48"/>
          <p:cNvSpPr>
            <a:spLocks noChangeArrowheads="1"/>
          </p:cNvSpPr>
          <p:nvPr/>
        </p:nvSpPr>
        <p:spPr bwMode="auto">
          <a:xfrm>
            <a:off x="1972603" y="4076700"/>
            <a:ext cx="4758663" cy="2592388"/>
          </a:xfrm>
          <a:prstGeom prst="ellipse">
            <a:avLst/>
          </a:prstGeom>
          <a:solidFill>
            <a:srgbClr val="D4FAD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eaLnBrk="1" fontAlgn="auto" hangingPunct="1">
              <a:spcBef>
                <a:spcPts val="0"/>
              </a:spcBef>
              <a:spcAft>
                <a:spcPts val="0"/>
              </a:spcAft>
            </a:pPr>
            <a:endParaRPr kumimoji="1" lang="de-DE" altLang="en-US">
              <a:solidFill>
                <a:prstClr val="black"/>
              </a:solidFill>
              <a:sym typeface="Calibri" pitchFamily="34" charset="0"/>
            </a:endParaRPr>
          </a:p>
        </p:txBody>
      </p:sp>
      <p:sp>
        <p:nvSpPr>
          <p:cNvPr id="10" name="テキスト ボックス 3"/>
          <p:cNvSpPr>
            <a:spLocks noChangeArrowheads="1"/>
          </p:cNvSpPr>
          <p:nvPr/>
        </p:nvSpPr>
        <p:spPr bwMode="auto">
          <a:xfrm>
            <a:off x="5003736" y="1476818"/>
            <a:ext cx="3894470" cy="1269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fontAlgn="auto">
              <a:spcBef>
                <a:spcPts val="0"/>
              </a:spcBef>
              <a:spcAft>
                <a:spcPct val="25000"/>
              </a:spcAft>
              <a:buFont typeface="Wingdings" pitchFamily="2" charset="2"/>
              <a:buNone/>
            </a:pPr>
            <a:r>
              <a:rPr kumimoji="1" lang="en-US" altLang="ja-JP" sz="1800" dirty="0">
                <a:solidFill>
                  <a:prstClr val="black"/>
                </a:solidFill>
                <a:latin typeface="Calibri"/>
                <a:sym typeface="Arial" pitchFamily="34" charset="0"/>
              </a:rPr>
              <a:t>Universal IWVTA (U-IWVTA)</a:t>
            </a:r>
          </a:p>
          <a:p>
            <a:pPr fontAlgn="auto">
              <a:spcBef>
                <a:spcPts val="0"/>
              </a:spcBef>
              <a:spcAft>
                <a:spcPct val="25000"/>
              </a:spcAft>
            </a:pPr>
            <a:r>
              <a:rPr kumimoji="1" lang="en-US" altLang="ja-JP" sz="1800" b="0" dirty="0">
                <a:solidFill>
                  <a:prstClr val="black"/>
                </a:solidFill>
                <a:latin typeface="Calibri"/>
                <a:sym typeface="Calibri" pitchFamily="34" charset="0"/>
              </a:rPr>
              <a:t>Type approval pursuant to the highest level of stringency of the latest version of the UN Regulations listed in UNR0.</a:t>
            </a:r>
          </a:p>
        </p:txBody>
      </p:sp>
      <p:grpSp>
        <p:nvGrpSpPr>
          <p:cNvPr id="11" name="Group 8"/>
          <p:cNvGrpSpPr>
            <a:grpSpLocks/>
          </p:cNvGrpSpPr>
          <p:nvPr/>
        </p:nvGrpSpPr>
        <p:grpSpPr bwMode="auto">
          <a:xfrm>
            <a:off x="7737345" y="2908300"/>
            <a:ext cx="1802342" cy="3873500"/>
            <a:chOff x="0" y="138"/>
            <a:chExt cx="1048" cy="2440"/>
          </a:xfrm>
        </p:grpSpPr>
        <p:sp>
          <p:nvSpPr>
            <p:cNvPr id="12" name="Abgerundetes Rechteck 4"/>
            <p:cNvSpPr>
              <a:spLocks noChangeArrowheads="1"/>
            </p:cNvSpPr>
            <p:nvPr/>
          </p:nvSpPr>
          <p:spPr bwMode="auto">
            <a:xfrm>
              <a:off x="0" y="138"/>
              <a:ext cx="1048" cy="2440"/>
            </a:xfrm>
            <a:prstGeom prst="roundRect">
              <a:avLst>
                <a:gd name="adj" fmla="val 16667"/>
              </a:avLst>
            </a:prstGeom>
            <a:solidFill>
              <a:srgbClr val="FFFF99"/>
            </a:solidFill>
            <a:ln w="9525">
              <a:solidFill>
                <a:schemeClr val="tx1"/>
              </a:solidFill>
              <a:round/>
              <a:headEnd/>
              <a:tailEnd/>
            </a:ln>
          </p:spPr>
          <p:txBody>
            <a:bodyPr lIns="90000" tIns="46800" rIns="90000" bIns="46800"/>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eaLnBrk="1" fontAlgn="auto" hangingPunct="1">
                <a:spcBef>
                  <a:spcPts val="0"/>
                </a:spcBef>
                <a:spcAft>
                  <a:spcPts val="0"/>
                </a:spcAft>
              </a:pPr>
              <a:endParaRPr kumimoji="1" lang="de-DE" altLang="en-US" sz="1800" b="0">
                <a:solidFill>
                  <a:prstClr val="black"/>
                </a:solidFill>
                <a:latin typeface="CorpoS" charset="0"/>
                <a:sym typeface="Calibri" pitchFamily="34" charset="0"/>
              </a:endParaRPr>
            </a:p>
          </p:txBody>
        </p:sp>
        <p:grpSp>
          <p:nvGrpSpPr>
            <p:cNvPr id="13" name="Group 10"/>
            <p:cNvGrpSpPr>
              <a:grpSpLocks/>
            </p:cNvGrpSpPr>
            <p:nvPr/>
          </p:nvGrpSpPr>
          <p:grpSpPr bwMode="auto">
            <a:xfrm>
              <a:off x="113" y="138"/>
              <a:ext cx="844" cy="2440"/>
              <a:chOff x="0" y="138"/>
              <a:chExt cx="844" cy="2440"/>
            </a:xfrm>
          </p:grpSpPr>
          <p:sp>
            <p:nvSpPr>
              <p:cNvPr id="14" name="Abgerundetes Rechteck 5"/>
              <p:cNvSpPr>
                <a:spLocks noChangeArrowheads="1"/>
              </p:cNvSpPr>
              <p:nvPr/>
            </p:nvSpPr>
            <p:spPr bwMode="auto">
              <a:xfrm>
                <a:off x="0" y="594"/>
                <a:ext cx="844" cy="248"/>
              </a:xfrm>
              <a:prstGeom prst="roundRect">
                <a:avLst>
                  <a:gd name="adj" fmla="val 16667"/>
                </a:avLst>
              </a:prstGeom>
              <a:solidFill>
                <a:srgbClr val="FFFF00"/>
              </a:solidFill>
              <a:ln w="9525">
                <a:solidFill>
                  <a:schemeClr val="tx1"/>
                </a:solidFill>
                <a:round/>
                <a:headEnd/>
                <a:tailEnd/>
              </a:ln>
            </p:spPr>
            <p:txBody>
              <a:bodyPr lIns="90000" tIns="46800" rIns="90000" bIns="46800"/>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eaLnBrk="1" fontAlgn="auto" hangingPunct="1">
                  <a:spcBef>
                    <a:spcPts val="0"/>
                  </a:spcBef>
                  <a:spcAft>
                    <a:spcPts val="0"/>
                  </a:spcAft>
                </a:pPr>
                <a:r>
                  <a:rPr kumimoji="1" lang="de-DE" altLang="en-US" sz="1600" b="0">
                    <a:solidFill>
                      <a:prstClr val="black"/>
                    </a:solidFill>
                    <a:latin typeface="CorpoS" charset="0"/>
                    <a:sym typeface="Calibri" pitchFamily="34" charset="0"/>
                  </a:rPr>
                  <a:t>UN-R A.nn</a:t>
                </a:r>
              </a:p>
            </p:txBody>
          </p:sp>
          <p:sp>
            <p:nvSpPr>
              <p:cNvPr id="15" name="Textfeld 6"/>
              <p:cNvSpPr txBox="1">
                <a:spLocks noChangeArrowheads="1"/>
              </p:cNvSpPr>
              <p:nvPr/>
            </p:nvSpPr>
            <p:spPr bwMode="auto">
              <a:xfrm>
                <a:off x="126" y="2132"/>
                <a:ext cx="406" cy="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fontAlgn="auto">
                  <a:spcBef>
                    <a:spcPts val="0"/>
                  </a:spcBef>
                  <a:spcAft>
                    <a:spcPts val="0"/>
                  </a:spcAft>
                </a:pPr>
                <a:r>
                  <a:rPr kumimoji="1" lang="de-DE" altLang="en-US" sz="4000" b="0">
                    <a:solidFill>
                      <a:prstClr val="black"/>
                    </a:solidFill>
                    <a:sym typeface="Calibri" pitchFamily="34" charset="0"/>
                  </a:rPr>
                  <a:t>…</a:t>
                </a:r>
              </a:p>
            </p:txBody>
          </p:sp>
          <p:sp>
            <p:nvSpPr>
              <p:cNvPr id="16" name="Textfeld 7"/>
              <p:cNvSpPr txBox="1">
                <a:spLocks noChangeArrowheads="1"/>
              </p:cNvSpPr>
              <p:nvPr/>
            </p:nvSpPr>
            <p:spPr bwMode="auto">
              <a:xfrm>
                <a:off x="29" y="138"/>
                <a:ext cx="711"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fontAlgn="auto">
                  <a:spcBef>
                    <a:spcPts val="0"/>
                  </a:spcBef>
                  <a:spcAft>
                    <a:spcPts val="0"/>
                  </a:spcAft>
                </a:pPr>
                <a:r>
                  <a:rPr kumimoji="1" lang="de-DE" altLang="en-US" sz="1800" dirty="0">
                    <a:solidFill>
                      <a:prstClr val="black"/>
                    </a:solidFill>
                    <a:sym typeface="Calibri" pitchFamily="34" charset="0"/>
                  </a:rPr>
                  <a:t>Universal</a:t>
                </a:r>
              </a:p>
              <a:p>
                <a:pPr fontAlgn="auto">
                  <a:spcBef>
                    <a:spcPts val="0"/>
                  </a:spcBef>
                  <a:spcAft>
                    <a:spcPts val="0"/>
                  </a:spcAft>
                </a:pPr>
                <a:r>
                  <a:rPr kumimoji="1" lang="de-DE" altLang="en-US" sz="1800" dirty="0">
                    <a:solidFill>
                      <a:prstClr val="black"/>
                    </a:solidFill>
                    <a:sym typeface="Calibri" pitchFamily="34" charset="0"/>
                  </a:rPr>
                  <a:t>IWVTA</a:t>
                </a:r>
              </a:p>
            </p:txBody>
          </p:sp>
          <p:sp>
            <p:nvSpPr>
              <p:cNvPr id="17" name="Abgerundetes Rechteck 8"/>
              <p:cNvSpPr>
                <a:spLocks noChangeArrowheads="1"/>
              </p:cNvSpPr>
              <p:nvPr/>
            </p:nvSpPr>
            <p:spPr bwMode="auto">
              <a:xfrm>
                <a:off x="0" y="883"/>
                <a:ext cx="844" cy="248"/>
              </a:xfrm>
              <a:prstGeom prst="roundRect">
                <a:avLst>
                  <a:gd name="adj" fmla="val 16667"/>
                </a:avLst>
              </a:prstGeom>
              <a:solidFill>
                <a:srgbClr val="FFFF00"/>
              </a:solidFill>
              <a:ln w="9525">
                <a:solidFill>
                  <a:schemeClr val="tx1"/>
                </a:solidFill>
                <a:round/>
                <a:headEnd/>
                <a:tailEnd/>
              </a:ln>
            </p:spPr>
            <p:txBody>
              <a:bodyPr lIns="90000" tIns="46800" rIns="90000" bIns="46800"/>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eaLnBrk="1" fontAlgn="auto" hangingPunct="1">
                  <a:spcBef>
                    <a:spcPts val="0"/>
                  </a:spcBef>
                  <a:spcAft>
                    <a:spcPts val="0"/>
                  </a:spcAft>
                </a:pPr>
                <a:r>
                  <a:rPr kumimoji="1" lang="de-DE" altLang="en-US" sz="1600" b="0">
                    <a:solidFill>
                      <a:prstClr val="black"/>
                    </a:solidFill>
                    <a:latin typeface="CorpoS" charset="0"/>
                    <a:sym typeface="Calibri" pitchFamily="34" charset="0"/>
                  </a:rPr>
                  <a:t>UN-R B.nn</a:t>
                </a:r>
              </a:p>
            </p:txBody>
          </p:sp>
          <p:sp>
            <p:nvSpPr>
              <p:cNvPr id="18" name="Abgerundetes Rechteck 9"/>
              <p:cNvSpPr>
                <a:spLocks noChangeArrowheads="1"/>
              </p:cNvSpPr>
              <p:nvPr/>
            </p:nvSpPr>
            <p:spPr bwMode="auto">
              <a:xfrm>
                <a:off x="0" y="1198"/>
                <a:ext cx="844" cy="247"/>
              </a:xfrm>
              <a:prstGeom prst="roundRect">
                <a:avLst>
                  <a:gd name="adj" fmla="val 16667"/>
                </a:avLst>
              </a:prstGeom>
              <a:solidFill>
                <a:srgbClr val="FFFF00"/>
              </a:solidFill>
              <a:ln w="9525">
                <a:solidFill>
                  <a:schemeClr val="tx1"/>
                </a:solidFill>
                <a:round/>
                <a:headEnd/>
                <a:tailEnd/>
              </a:ln>
            </p:spPr>
            <p:txBody>
              <a:bodyPr lIns="90000" tIns="46800" rIns="90000" bIns="46800"/>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eaLnBrk="1" fontAlgn="auto" hangingPunct="1">
                  <a:spcBef>
                    <a:spcPts val="0"/>
                  </a:spcBef>
                  <a:spcAft>
                    <a:spcPts val="0"/>
                  </a:spcAft>
                </a:pPr>
                <a:r>
                  <a:rPr kumimoji="1" lang="de-DE" altLang="en-US" sz="1600" b="0">
                    <a:solidFill>
                      <a:prstClr val="black"/>
                    </a:solidFill>
                    <a:latin typeface="CorpoS" charset="0"/>
                    <a:sym typeface="Calibri" pitchFamily="34" charset="0"/>
                  </a:rPr>
                  <a:t>UN-R C.nn</a:t>
                </a:r>
              </a:p>
            </p:txBody>
          </p:sp>
          <p:sp>
            <p:nvSpPr>
              <p:cNvPr id="19" name="Abgerundetes Rechteck 10"/>
              <p:cNvSpPr>
                <a:spLocks noChangeArrowheads="1"/>
              </p:cNvSpPr>
              <p:nvPr/>
            </p:nvSpPr>
            <p:spPr bwMode="auto">
              <a:xfrm>
                <a:off x="0" y="1517"/>
                <a:ext cx="844" cy="248"/>
              </a:xfrm>
              <a:prstGeom prst="roundRect">
                <a:avLst>
                  <a:gd name="adj" fmla="val 16667"/>
                </a:avLst>
              </a:prstGeom>
              <a:solidFill>
                <a:srgbClr val="FFFF00"/>
              </a:solidFill>
              <a:ln w="9525">
                <a:solidFill>
                  <a:schemeClr val="tx1"/>
                </a:solidFill>
                <a:round/>
                <a:headEnd/>
                <a:tailEnd/>
              </a:ln>
            </p:spPr>
            <p:txBody>
              <a:bodyPr lIns="90000" tIns="46800" rIns="90000" bIns="46800"/>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eaLnBrk="1" fontAlgn="auto" hangingPunct="1">
                  <a:spcBef>
                    <a:spcPts val="0"/>
                  </a:spcBef>
                  <a:spcAft>
                    <a:spcPts val="0"/>
                  </a:spcAft>
                </a:pPr>
                <a:r>
                  <a:rPr kumimoji="1" lang="de-DE" altLang="en-US" sz="1600" b="0">
                    <a:solidFill>
                      <a:prstClr val="black"/>
                    </a:solidFill>
                    <a:latin typeface="CorpoS" charset="0"/>
                    <a:sym typeface="Calibri" pitchFamily="34" charset="0"/>
                  </a:rPr>
                  <a:t>UN-R D.nn</a:t>
                </a:r>
              </a:p>
            </p:txBody>
          </p:sp>
          <p:sp>
            <p:nvSpPr>
              <p:cNvPr id="20" name="Abgerundetes Rechteck 11"/>
              <p:cNvSpPr>
                <a:spLocks noChangeArrowheads="1"/>
              </p:cNvSpPr>
              <p:nvPr/>
            </p:nvSpPr>
            <p:spPr bwMode="auto">
              <a:xfrm>
                <a:off x="0" y="1834"/>
                <a:ext cx="844" cy="248"/>
              </a:xfrm>
              <a:prstGeom prst="roundRect">
                <a:avLst>
                  <a:gd name="adj" fmla="val 16667"/>
                </a:avLst>
              </a:prstGeom>
              <a:solidFill>
                <a:srgbClr val="FFFF00"/>
              </a:solidFill>
              <a:ln w="9525">
                <a:solidFill>
                  <a:schemeClr val="tx1"/>
                </a:solidFill>
                <a:round/>
                <a:headEnd/>
                <a:tailEnd/>
              </a:ln>
            </p:spPr>
            <p:txBody>
              <a:bodyPr lIns="90000" tIns="46800" rIns="90000" bIns="46800"/>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eaLnBrk="1" fontAlgn="auto" hangingPunct="1">
                  <a:spcBef>
                    <a:spcPts val="0"/>
                  </a:spcBef>
                  <a:spcAft>
                    <a:spcPts val="0"/>
                  </a:spcAft>
                </a:pPr>
                <a:r>
                  <a:rPr kumimoji="1" lang="de-DE" altLang="en-US" sz="1600" b="0">
                    <a:solidFill>
                      <a:prstClr val="black"/>
                    </a:solidFill>
                    <a:latin typeface="CorpoS" charset="0"/>
                    <a:sym typeface="Calibri" pitchFamily="34" charset="0"/>
                  </a:rPr>
                  <a:t>UN-R E.nn</a:t>
                </a:r>
              </a:p>
            </p:txBody>
          </p:sp>
          <p:sp>
            <p:nvSpPr>
              <p:cNvPr id="21" name="Abgerundetes Rechteck 12"/>
              <p:cNvSpPr>
                <a:spLocks noChangeArrowheads="1"/>
              </p:cNvSpPr>
              <p:nvPr/>
            </p:nvSpPr>
            <p:spPr bwMode="auto">
              <a:xfrm>
                <a:off x="0" y="2141"/>
                <a:ext cx="844" cy="247"/>
              </a:xfrm>
              <a:prstGeom prst="roundRect">
                <a:avLst>
                  <a:gd name="adj" fmla="val 16667"/>
                </a:avLst>
              </a:prstGeom>
              <a:solidFill>
                <a:srgbClr val="FFFF00"/>
              </a:solidFill>
              <a:ln w="9525">
                <a:solidFill>
                  <a:schemeClr val="tx1"/>
                </a:solidFill>
                <a:round/>
                <a:headEnd/>
                <a:tailEnd/>
              </a:ln>
            </p:spPr>
            <p:txBody>
              <a:bodyPr lIns="90000" tIns="46800" rIns="90000" bIns="46800"/>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eaLnBrk="1" fontAlgn="auto" hangingPunct="1">
                  <a:spcBef>
                    <a:spcPts val="0"/>
                  </a:spcBef>
                  <a:spcAft>
                    <a:spcPts val="0"/>
                  </a:spcAft>
                </a:pPr>
                <a:r>
                  <a:rPr kumimoji="1" lang="de-DE" altLang="en-US" sz="1600" b="0">
                    <a:solidFill>
                      <a:prstClr val="black"/>
                    </a:solidFill>
                    <a:latin typeface="CorpoS" charset="0"/>
                    <a:sym typeface="Calibri" pitchFamily="34" charset="0"/>
                  </a:rPr>
                  <a:t>UN-R F.nn</a:t>
                </a:r>
              </a:p>
            </p:txBody>
          </p:sp>
        </p:grpSp>
      </p:grpSp>
      <p:sp>
        <p:nvSpPr>
          <p:cNvPr id="22" name="正方形/長方形 25"/>
          <p:cNvSpPr>
            <a:spLocks noChangeArrowheads="1"/>
          </p:cNvSpPr>
          <p:nvPr/>
        </p:nvSpPr>
        <p:spPr bwMode="auto">
          <a:xfrm>
            <a:off x="482389" y="1199920"/>
            <a:ext cx="2512642" cy="120032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fontAlgn="auto">
              <a:spcBef>
                <a:spcPts val="0"/>
              </a:spcBef>
              <a:spcAft>
                <a:spcPts val="0"/>
              </a:spcAft>
              <a:buFont typeface="Wingdings" pitchFamily="2" charset="2"/>
              <a:buNone/>
            </a:pPr>
            <a:r>
              <a:rPr kumimoji="1" lang="en-US" altLang="ja-JP" sz="2400" dirty="0">
                <a:solidFill>
                  <a:prstClr val="black"/>
                </a:solidFill>
                <a:latin typeface="Calibri"/>
                <a:sym typeface="Calibri" pitchFamily="34" charset="0"/>
              </a:rPr>
              <a:t>IWVTA has 2 different approaches.  </a:t>
            </a:r>
            <a:endParaRPr kumimoji="1" lang="ja-JP" altLang="en-US" sz="2400" dirty="0">
              <a:solidFill>
                <a:prstClr val="black"/>
              </a:solidFill>
              <a:latin typeface="Calibri"/>
              <a:sym typeface="Calibri" pitchFamily="34" charset="0"/>
            </a:endParaRPr>
          </a:p>
        </p:txBody>
      </p:sp>
      <p:grpSp>
        <p:nvGrpSpPr>
          <p:cNvPr id="25" name="Group 22"/>
          <p:cNvGrpSpPr>
            <a:grpSpLocks/>
          </p:cNvGrpSpPr>
          <p:nvPr/>
        </p:nvGrpSpPr>
        <p:grpSpPr bwMode="auto">
          <a:xfrm>
            <a:off x="490141" y="2528888"/>
            <a:ext cx="1802342" cy="4094162"/>
            <a:chOff x="0" y="0"/>
            <a:chExt cx="1048" cy="2579"/>
          </a:xfrm>
        </p:grpSpPr>
        <p:sp>
          <p:nvSpPr>
            <p:cNvPr id="26" name="Abgerundetes Rechteck 13"/>
            <p:cNvSpPr>
              <a:spLocks noChangeArrowheads="1"/>
            </p:cNvSpPr>
            <p:nvPr/>
          </p:nvSpPr>
          <p:spPr bwMode="auto">
            <a:xfrm>
              <a:off x="0" y="0"/>
              <a:ext cx="1048" cy="2579"/>
            </a:xfrm>
            <a:prstGeom prst="roundRect">
              <a:avLst>
                <a:gd name="adj" fmla="val 16667"/>
              </a:avLst>
            </a:prstGeom>
            <a:solidFill>
              <a:srgbClr val="D4FAD9"/>
            </a:solidFill>
            <a:ln w="9525">
              <a:solidFill>
                <a:schemeClr val="tx1"/>
              </a:solidFill>
              <a:round/>
              <a:headEnd/>
              <a:tailEnd/>
            </a:ln>
          </p:spPr>
          <p:txBody>
            <a:bodyPr lIns="90000" tIns="46800" rIns="90000" bIns="46800"/>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eaLnBrk="1" fontAlgn="auto" hangingPunct="1">
                <a:spcBef>
                  <a:spcPts val="0"/>
                </a:spcBef>
                <a:spcAft>
                  <a:spcPts val="0"/>
                </a:spcAft>
              </a:pPr>
              <a:endParaRPr kumimoji="1" lang="de-DE" altLang="en-US" sz="1800" b="0">
                <a:solidFill>
                  <a:prstClr val="black"/>
                </a:solidFill>
                <a:latin typeface="CorpoS" charset="0"/>
                <a:sym typeface="Calibri" pitchFamily="34" charset="0"/>
              </a:endParaRPr>
            </a:p>
          </p:txBody>
        </p:sp>
        <p:grpSp>
          <p:nvGrpSpPr>
            <p:cNvPr id="27" name="Group 24"/>
            <p:cNvGrpSpPr>
              <a:grpSpLocks/>
            </p:cNvGrpSpPr>
            <p:nvPr/>
          </p:nvGrpSpPr>
          <p:grpSpPr bwMode="auto">
            <a:xfrm>
              <a:off x="68" y="23"/>
              <a:ext cx="946" cy="2389"/>
              <a:chOff x="0" y="0"/>
              <a:chExt cx="946" cy="2389"/>
            </a:xfrm>
          </p:grpSpPr>
          <p:sp>
            <p:nvSpPr>
              <p:cNvPr id="28" name="Abgerundetes Rechteck 14"/>
              <p:cNvSpPr>
                <a:spLocks noChangeArrowheads="1"/>
              </p:cNvSpPr>
              <p:nvPr/>
            </p:nvSpPr>
            <p:spPr bwMode="auto">
              <a:xfrm>
                <a:off x="54" y="595"/>
                <a:ext cx="844" cy="247"/>
              </a:xfrm>
              <a:prstGeom prst="roundRect">
                <a:avLst>
                  <a:gd name="adj" fmla="val 16667"/>
                </a:avLst>
              </a:prstGeom>
              <a:solidFill>
                <a:srgbClr val="FFFF00"/>
              </a:solidFill>
              <a:ln w="9525">
                <a:solidFill>
                  <a:schemeClr val="tx1"/>
                </a:solidFill>
                <a:round/>
                <a:headEnd/>
                <a:tailEnd/>
              </a:ln>
            </p:spPr>
            <p:txBody>
              <a:bodyPr lIns="90000" tIns="46800" rIns="90000" bIns="46800"/>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eaLnBrk="1" fontAlgn="auto" hangingPunct="1">
                  <a:spcBef>
                    <a:spcPts val="0"/>
                  </a:spcBef>
                  <a:spcAft>
                    <a:spcPts val="0"/>
                  </a:spcAft>
                </a:pPr>
                <a:r>
                  <a:rPr kumimoji="1" lang="de-DE" altLang="en-US" sz="1600" b="0">
                    <a:solidFill>
                      <a:prstClr val="black"/>
                    </a:solidFill>
                    <a:latin typeface="CorpoS" charset="0"/>
                    <a:sym typeface="Calibri" pitchFamily="34" charset="0"/>
                  </a:rPr>
                  <a:t>UN-R A.nn</a:t>
                </a:r>
              </a:p>
            </p:txBody>
          </p:sp>
          <p:sp>
            <p:nvSpPr>
              <p:cNvPr id="29" name="Textfeld 16"/>
              <p:cNvSpPr txBox="1">
                <a:spLocks noChangeArrowheads="1"/>
              </p:cNvSpPr>
              <p:nvPr/>
            </p:nvSpPr>
            <p:spPr bwMode="auto">
              <a:xfrm>
                <a:off x="17" y="0"/>
                <a:ext cx="838"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fontAlgn="auto">
                  <a:spcBef>
                    <a:spcPts val="0"/>
                  </a:spcBef>
                  <a:spcAft>
                    <a:spcPts val="0"/>
                  </a:spcAft>
                </a:pPr>
                <a:r>
                  <a:rPr kumimoji="1" lang="de-DE" altLang="en-US" sz="1800">
                    <a:solidFill>
                      <a:prstClr val="black"/>
                    </a:solidFill>
                    <a:sym typeface="Calibri" pitchFamily="34" charset="0"/>
                  </a:rPr>
                  <a:t>IWVTA of </a:t>
                </a:r>
              </a:p>
              <a:p>
                <a:pPr fontAlgn="auto">
                  <a:spcBef>
                    <a:spcPts val="0"/>
                  </a:spcBef>
                  <a:spcAft>
                    <a:spcPts val="0"/>
                  </a:spcAft>
                </a:pPr>
                <a:r>
                  <a:rPr kumimoji="1" lang="de-DE" altLang="en-US" sz="1800">
                    <a:solidFill>
                      <a:prstClr val="black"/>
                    </a:solidFill>
                    <a:sym typeface="Calibri" pitchFamily="34" charset="0"/>
                  </a:rPr>
                  <a:t>limited</a:t>
                </a:r>
              </a:p>
              <a:p>
                <a:pPr fontAlgn="auto">
                  <a:spcBef>
                    <a:spcPts val="0"/>
                  </a:spcBef>
                  <a:spcAft>
                    <a:spcPts val="0"/>
                  </a:spcAft>
                </a:pPr>
                <a:r>
                  <a:rPr kumimoji="1" lang="de-DE" altLang="en-US" sz="1800">
                    <a:solidFill>
                      <a:prstClr val="black"/>
                    </a:solidFill>
                    <a:sym typeface="Calibri" pitchFamily="34" charset="0"/>
                  </a:rPr>
                  <a:t>recognition</a:t>
                </a:r>
              </a:p>
            </p:txBody>
          </p:sp>
          <p:sp>
            <p:nvSpPr>
              <p:cNvPr id="30" name="Abgerundetes Rechteck 17"/>
              <p:cNvSpPr>
                <a:spLocks noChangeArrowheads="1"/>
              </p:cNvSpPr>
              <p:nvPr/>
            </p:nvSpPr>
            <p:spPr bwMode="auto">
              <a:xfrm>
                <a:off x="54" y="884"/>
                <a:ext cx="844" cy="247"/>
              </a:xfrm>
              <a:prstGeom prst="roundRect">
                <a:avLst>
                  <a:gd name="adj" fmla="val 16667"/>
                </a:avLst>
              </a:prstGeom>
              <a:solidFill>
                <a:srgbClr val="FFFF00"/>
              </a:solidFill>
              <a:ln w="9525">
                <a:solidFill>
                  <a:schemeClr val="tx1"/>
                </a:solidFill>
                <a:round/>
                <a:headEnd/>
                <a:tailEnd/>
              </a:ln>
            </p:spPr>
            <p:txBody>
              <a:bodyPr lIns="90000" tIns="46800" rIns="90000" bIns="46800"/>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eaLnBrk="1" fontAlgn="auto" hangingPunct="1">
                  <a:spcBef>
                    <a:spcPts val="0"/>
                  </a:spcBef>
                  <a:spcAft>
                    <a:spcPts val="0"/>
                  </a:spcAft>
                </a:pPr>
                <a:r>
                  <a:rPr kumimoji="1" lang="de-DE" altLang="en-US" b="0">
                    <a:solidFill>
                      <a:prstClr val="black"/>
                    </a:solidFill>
                    <a:latin typeface="CorpoS" charset="0"/>
                    <a:sym typeface="Calibri" pitchFamily="34" charset="0"/>
                  </a:rPr>
                  <a:t>UN-R B.nn</a:t>
                </a:r>
                <a:r>
                  <a:rPr kumimoji="1" lang="de-DE" altLang="en-US">
                    <a:solidFill>
                      <a:srgbClr val="FF0000"/>
                    </a:solidFill>
                    <a:latin typeface="CorpoS" charset="0"/>
                    <a:sym typeface="Calibri" pitchFamily="34" charset="0"/>
                  </a:rPr>
                  <a:t>-1</a:t>
                </a:r>
              </a:p>
            </p:txBody>
          </p:sp>
          <p:sp>
            <p:nvSpPr>
              <p:cNvPr id="31" name="Abgerundetes Rechteck 18"/>
              <p:cNvSpPr>
                <a:spLocks noChangeArrowheads="1"/>
              </p:cNvSpPr>
              <p:nvPr/>
            </p:nvSpPr>
            <p:spPr bwMode="auto">
              <a:xfrm>
                <a:off x="54" y="1199"/>
                <a:ext cx="844" cy="247"/>
              </a:xfrm>
              <a:prstGeom prst="roundRect">
                <a:avLst>
                  <a:gd name="adj" fmla="val 16667"/>
                </a:avLst>
              </a:prstGeom>
              <a:solidFill>
                <a:srgbClr val="FFFF00"/>
              </a:solidFill>
              <a:ln w="9525">
                <a:solidFill>
                  <a:schemeClr val="tx1"/>
                </a:solidFill>
                <a:round/>
                <a:headEnd/>
                <a:tailEnd/>
              </a:ln>
            </p:spPr>
            <p:txBody>
              <a:bodyPr lIns="90000" tIns="46800" rIns="90000" bIns="46800"/>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eaLnBrk="1" fontAlgn="auto" hangingPunct="1">
                  <a:spcBef>
                    <a:spcPts val="0"/>
                  </a:spcBef>
                  <a:spcAft>
                    <a:spcPts val="0"/>
                  </a:spcAft>
                </a:pPr>
                <a:r>
                  <a:rPr kumimoji="1" lang="de-DE" altLang="en-US" sz="1600" b="0">
                    <a:solidFill>
                      <a:prstClr val="black"/>
                    </a:solidFill>
                    <a:latin typeface="CorpoS" charset="0"/>
                    <a:sym typeface="Calibri" pitchFamily="34" charset="0"/>
                  </a:rPr>
                  <a:t>UN-R C.nn</a:t>
                </a:r>
              </a:p>
            </p:txBody>
          </p:sp>
          <p:sp>
            <p:nvSpPr>
              <p:cNvPr id="32" name="Abgerundetes Rechteck 19"/>
              <p:cNvSpPr>
                <a:spLocks noChangeArrowheads="1"/>
              </p:cNvSpPr>
              <p:nvPr/>
            </p:nvSpPr>
            <p:spPr bwMode="auto">
              <a:xfrm>
                <a:off x="54" y="1518"/>
                <a:ext cx="844" cy="247"/>
              </a:xfrm>
              <a:prstGeom prst="roundRect">
                <a:avLst>
                  <a:gd name="adj" fmla="val 16667"/>
                </a:avLst>
              </a:prstGeom>
              <a:solidFill>
                <a:srgbClr val="FFFF00"/>
              </a:solidFill>
              <a:ln w="9525">
                <a:solidFill>
                  <a:schemeClr val="tx1"/>
                </a:solidFill>
                <a:round/>
                <a:headEnd/>
                <a:tailEnd/>
              </a:ln>
            </p:spPr>
            <p:txBody>
              <a:bodyPr lIns="90000" tIns="46800" rIns="90000" bIns="46800"/>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eaLnBrk="1" fontAlgn="auto" hangingPunct="1">
                  <a:spcBef>
                    <a:spcPts val="0"/>
                  </a:spcBef>
                  <a:spcAft>
                    <a:spcPts val="0"/>
                  </a:spcAft>
                </a:pPr>
                <a:r>
                  <a:rPr kumimoji="1" lang="de-DE" altLang="en-US" b="0">
                    <a:solidFill>
                      <a:prstClr val="black"/>
                    </a:solidFill>
                    <a:latin typeface="CorpoS" charset="0"/>
                    <a:sym typeface="Calibri" pitchFamily="34" charset="0"/>
                  </a:rPr>
                  <a:t>UN-R D.nn</a:t>
                </a:r>
                <a:r>
                  <a:rPr kumimoji="1" lang="de-DE" altLang="en-US">
                    <a:solidFill>
                      <a:srgbClr val="FF0000"/>
                    </a:solidFill>
                    <a:latin typeface="CorpoS" charset="0"/>
                    <a:sym typeface="Calibri" pitchFamily="34" charset="0"/>
                  </a:rPr>
                  <a:t>-2</a:t>
                </a:r>
              </a:p>
            </p:txBody>
          </p:sp>
          <p:sp>
            <p:nvSpPr>
              <p:cNvPr id="33" name="Abgerundetes Rechteck 20"/>
              <p:cNvSpPr>
                <a:spLocks noChangeArrowheads="1"/>
              </p:cNvSpPr>
              <p:nvPr/>
            </p:nvSpPr>
            <p:spPr bwMode="auto">
              <a:xfrm>
                <a:off x="54" y="1835"/>
                <a:ext cx="844" cy="247"/>
              </a:xfrm>
              <a:prstGeom prst="roundRect">
                <a:avLst>
                  <a:gd name="adj" fmla="val 16667"/>
                </a:avLst>
              </a:prstGeom>
              <a:solidFill>
                <a:srgbClr val="FFFF00"/>
              </a:solidFill>
              <a:ln w="9525">
                <a:solidFill>
                  <a:schemeClr val="tx1"/>
                </a:solidFill>
                <a:round/>
                <a:headEnd/>
                <a:tailEnd/>
              </a:ln>
            </p:spPr>
            <p:txBody>
              <a:bodyPr lIns="90000" tIns="46800" rIns="90000" bIns="46800"/>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eaLnBrk="1" fontAlgn="auto" hangingPunct="1">
                  <a:spcBef>
                    <a:spcPts val="0"/>
                  </a:spcBef>
                  <a:spcAft>
                    <a:spcPts val="0"/>
                  </a:spcAft>
                </a:pPr>
                <a:r>
                  <a:rPr kumimoji="1" lang="de-DE" altLang="en-US" sz="1600" b="0">
                    <a:solidFill>
                      <a:prstClr val="black"/>
                    </a:solidFill>
                    <a:latin typeface="CorpoS" charset="0"/>
                    <a:sym typeface="Calibri" pitchFamily="34" charset="0"/>
                  </a:rPr>
                  <a:t>UN-R E.nn</a:t>
                </a:r>
              </a:p>
            </p:txBody>
          </p:sp>
          <p:sp>
            <p:nvSpPr>
              <p:cNvPr id="34" name="Abgerundetes Rechteck 21"/>
              <p:cNvSpPr>
                <a:spLocks noChangeArrowheads="1"/>
              </p:cNvSpPr>
              <p:nvPr/>
            </p:nvSpPr>
            <p:spPr bwMode="auto">
              <a:xfrm>
                <a:off x="54" y="2141"/>
                <a:ext cx="844" cy="248"/>
              </a:xfrm>
              <a:prstGeom prst="roundRect">
                <a:avLst>
                  <a:gd name="adj" fmla="val 16667"/>
                </a:avLst>
              </a:prstGeom>
              <a:solidFill>
                <a:srgbClr val="FFFF00"/>
              </a:solidFill>
              <a:ln w="9525">
                <a:solidFill>
                  <a:schemeClr val="tx1"/>
                </a:solidFill>
                <a:round/>
                <a:headEnd/>
                <a:tailEnd/>
              </a:ln>
            </p:spPr>
            <p:txBody>
              <a:bodyPr lIns="90000" tIns="46800" rIns="90000" bIns="46800"/>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eaLnBrk="1" fontAlgn="auto" hangingPunct="1">
                  <a:spcBef>
                    <a:spcPts val="0"/>
                  </a:spcBef>
                  <a:spcAft>
                    <a:spcPts val="0"/>
                  </a:spcAft>
                </a:pPr>
                <a:r>
                  <a:rPr kumimoji="1" lang="de-DE" altLang="en-US" sz="1600" b="0">
                    <a:solidFill>
                      <a:prstClr val="black"/>
                    </a:solidFill>
                    <a:latin typeface="CorpoS" charset="0"/>
                    <a:sym typeface="Calibri" pitchFamily="34" charset="0"/>
                  </a:rPr>
                  <a:t>UN-R F.nn</a:t>
                </a:r>
              </a:p>
            </p:txBody>
          </p:sp>
          <p:cxnSp>
            <p:nvCxnSpPr>
              <p:cNvPr id="35" name="Gerade Verbindung 22"/>
              <p:cNvCxnSpPr>
                <a:cxnSpLocks noChangeShapeType="1"/>
              </p:cNvCxnSpPr>
              <p:nvPr/>
            </p:nvCxnSpPr>
            <p:spPr bwMode="auto">
              <a:xfrm flipV="1">
                <a:off x="0" y="1830"/>
                <a:ext cx="942" cy="252"/>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cxnSp>
          <p:cxnSp>
            <p:nvCxnSpPr>
              <p:cNvPr id="36" name="Gerade Verbindung 23"/>
              <p:cNvCxnSpPr>
                <a:cxnSpLocks noChangeShapeType="1"/>
              </p:cNvCxnSpPr>
              <p:nvPr/>
            </p:nvCxnSpPr>
            <p:spPr bwMode="auto">
              <a:xfrm>
                <a:off x="4" y="1829"/>
                <a:ext cx="942" cy="252"/>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cxnSp>
        </p:grpSp>
      </p:grpSp>
      <p:sp>
        <p:nvSpPr>
          <p:cNvPr id="37" name="Textfeld 15"/>
          <p:cNvSpPr txBox="1">
            <a:spLocks noChangeArrowheads="1"/>
          </p:cNvSpPr>
          <p:nvPr/>
        </p:nvSpPr>
        <p:spPr bwMode="auto">
          <a:xfrm>
            <a:off x="1074872" y="5984878"/>
            <a:ext cx="66384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chemeClr val="tx1"/>
                </a:solidFill>
                <a:latin typeface="Arial" pitchFamily="34" charset="0"/>
                <a:ea typeface="ＭＳ Ｐゴシック" pitchFamily="50" charset="-128"/>
              </a:defRPr>
            </a:lvl1pPr>
            <a:lvl2pPr marL="742950" indent="-285750"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fontAlgn="auto">
              <a:spcBef>
                <a:spcPts val="0"/>
              </a:spcBef>
              <a:spcAft>
                <a:spcPts val="0"/>
              </a:spcAft>
            </a:pPr>
            <a:r>
              <a:rPr kumimoji="1" lang="de-DE" altLang="en-US" sz="4000" b="0">
                <a:solidFill>
                  <a:prstClr val="black"/>
                </a:solidFill>
                <a:sym typeface="Calibri" pitchFamily="34" charset="0"/>
              </a:rPr>
              <a:t>…</a:t>
            </a:r>
          </a:p>
        </p:txBody>
      </p:sp>
      <p:sp>
        <p:nvSpPr>
          <p:cNvPr id="38" name="Rectangle 49"/>
          <p:cNvSpPr>
            <a:spLocks noChangeArrowheads="1"/>
          </p:cNvSpPr>
          <p:nvPr/>
        </p:nvSpPr>
        <p:spPr bwMode="auto">
          <a:xfrm>
            <a:off x="2206495" y="4365626"/>
            <a:ext cx="4328715"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1400" b="1">
                <a:solidFill>
                  <a:schemeClr val="tx1"/>
                </a:solidFill>
                <a:latin typeface="Arial" pitchFamily="34" charset="0"/>
                <a:ea typeface="ＭＳ Ｐゴシック" pitchFamily="50" charset="-128"/>
              </a:defRPr>
            </a:lvl1pPr>
            <a:lvl2pPr eaLnBrk="0" hangingPunct="0">
              <a:defRPr sz="1400" b="1">
                <a:solidFill>
                  <a:schemeClr val="tx1"/>
                </a:solidFill>
                <a:latin typeface="Arial" pitchFamily="34" charset="0"/>
                <a:ea typeface="ＭＳ Ｐゴシック" pitchFamily="50" charset="-128"/>
              </a:defRPr>
            </a:lvl2pPr>
            <a:lvl3pPr marL="1143000" indent="-228600" eaLnBrk="0" hangingPunct="0">
              <a:defRPr sz="1400" b="1">
                <a:solidFill>
                  <a:schemeClr val="tx1"/>
                </a:solidFill>
                <a:latin typeface="Arial" pitchFamily="34" charset="0"/>
                <a:ea typeface="ＭＳ Ｐゴシック" pitchFamily="50" charset="-128"/>
              </a:defRPr>
            </a:lvl3pPr>
            <a:lvl4pPr marL="1600200" indent="-228600" eaLnBrk="0" hangingPunct="0">
              <a:defRPr sz="1400" b="1">
                <a:solidFill>
                  <a:schemeClr val="tx1"/>
                </a:solidFill>
                <a:latin typeface="Arial" pitchFamily="34" charset="0"/>
                <a:ea typeface="ＭＳ Ｐゴシック" pitchFamily="50" charset="-128"/>
              </a:defRPr>
            </a:lvl4pPr>
            <a:lvl5pPr marL="2057400" indent="-228600" eaLnBrk="0" hangingPunct="0">
              <a:defRPr sz="1400" b="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sz="1400" b="1">
                <a:solidFill>
                  <a:schemeClr val="tx1"/>
                </a:solidFill>
                <a:latin typeface="Arial" pitchFamily="34" charset="0"/>
                <a:ea typeface="ＭＳ Ｐゴシック" pitchFamily="50" charset="-128"/>
              </a:defRPr>
            </a:lvl9pPr>
          </a:lstStyle>
          <a:p>
            <a:pPr lvl="1" fontAlgn="auto">
              <a:spcBef>
                <a:spcPts val="0"/>
              </a:spcBef>
              <a:spcAft>
                <a:spcPts val="0"/>
              </a:spcAft>
            </a:pPr>
            <a:r>
              <a:rPr kumimoji="1" lang="en-US" altLang="ja-JP" sz="1800">
                <a:solidFill>
                  <a:prstClr val="black"/>
                </a:solidFill>
                <a:latin typeface="Calibri"/>
                <a:sym typeface="Arial" pitchFamily="34" charset="0"/>
              </a:rPr>
              <a:t>IWVTA of limited </a:t>
            </a:r>
          </a:p>
          <a:p>
            <a:pPr lvl="1" fontAlgn="auto">
              <a:spcBef>
                <a:spcPts val="0"/>
              </a:spcBef>
              <a:spcAft>
                <a:spcPts val="0"/>
              </a:spcAft>
            </a:pPr>
            <a:r>
              <a:rPr kumimoji="1" lang="en-US" altLang="ja-JP" sz="1800">
                <a:solidFill>
                  <a:prstClr val="black"/>
                </a:solidFill>
                <a:latin typeface="Calibri"/>
                <a:sym typeface="Arial" pitchFamily="34" charset="0"/>
              </a:rPr>
              <a:t>Recognition (L-IWVTA)</a:t>
            </a:r>
          </a:p>
          <a:p>
            <a:pPr lvl="1" fontAlgn="auto">
              <a:spcBef>
                <a:spcPts val="0"/>
              </a:spcBef>
              <a:spcAft>
                <a:spcPts val="0"/>
              </a:spcAft>
            </a:pPr>
            <a:r>
              <a:rPr kumimoji="1" lang="en-US" altLang="ja-JP" sz="1800" b="0">
                <a:solidFill>
                  <a:prstClr val="black"/>
                </a:solidFill>
                <a:latin typeface="Calibri"/>
                <a:sym typeface="Calibri" pitchFamily="34" charset="0"/>
              </a:rPr>
              <a:t>Type approval to a lower level of stringency (for some Regulations earlier versions than those specified for U-IWVTA and/or no type approvals)</a:t>
            </a:r>
          </a:p>
        </p:txBody>
      </p:sp>
      <p:sp>
        <p:nvSpPr>
          <p:cNvPr id="39" name="右矢印 38"/>
          <p:cNvSpPr/>
          <p:nvPr/>
        </p:nvSpPr>
        <p:spPr>
          <a:xfrm>
            <a:off x="3227503" y="1916376"/>
            <a:ext cx="1154853" cy="434555"/>
          </a:xfrm>
          <a:prstGeom prst="rightArrow">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kumimoji="1" lang="ja-JP" altLang="en-US" sz="1800" b="0">
              <a:solidFill>
                <a:prstClr val="white"/>
              </a:solidFill>
            </a:endParaRPr>
          </a:p>
        </p:txBody>
      </p:sp>
      <p:sp>
        <p:nvSpPr>
          <p:cNvPr id="40" name="右矢印 39"/>
          <p:cNvSpPr/>
          <p:nvPr/>
        </p:nvSpPr>
        <p:spPr>
          <a:xfrm rot="3082929">
            <a:off x="2340575" y="2985602"/>
            <a:ext cx="1773858" cy="523323"/>
          </a:xfrm>
          <a:prstGeom prst="rightArrow">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kumimoji="1" lang="ja-JP" altLang="en-US" sz="1800" b="0">
              <a:solidFill>
                <a:prstClr val="white"/>
              </a:solidFill>
            </a:endParaRPr>
          </a:p>
        </p:txBody>
      </p:sp>
      <p:sp>
        <p:nvSpPr>
          <p:cNvPr id="41" name="正方形/長方形 40"/>
          <p:cNvSpPr/>
          <p:nvPr/>
        </p:nvSpPr>
        <p:spPr>
          <a:xfrm>
            <a:off x="15811" y="76065"/>
            <a:ext cx="4271297" cy="523220"/>
          </a:xfrm>
          <a:prstGeom prst="rect">
            <a:avLst/>
          </a:prstGeom>
        </p:spPr>
        <p:txBody>
          <a:bodyPr wrap="none">
            <a:spAutoFit/>
          </a:bodyPr>
          <a:lstStyle/>
          <a:p>
            <a:r>
              <a:rPr kumimoji="1" lang="ja-JP" altLang="en-US" sz="2800" dirty="0"/>
              <a:t>１ </a:t>
            </a:r>
            <a:r>
              <a:rPr kumimoji="1" lang="en-US" altLang="ja-JP" sz="2800" dirty="0"/>
              <a:t>Overview of IWVTA</a:t>
            </a:r>
            <a:r>
              <a:rPr kumimoji="1" lang="ja-JP" altLang="en-US" sz="2800" dirty="0"/>
              <a:t>　</a:t>
            </a:r>
            <a:endParaRPr lang="ja-JP" altLang="en-US" sz="2800" dirty="0"/>
          </a:p>
        </p:txBody>
      </p:sp>
      <p:sp>
        <p:nvSpPr>
          <p:cNvPr id="42" name="直線コネクタ 23"/>
          <p:cNvSpPr>
            <a:spLocks noChangeShapeType="1"/>
          </p:cNvSpPr>
          <p:nvPr/>
        </p:nvSpPr>
        <p:spPr bwMode="auto">
          <a:xfrm>
            <a:off x="15811" y="588765"/>
            <a:ext cx="9906000" cy="1588"/>
          </a:xfrm>
          <a:prstGeom prst="line">
            <a:avLst/>
          </a:prstGeom>
          <a:noFill/>
          <a:ln w="38100">
            <a:solidFill>
              <a:srgbClr val="4F81BD"/>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srgbClr val="000000"/>
              </a:solidFill>
              <a:effectLst/>
              <a:uLnTx/>
              <a:uFillTx/>
            </a:endParaRPr>
          </a:p>
        </p:txBody>
      </p:sp>
    </p:spTree>
    <p:extLst>
      <p:ext uri="{BB962C8B-B14F-4D97-AF65-F5344CB8AC3E}">
        <p14:creationId xmlns:p14="http://schemas.microsoft.com/office/powerpoint/2010/main" val="30031814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983851B3-B5FA-4CE8-9121-B2E7106A4B41}" type="slidenum">
              <a:rPr lang="ja-JP" altLang="en-US" smtClean="0">
                <a:solidFill>
                  <a:prstClr val="black"/>
                </a:solidFill>
              </a:rPr>
              <a:pPr/>
              <a:t>8</a:t>
            </a:fld>
            <a:endParaRPr lang="ja-JP" altLang="en-US" dirty="0">
              <a:solidFill>
                <a:prstClr val="black"/>
              </a:solidFill>
            </a:endParaRPr>
          </a:p>
        </p:txBody>
      </p:sp>
      <p:sp>
        <p:nvSpPr>
          <p:cNvPr id="6" name="正方形/長方形 5"/>
          <p:cNvSpPr/>
          <p:nvPr/>
        </p:nvSpPr>
        <p:spPr>
          <a:xfrm>
            <a:off x="3002785" y="692696"/>
            <a:ext cx="2817887" cy="523220"/>
          </a:xfrm>
          <a:prstGeom prst="rect">
            <a:avLst/>
          </a:prstGeom>
        </p:spPr>
        <p:txBody>
          <a:bodyPr wrap="none">
            <a:spAutoFit/>
          </a:bodyPr>
          <a:lstStyle/>
          <a:p>
            <a:pPr eaLnBrk="1" hangingPunct="1">
              <a:spcAft>
                <a:spcPct val="30000"/>
              </a:spcAft>
            </a:pPr>
            <a:r>
              <a:rPr lang="en-US" altLang="ja-JP" sz="2800" dirty="0" smtClean="0">
                <a:solidFill>
                  <a:srgbClr val="FF0000"/>
                </a:solidFill>
                <a:latin typeface="Calibri"/>
                <a:ea typeface="ＭＳ Ｐゴシック" pitchFamily="50" charset="-128"/>
                <a:cs typeface="Arial" pitchFamily="34" charset="0"/>
                <a:sym typeface="Calibri" pitchFamily="34" charset="0"/>
              </a:rPr>
              <a:t>Obligation </a:t>
            </a:r>
            <a:r>
              <a:rPr lang="en-US" altLang="ja-JP" sz="2800" dirty="0">
                <a:solidFill>
                  <a:srgbClr val="FF0000"/>
                </a:solidFill>
                <a:latin typeface="Calibri"/>
                <a:ea typeface="ＭＳ Ｐゴシック" pitchFamily="50" charset="-128"/>
                <a:cs typeface="Arial" pitchFamily="34" charset="0"/>
                <a:sym typeface="Calibri" pitchFamily="34" charset="0"/>
              </a:rPr>
              <a:t>of CPs.</a:t>
            </a:r>
          </a:p>
        </p:txBody>
      </p:sp>
      <p:sp>
        <p:nvSpPr>
          <p:cNvPr id="7" name="正方形/長方形 6"/>
          <p:cNvSpPr/>
          <p:nvPr/>
        </p:nvSpPr>
        <p:spPr>
          <a:xfrm>
            <a:off x="428497" y="1484786"/>
            <a:ext cx="9205023" cy="4228850"/>
          </a:xfrm>
          <a:prstGeom prst="rect">
            <a:avLst/>
          </a:prstGeom>
        </p:spPr>
        <p:txBody>
          <a:bodyPr wrap="square">
            <a:spAutoFit/>
          </a:bodyPr>
          <a:lstStyle/>
          <a:p>
            <a:pPr marL="630238" indent="-457200" eaLnBrk="1" fontAlgn="auto" hangingPunct="1">
              <a:spcBef>
                <a:spcPts val="0"/>
              </a:spcBef>
              <a:spcAft>
                <a:spcPct val="30000"/>
              </a:spcAft>
              <a:buFontTx/>
              <a:buChar char="•"/>
            </a:pPr>
            <a:r>
              <a:rPr kumimoji="1" lang="en-US" altLang="ja-JP" sz="2800" b="0" dirty="0" smtClean="0">
                <a:solidFill>
                  <a:prstClr val="black"/>
                </a:solidFill>
                <a:latin typeface="Calibri"/>
                <a:ea typeface="ＭＳ Ｐゴシック"/>
                <a:sym typeface="Calibri" pitchFamily="34" charset="0"/>
              </a:rPr>
              <a:t>shall </a:t>
            </a:r>
            <a:r>
              <a:rPr kumimoji="1" lang="en-US" altLang="ja-JP" sz="2800" b="0" dirty="0">
                <a:solidFill>
                  <a:prstClr val="black"/>
                </a:solidFill>
                <a:latin typeface="Calibri"/>
                <a:ea typeface="ＭＳ Ｐゴシック"/>
                <a:sym typeface="Calibri" pitchFamily="34" charset="0"/>
              </a:rPr>
              <a:t>accept U-IWVTA even where they do not apply </a:t>
            </a:r>
            <a:r>
              <a:rPr kumimoji="1" lang="en-US" altLang="ja-JP" sz="2800" b="0" dirty="0" smtClean="0">
                <a:solidFill>
                  <a:prstClr val="black"/>
                </a:solidFill>
                <a:latin typeface="Calibri"/>
                <a:ea typeface="ＭＳ Ｐゴシック"/>
                <a:sym typeface="Calibri" pitchFamily="34" charset="0"/>
              </a:rPr>
              <a:t> all </a:t>
            </a:r>
            <a:r>
              <a:rPr kumimoji="1" lang="en-US" altLang="ja-JP" sz="2800" b="0" dirty="0">
                <a:solidFill>
                  <a:prstClr val="black"/>
                </a:solidFill>
                <a:latin typeface="Calibri"/>
                <a:ea typeface="ＭＳ Ｐゴシック"/>
                <a:sym typeface="Calibri" pitchFamily="34" charset="0"/>
              </a:rPr>
              <a:t>the UN Regulations included.</a:t>
            </a:r>
            <a:endParaRPr kumimoji="1" lang="en-US" altLang="ja-JP" sz="2800" b="0" dirty="0">
              <a:solidFill>
                <a:srgbClr val="FF0000"/>
              </a:solidFill>
              <a:latin typeface="Calibri"/>
              <a:ea typeface="ＭＳ Ｐゴシック"/>
              <a:sym typeface="Calibri" pitchFamily="34" charset="0"/>
            </a:endParaRPr>
          </a:p>
          <a:p>
            <a:pPr marL="552450" lvl="1" indent="-457200" eaLnBrk="1" fontAlgn="auto" hangingPunct="1">
              <a:spcBef>
                <a:spcPts val="0"/>
              </a:spcBef>
              <a:spcAft>
                <a:spcPct val="30000"/>
              </a:spcAft>
              <a:buFont typeface="Arial" panose="020B0604020202020204" pitchFamily="34" charset="0"/>
              <a:buChar char="•"/>
            </a:pPr>
            <a:r>
              <a:rPr kumimoji="1" lang="en-US" altLang="ja-JP" sz="2800" b="0" dirty="0" smtClean="0">
                <a:solidFill>
                  <a:prstClr val="black"/>
                </a:solidFill>
                <a:latin typeface="Calibri"/>
                <a:ea typeface="ＭＳ Ｐゴシック"/>
                <a:sym typeface="Calibri" pitchFamily="34" charset="0"/>
              </a:rPr>
              <a:t>shall </a:t>
            </a:r>
            <a:r>
              <a:rPr kumimoji="1" lang="en-US" altLang="ja-JP" sz="2800" b="0" dirty="0">
                <a:solidFill>
                  <a:prstClr val="black"/>
                </a:solidFill>
                <a:latin typeface="Calibri"/>
                <a:ea typeface="ＭＳ Ｐゴシック"/>
                <a:sym typeface="Calibri" pitchFamily="34" charset="0"/>
              </a:rPr>
              <a:t>accept, for the purpose of issuing an IWVTA, </a:t>
            </a:r>
            <a:r>
              <a:rPr kumimoji="1" lang="en-US" altLang="ja-JP" sz="2800" b="0" dirty="0" smtClean="0">
                <a:solidFill>
                  <a:prstClr val="black"/>
                </a:solidFill>
                <a:latin typeface="Calibri"/>
                <a:ea typeface="ＭＳ Ｐゴシック"/>
                <a:sym typeface="Calibri" pitchFamily="34" charset="0"/>
              </a:rPr>
              <a:t>  type </a:t>
            </a:r>
            <a:r>
              <a:rPr kumimoji="1" lang="en-US" altLang="ja-JP" sz="2800" b="0" dirty="0">
                <a:solidFill>
                  <a:prstClr val="black"/>
                </a:solidFill>
                <a:latin typeface="Calibri"/>
                <a:ea typeface="ＭＳ Ｐゴシック"/>
                <a:sym typeface="Calibri" pitchFamily="34" charset="0"/>
              </a:rPr>
              <a:t>approvals correctly issued by other CPs (according to the UN Regulations listed in Annex 4, Section 1), including instances where they do not apply those UN Regulations.</a:t>
            </a:r>
          </a:p>
          <a:p>
            <a:pPr marL="552450" lvl="1" indent="-457200" eaLnBrk="1" fontAlgn="auto" hangingPunct="1">
              <a:spcBef>
                <a:spcPts val="0"/>
              </a:spcBef>
              <a:spcAft>
                <a:spcPct val="30000"/>
              </a:spcAft>
              <a:buFont typeface="Arial" panose="020B0604020202020204" pitchFamily="34" charset="0"/>
              <a:buChar char="•"/>
            </a:pPr>
            <a:r>
              <a:rPr kumimoji="1" lang="en-US" altLang="ja-JP" sz="2800" b="0" dirty="0">
                <a:solidFill>
                  <a:prstClr val="black"/>
                </a:solidFill>
                <a:latin typeface="Calibri"/>
                <a:ea typeface="ＭＳ Ｐゴシック"/>
                <a:sym typeface="Calibri" pitchFamily="34" charset="0"/>
              </a:rPr>
              <a:t>Shall notify the UN secretariat those UN Regulations where they accept a lower level and/or no approval as part of an IWVTA of limited recognition.</a:t>
            </a:r>
          </a:p>
        </p:txBody>
      </p:sp>
      <p:sp>
        <p:nvSpPr>
          <p:cNvPr id="8" name="正方形/長方形 7"/>
          <p:cNvSpPr/>
          <p:nvPr/>
        </p:nvSpPr>
        <p:spPr>
          <a:xfrm>
            <a:off x="56167" y="125351"/>
            <a:ext cx="4271297" cy="523220"/>
          </a:xfrm>
          <a:prstGeom prst="rect">
            <a:avLst/>
          </a:prstGeom>
        </p:spPr>
        <p:txBody>
          <a:bodyPr wrap="none">
            <a:spAutoFit/>
          </a:bodyPr>
          <a:lstStyle/>
          <a:p>
            <a:r>
              <a:rPr kumimoji="1" lang="ja-JP" altLang="en-US" sz="2800" dirty="0"/>
              <a:t>１ </a:t>
            </a:r>
            <a:r>
              <a:rPr kumimoji="1" lang="en-US" altLang="ja-JP" sz="2800" dirty="0"/>
              <a:t>Overview of IWVTA</a:t>
            </a:r>
            <a:r>
              <a:rPr kumimoji="1" lang="ja-JP" altLang="en-US" sz="2800" dirty="0"/>
              <a:t>　</a:t>
            </a:r>
            <a:endParaRPr lang="ja-JP" altLang="en-US" sz="2800" dirty="0"/>
          </a:p>
        </p:txBody>
      </p:sp>
      <p:sp>
        <p:nvSpPr>
          <p:cNvPr id="9" name="直線コネクタ 23"/>
          <p:cNvSpPr>
            <a:spLocks noChangeShapeType="1"/>
          </p:cNvSpPr>
          <p:nvPr/>
        </p:nvSpPr>
        <p:spPr bwMode="auto">
          <a:xfrm>
            <a:off x="56167" y="638051"/>
            <a:ext cx="9906000" cy="1588"/>
          </a:xfrm>
          <a:prstGeom prst="line">
            <a:avLst/>
          </a:prstGeom>
          <a:noFill/>
          <a:ln w="38100">
            <a:solidFill>
              <a:srgbClr val="4F81BD"/>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srgbClr val="000000"/>
              </a:solidFill>
              <a:effectLst/>
              <a:uLnTx/>
              <a:uFillTx/>
            </a:endParaRPr>
          </a:p>
        </p:txBody>
      </p:sp>
    </p:spTree>
    <p:extLst>
      <p:ext uri="{BB962C8B-B14F-4D97-AF65-F5344CB8AC3E}">
        <p14:creationId xmlns:p14="http://schemas.microsoft.com/office/powerpoint/2010/main" val="40759280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983851B3-B5FA-4CE8-9121-B2E7106A4B41}" type="slidenum">
              <a:rPr lang="ja-JP" altLang="en-US" smtClean="0">
                <a:solidFill>
                  <a:prstClr val="black"/>
                </a:solidFill>
              </a:rPr>
              <a:pPr/>
              <a:t>9</a:t>
            </a:fld>
            <a:endParaRPr lang="ja-JP" altLang="en-US" dirty="0">
              <a:solidFill>
                <a:prstClr val="black"/>
              </a:solidFill>
            </a:endParaRPr>
          </a:p>
        </p:txBody>
      </p:sp>
      <p:sp>
        <p:nvSpPr>
          <p:cNvPr id="6" name="正方形/長方形 5"/>
          <p:cNvSpPr/>
          <p:nvPr/>
        </p:nvSpPr>
        <p:spPr>
          <a:xfrm>
            <a:off x="2994581" y="692697"/>
            <a:ext cx="2310056" cy="584775"/>
          </a:xfrm>
          <a:prstGeom prst="rect">
            <a:avLst/>
          </a:prstGeom>
        </p:spPr>
        <p:txBody>
          <a:bodyPr wrap="none">
            <a:spAutoFit/>
          </a:bodyPr>
          <a:lstStyle/>
          <a:p>
            <a:pPr eaLnBrk="1" fontAlgn="auto" hangingPunct="1">
              <a:spcBef>
                <a:spcPts val="0"/>
              </a:spcBef>
              <a:spcAft>
                <a:spcPct val="30000"/>
              </a:spcAft>
            </a:pPr>
            <a:r>
              <a:rPr kumimoji="1" lang="en-US" altLang="ja-JP" sz="3200" dirty="0">
                <a:solidFill>
                  <a:srgbClr val="FF0000"/>
                </a:solidFill>
                <a:latin typeface="Calibri"/>
                <a:ea typeface="ＭＳ Ｐゴシック"/>
                <a:sym typeface="Calibri" pitchFamily="34" charset="0"/>
              </a:rPr>
              <a:t>Right of CPs.</a:t>
            </a:r>
            <a:endParaRPr kumimoji="1" lang="en-US" altLang="ja-JP" sz="3200" dirty="0">
              <a:solidFill>
                <a:srgbClr val="FF0000"/>
              </a:solidFill>
              <a:latin typeface="Calibri"/>
              <a:ea typeface="ＭＳ Ｐゴシック"/>
              <a:sym typeface="Arial" pitchFamily="34" charset="0"/>
            </a:endParaRPr>
          </a:p>
        </p:txBody>
      </p:sp>
      <p:sp>
        <p:nvSpPr>
          <p:cNvPr id="7" name="正方形/長方形 6"/>
          <p:cNvSpPr/>
          <p:nvPr/>
        </p:nvSpPr>
        <p:spPr>
          <a:xfrm>
            <a:off x="329197" y="1628803"/>
            <a:ext cx="9049005" cy="1384995"/>
          </a:xfrm>
          <a:prstGeom prst="rect">
            <a:avLst/>
          </a:prstGeom>
        </p:spPr>
        <p:txBody>
          <a:bodyPr wrap="square">
            <a:spAutoFit/>
          </a:bodyPr>
          <a:lstStyle/>
          <a:p>
            <a:pPr marL="725488" lvl="1" indent="-630238" eaLnBrk="1" fontAlgn="auto" hangingPunct="1">
              <a:spcBef>
                <a:spcPts val="0"/>
              </a:spcBef>
              <a:spcAft>
                <a:spcPct val="30000"/>
              </a:spcAft>
              <a:buFontTx/>
              <a:buChar char="•"/>
            </a:pPr>
            <a:r>
              <a:rPr kumimoji="1" lang="en-US" altLang="ja-JP" sz="2800" b="0" dirty="0">
                <a:solidFill>
                  <a:prstClr val="black"/>
                </a:solidFill>
                <a:latin typeface="Calibri"/>
                <a:ea typeface="ＭＳ Ｐゴシック"/>
                <a:sym typeface="Calibri" pitchFamily="34" charset="0"/>
              </a:rPr>
              <a:t>CPs applying UNR0</a:t>
            </a:r>
            <a:r>
              <a:rPr kumimoji="1" lang="en-US" altLang="ja-JP" sz="2800" b="0" dirty="0">
                <a:solidFill>
                  <a:prstClr val="black"/>
                </a:solidFill>
                <a:latin typeface="Calibri"/>
                <a:ea typeface="ＭＳ Ｐゴシック"/>
                <a:sym typeface="Arial" pitchFamily="34" charset="0"/>
              </a:rPr>
              <a:t> will be permitted to issue U-IWVTA and/or IWVTA of limited recognition provided that they h</a:t>
            </a:r>
            <a:r>
              <a:rPr kumimoji="1" lang="nl-BE" altLang="en-US" sz="2800" b="0" dirty="0">
                <a:solidFill>
                  <a:prstClr val="black"/>
                </a:solidFill>
                <a:latin typeface="Calibri"/>
                <a:sym typeface="Arial" pitchFamily="34" charset="0"/>
              </a:rPr>
              <a:t>ave </a:t>
            </a:r>
            <a:r>
              <a:rPr kumimoji="1" lang="en-US" altLang="ja-JP" sz="2800" b="0" dirty="0">
                <a:solidFill>
                  <a:prstClr val="black"/>
                </a:solidFill>
                <a:latin typeface="Calibri"/>
                <a:ea typeface="ＭＳ Ｐゴシック"/>
                <a:sym typeface="Calibri" pitchFamily="34" charset="0"/>
              </a:rPr>
              <a:t>‘technical competence’</a:t>
            </a:r>
          </a:p>
        </p:txBody>
      </p:sp>
      <p:sp>
        <p:nvSpPr>
          <p:cNvPr id="8" name="正方形/長方形 7"/>
          <p:cNvSpPr/>
          <p:nvPr/>
        </p:nvSpPr>
        <p:spPr>
          <a:xfrm>
            <a:off x="56167" y="3429000"/>
            <a:ext cx="9595066" cy="1938992"/>
          </a:xfrm>
          <a:prstGeom prst="rect">
            <a:avLst/>
          </a:prstGeom>
        </p:spPr>
        <p:txBody>
          <a:bodyPr wrap="square">
            <a:spAutoFit/>
          </a:bodyPr>
          <a:lstStyle/>
          <a:p>
            <a:pPr lvl="1" eaLnBrk="1" fontAlgn="auto" hangingPunct="1">
              <a:spcBef>
                <a:spcPts val="0"/>
              </a:spcBef>
              <a:spcAft>
                <a:spcPts val="0"/>
              </a:spcAft>
            </a:pPr>
            <a:r>
              <a:rPr kumimoji="1" lang="en-GB" altLang="en-US" sz="2000" b="0" i="1" dirty="0">
                <a:solidFill>
                  <a:srgbClr val="4F81BD">
                    <a:lumMod val="75000"/>
                  </a:srgbClr>
                </a:solidFill>
                <a:latin typeface="Calibri" pitchFamily="34" charset="0"/>
                <a:sym typeface="Calibri" pitchFamily="34" charset="0"/>
              </a:rPr>
              <a:t>“Having regard to Article 2 of the 1958 Agreement ‘technical competence’ means that a Contracting Party has the capability to verify the compliance of a whole vehicle type with UN Regulation No. 0 based on the component type approvals submitted by the manufacturer in the application, and the ability to confirm that the systems and components are installed pursuant to the individual UN Regulations listed in Annex 4 of UN Regulation No. 0.”</a:t>
            </a:r>
            <a:endParaRPr kumimoji="1" lang="en-US" altLang="ja-JP" sz="2000" b="0" i="1" dirty="0">
              <a:solidFill>
                <a:srgbClr val="4F81BD">
                  <a:lumMod val="75000"/>
                </a:srgbClr>
              </a:solidFill>
              <a:latin typeface="Calibri"/>
              <a:ea typeface="ＭＳ Ｐゴシック"/>
              <a:sym typeface="Calibri" pitchFamily="34" charset="0"/>
            </a:endParaRPr>
          </a:p>
        </p:txBody>
      </p:sp>
      <p:sp>
        <p:nvSpPr>
          <p:cNvPr id="2" name="正方形/長方形 1"/>
          <p:cNvSpPr/>
          <p:nvPr/>
        </p:nvSpPr>
        <p:spPr>
          <a:xfrm>
            <a:off x="56167" y="125351"/>
            <a:ext cx="4271297" cy="523220"/>
          </a:xfrm>
          <a:prstGeom prst="rect">
            <a:avLst/>
          </a:prstGeom>
        </p:spPr>
        <p:txBody>
          <a:bodyPr wrap="none">
            <a:spAutoFit/>
          </a:bodyPr>
          <a:lstStyle/>
          <a:p>
            <a:r>
              <a:rPr kumimoji="1" lang="ja-JP" altLang="en-US" sz="2800" dirty="0">
                <a:latin typeface="Arial" panose="020B0604020202020204" pitchFamily="34" charset="0"/>
                <a:cs typeface="Arial" panose="020B0604020202020204" pitchFamily="34" charset="0"/>
              </a:rPr>
              <a:t>１</a:t>
            </a:r>
            <a:r>
              <a:rPr kumimoji="1" lang="ja-JP" altLang="en-US" sz="2800" dirty="0"/>
              <a:t> </a:t>
            </a:r>
            <a:r>
              <a:rPr kumimoji="1" lang="en-US" altLang="ja-JP" sz="2800" dirty="0"/>
              <a:t>Overview of IWVTA</a:t>
            </a:r>
            <a:r>
              <a:rPr kumimoji="1" lang="ja-JP" altLang="en-US" sz="2800" dirty="0"/>
              <a:t>　</a:t>
            </a:r>
            <a:endParaRPr lang="ja-JP" altLang="en-US" sz="2800" dirty="0"/>
          </a:p>
        </p:txBody>
      </p:sp>
      <p:sp>
        <p:nvSpPr>
          <p:cNvPr id="9" name="直線コネクタ 23"/>
          <p:cNvSpPr>
            <a:spLocks noChangeShapeType="1"/>
          </p:cNvSpPr>
          <p:nvPr/>
        </p:nvSpPr>
        <p:spPr bwMode="auto">
          <a:xfrm>
            <a:off x="56167" y="638051"/>
            <a:ext cx="9906000" cy="1588"/>
          </a:xfrm>
          <a:prstGeom prst="line">
            <a:avLst/>
          </a:prstGeom>
          <a:noFill/>
          <a:ln w="38100">
            <a:solidFill>
              <a:srgbClr val="4F81BD"/>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srgbClr val="000000"/>
              </a:solidFill>
              <a:effectLst/>
              <a:uLnTx/>
              <a:uFillTx/>
            </a:endParaRPr>
          </a:p>
        </p:txBody>
      </p:sp>
    </p:spTree>
    <p:extLst>
      <p:ext uri="{BB962C8B-B14F-4D97-AF65-F5344CB8AC3E}">
        <p14:creationId xmlns:p14="http://schemas.microsoft.com/office/powerpoint/2010/main" val="1164151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8_Office テーマ">
  <a:themeElements>
    <a:clrScheme name="7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7_Office テーマ">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sz="1400" b="1" i="0" u="none" strike="noStrike" cap="none" normalizeH="0" baseline="0" smtClean="0">
            <a:ln>
              <a:noFill/>
            </a:ln>
            <a:solidFill>
              <a:schemeClr val="tx1"/>
            </a:solidFill>
            <a:effectLst/>
            <a:latin typeface="Arial" pitchFamily="34" charset="0"/>
            <a:ea typeface="ＭＳ Ｐゴシック" pitchFamily="34" charset="-128"/>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sz="1400" b="1" i="0" u="none" strike="noStrike" cap="none" normalizeH="0" baseline="0" smtClean="0">
            <a:ln>
              <a:noFill/>
            </a:ln>
            <a:solidFill>
              <a:schemeClr val="tx1"/>
            </a:solidFill>
            <a:effectLst/>
            <a:latin typeface="Arial" pitchFamily="34" charset="0"/>
            <a:ea typeface="ＭＳ Ｐゴシック" pitchFamily="34" charset="-128"/>
          </a:defRPr>
        </a:defPPr>
      </a:lstStyle>
    </a:lnDef>
  </a:objectDefaults>
  <a:extraClrSchemeLst>
    <a:extraClrScheme>
      <a:clrScheme name="7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テーマ">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sz="1400" b="1" i="0" u="none" strike="noStrike" cap="none" normalizeH="0" baseline="0" smtClean="0">
            <a:ln>
              <a:noFill/>
            </a:ln>
            <a:solidFill>
              <a:schemeClr val="tx1"/>
            </a:solidFill>
            <a:effectLst/>
            <a:latin typeface="Arial" pitchFamily="34" charset="0"/>
            <a:ea typeface="ＭＳ Ｐゴシック" pitchFamily="34" charset="-128"/>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sz="1400" b="1" i="0" u="none" strike="noStrike" cap="none" normalizeH="0" baseline="0" smtClean="0">
            <a:ln>
              <a:noFill/>
            </a:ln>
            <a:solidFill>
              <a:schemeClr val="tx1"/>
            </a:solidFill>
            <a:effectLst/>
            <a:latin typeface="Arial" pitchFamily="34" charset="0"/>
            <a:ea typeface="ＭＳ Ｐゴシック" pitchFamily="34" charset="-128"/>
          </a:defRPr>
        </a:defPPr>
      </a:lstStyle>
    </a:lnDef>
  </a:objectDefaults>
  <a:extraClrSchemeLst>
    <a:extraClrScheme>
      <a:clrScheme name="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11006</TotalTime>
  <Pages>0</Pages>
  <Words>1064</Words>
  <Characters>0</Characters>
  <Application>Microsoft Office PowerPoint</Application>
  <DocSecurity>0</DocSecurity>
  <PresentationFormat>A4 Paper (210x297 mm)</PresentationFormat>
  <Lines>0</Lines>
  <Paragraphs>168</Paragraphs>
  <Slides>16</Slides>
  <Notes>0</Notes>
  <HiddenSlides>0</HiddenSlides>
  <MMClips>0</MMClips>
  <ScaleCrop>false</ScaleCrop>
  <HeadingPairs>
    <vt:vector size="4" baseType="variant">
      <vt:variant>
        <vt:lpstr>Theme</vt:lpstr>
      </vt:variant>
      <vt:variant>
        <vt:i4>4</vt:i4>
      </vt:variant>
      <vt:variant>
        <vt:lpstr>Slide Titles</vt:lpstr>
      </vt:variant>
      <vt:variant>
        <vt:i4>16</vt:i4>
      </vt:variant>
    </vt:vector>
  </HeadingPairs>
  <TitlesOfParts>
    <vt:vector size="20" baseType="lpstr">
      <vt:lpstr>8_Office テーマ</vt:lpstr>
      <vt:lpstr>Office テーマ</vt:lpstr>
      <vt:lpstr>OICA</vt:lpstr>
      <vt:lpstr>Office ​​テーマ</vt:lpstr>
      <vt:lpstr>Report to 173rd WP.29 session from  the 25th IWVTA Informal Group meeting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髯懈圜・ｽ・ｽ髯懶ｽｨ雋贋ｼ夲ｽｽ・ｺ繝ｻ・､鬯ｨ・ｾ陞溘ｈﾂ繝ｻ</Company>
  <LinksUpToDate>false</LinksUpToDate>
  <CharactersWithSpaces>0</CharactersWithSpaces>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繧ｹ繝ｩ繧､繝・1</dc:title>
  <dc:creator>陦梧帆諠・ｱ蛹匁耳騾ｲ隱ｲ</dc:creator>
  <cp:lastModifiedBy>Francois E. Guichard</cp:lastModifiedBy>
  <cp:revision>2879</cp:revision>
  <cp:lastPrinted>2017-11-13T08:26:25Z</cp:lastPrinted>
  <dcterms:created xsi:type="dcterms:W3CDTF">2013-05-22T07:56:00Z</dcterms:created>
  <dcterms:modified xsi:type="dcterms:W3CDTF">2017-11-13T17:02:57Z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1041-8.1.0.3373</vt:lpwstr>
  </property>
</Properties>
</file>