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58" r:id="rId3"/>
    <p:sldId id="259" r:id="rId4"/>
    <p:sldId id="292" r:id="rId5"/>
    <p:sldId id="260" r:id="rId6"/>
    <p:sldId id="261" r:id="rId7"/>
    <p:sldId id="262" r:id="rId8"/>
    <p:sldId id="275" r:id="rId9"/>
    <p:sldId id="287" r:id="rId10"/>
    <p:sldId id="264" r:id="rId11"/>
    <p:sldId id="265" r:id="rId12"/>
    <p:sldId id="271" r:id="rId13"/>
    <p:sldId id="277" r:id="rId14"/>
    <p:sldId id="278" r:id="rId15"/>
    <p:sldId id="272" r:id="rId16"/>
    <p:sldId id="276" r:id="rId17"/>
    <p:sldId id="284" r:id="rId18"/>
    <p:sldId id="289" r:id="rId19"/>
    <p:sldId id="288" r:id="rId20"/>
    <p:sldId id="290" r:id="rId2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16" y="-67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ccarl\AppData\Local\Microsoft\Windows\Temporary%20Internet%20Files\Content.Outlook\EEN2W7RF\Graphs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ccarl\AppData\Local\Microsoft\Windows\Temporary%20Internet%20Files\Content.Outlook\EEN2W7RF\Graphs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ccarl\AppData\Local\Microsoft\Windows\Temporary%20Internet%20Files\Content.Outlook\EEN2W7RF\Graphs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/>
            </a:pPr>
            <a:r>
              <a:rPr lang="en-US" sz="900" i="1">
                <a:solidFill>
                  <a:schemeClr val="tx2"/>
                </a:solidFill>
              </a:rPr>
              <a:t>Rail transport volumes</a:t>
            </a:r>
          </a:p>
        </c:rich>
      </c:tx>
      <c:layout>
        <c:manualLayout>
          <c:xMode val="edge"/>
          <c:yMode val="edge"/>
          <c:x val="0.30863931785357185"/>
          <c:y val="0"/>
        </c:manualLayout>
      </c:layout>
      <c:overlay val="1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22776953371131"/>
          <c:y val="2.8252351767632695E-2"/>
          <c:w val="0.88337270341207352"/>
          <c:h val="0.88609783426194533"/>
        </c:manualLayout>
      </c:layout>
      <c:line3DChart>
        <c:grouping val="standard"/>
        <c:varyColors val="0"/>
        <c:ser>
          <c:idx val="0"/>
          <c:order val="0"/>
          <c:tx>
            <c:strRef>
              <c:f>volumes!$B$26</c:f>
              <c:strCache>
                <c:ptCount val="1"/>
                <c:pt idx="0">
                  <c:v>Passengers (bil pax km)</c:v>
                </c:pt>
              </c:strCache>
            </c:strRef>
          </c:tx>
          <c:cat>
            <c:numRef>
              <c:f>volumes!$C$25:$V$25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volumes!$C$26:$V$26</c:f>
              <c:numCache>
                <c:formatCode>0.0</c:formatCode>
                <c:ptCount val="20"/>
                <c:pt idx="0">
                  <c:v>351.66370000000006</c:v>
                </c:pt>
                <c:pt idx="1">
                  <c:v>350.19680000000011</c:v>
                </c:pt>
                <c:pt idx="2">
                  <c:v>351.68959999999993</c:v>
                </c:pt>
                <c:pt idx="3">
                  <c:v>351.69520000000011</c:v>
                </c:pt>
                <c:pt idx="4">
                  <c:v>359.73669999999998</c:v>
                </c:pt>
                <c:pt idx="5">
                  <c:v>371.50979316390823</c:v>
                </c:pt>
                <c:pt idx="6">
                  <c:v>373.59488607944144</c:v>
                </c:pt>
                <c:pt idx="7">
                  <c:v>366.12848532880457</c:v>
                </c:pt>
                <c:pt idx="8">
                  <c:v>362.43931435149534</c:v>
                </c:pt>
                <c:pt idx="9">
                  <c:v>368.79253977899998</c:v>
                </c:pt>
                <c:pt idx="10">
                  <c:v>377.38650492200014</c:v>
                </c:pt>
                <c:pt idx="11">
                  <c:v>389.34189861599998</c:v>
                </c:pt>
                <c:pt idx="12">
                  <c:v>395.59245699900004</c:v>
                </c:pt>
                <c:pt idx="13">
                  <c:v>405.07400000000001</c:v>
                </c:pt>
                <c:pt idx="14">
                  <c:v>399.76441833891698</c:v>
                </c:pt>
                <c:pt idx="15">
                  <c:v>402.15456774583998</c:v>
                </c:pt>
                <c:pt idx="16">
                  <c:v>415.94783124155464</c:v>
                </c:pt>
                <c:pt idx="17">
                  <c:v>426.64963289985934</c:v>
                </c:pt>
                <c:pt idx="18">
                  <c:v>423.24568064409289</c:v>
                </c:pt>
                <c:pt idx="19">
                  <c:v>429.32916097807839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volumes!$B$27</c:f>
              <c:strCache>
                <c:ptCount val="1"/>
                <c:pt idx="0">
                  <c:v>Freight (bil tonne-km)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volumes!$C$25:$V$25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volumes!$C$27:$V$27</c:f>
              <c:numCache>
                <c:formatCode>0.0</c:formatCode>
                <c:ptCount val="20"/>
                <c:pt idx="0">
                  <c:v>388.11806800000005</c:v>
                </c:pt>
                <c:pt idx="1">
                  <c:v>393.86300000000011</c:v>
                </c:pt>
                <c:pt idx="2">
                  <c:v>411.2519999999999</c:v>
                </c:pt>
                <c:pt idx="3">
                  <c:v>394.33752500000003</c:v>
                </c:pt>
                <c:pt idx="4">
                  <c:v>385.31001500293985</c:v>
                </c:pt>
                <c:pt idx="5">
                  <c:v>405.4637546422241</c:v>
                </c:pt>
                <c:pt idx="6">
                  <c:v>388.04830225225697</c:v>
                </c:pt>
                <c:pt idx="7">
                  <c:v>385.98319255303102</c:v>
                </c:pt>
                <c:pt idx="8">
                  <c:v>394.37526875462396</c:v>
                </c:pt>
                <c:pt idx="9">
                  <c:v>419.32637026043301</c:v>
                </c:pt>
                <c:pt idx="10">
                  <c:v>416.02418045013309</c:v>
                </c:pt>
                <c:pt idx="11">
                  <c:v>438.16492025294502</c:v>
                </c:pt>
                <c:pt idx="12">
                  <c:v>452</c:v>
                </c:pt>
                <c:pt idx="13">
                  <c:v>440.13299999999998</c:v>
                </c:pt>
                <c:pt idx="14">
                  <c:v>365.274</c:v>
                </c:pt>
                <c:pt idx="15">
                  <c:v>386.56599999999997</c:v>
                </c:pt>
                <c:pt idx="16">
                  <c:v>429.56799999999998</c:v>
                </c:pt>
                <c:pt idx="17">
                  <c:v>399.71168018449794</c:v>
                </c:pt>
                <c:pt idx="18">
                  <c:v>413.43538608899996</c:v>
                </c:pt>
                <c:pt idx="19">
                  <c:v>417.5887358951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70816"/>
        <c:axId val="122477888"/>
        <c:axId val="157616640"/>
      </c:line3DChart>
      <c:catAx>
        <c:axId val="15517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22477888"/>
        <c:crosses val="autoZero"/>
        <c:auto val="1"/>
        <c:lblAlgn val="ctr"/>
        <c:lblOffset val="100"/>
        <c:noMultiLvlLbl val="0"/>
      </c:catAx>
      <c:valAx>
        <c:axId val="122477888"/>
        <c:scaling>
          <c:orientation val="minMax"/>
          <c:min val="3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55170816"/>
        <c:crosses val="autoZero"/>
        <c:crossBetween val="between"/>
      </c:valAx>
      <c:serAx>
        <c:axId val="157616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2477888"/>
        <c:crosses val="autoZero"/>
      </c:serAx>
      <c:spPr>
        <a:solidFill>
          <a:schemeClr val="bg1"/>
        </a:solidFill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900">
                <a:solidFill>
                  <a:schemeClr val="tx2"/>
                </a:solidFill>
              </a:defRPr>
            </a:pPr>
            <a:r>
              <a:rPr lang="en-GB" sz="900" i="1" dirty="0">
                <a:solidFill>
                  <a:schemeClr val="tx2"/>
                </a:solidFill>
              </a:rPr>
              <a:t>Modal share - </a:t>
            </a:r>
            <a:r>
              <a:rPr lang="en-GB" sz="900" i="1" dirty="0" smtClean="0">
                <a:solidFill>
                  <a:schemeClr val="tx2"/>
                </a:solidFill>
              </a:rPr>
              <a:t>passengers</a:t>
            </a:r>
            <a:endParaRPr lang="en-GB" sz="900" i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7273877047685904"/>
          <c:y val="4.249904387774855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66666666666E-2"/>
          <c:y val="0.19482830271216098"/>
          <c:w val="0.93611111111111112"/>
          <c:h val="0.619747375328083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volumes!$B$33:$C$33</c:f>
              <c:strCache>
                <c:ptCount val="1"/>
                <c:pt idx="0">
                  <c:v>Passenger car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volumes!$D$32:$G$32</c:f>
              <c:numCache>
                <c:formatCode>General</c:formatCode>
                <c:ptCount val="4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</c:numCache>
            </c:numRef>
          </c:cat>
          <c:val>
            <c:numRef>
              <c:f>volumes!$D$33:$G$33</c:f>
              <c:numCache>
                <c:formatCode>0.0</c:formatCode>
                <c:ptCount val="4"/>
                <c:pt idx="0">
                  <c:v>83.1</c:v>
                </c:pt>
                <c:pt idx="1">
                  <c:v>83.6</c:v>
                </c:pt>
                <c:pt idx="2">
                  <c:v>83.6</c:v>
                </c:pt>
                <c:pt idx="3">
                  <c:v>83.3</c:v>
                </c:pt>
              </c:numCache>
            </c:numRef>
          </c:val>
        </c:ser>
        <c:ser>
          <c:idx val="2"/>
          <c:order val="1"/>
          <c:tx>
            <c:strRef>
              <c:f>volumes!$B$34:$C$34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6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volumes!$D$32:$G$32</c:f>
              <c:numCache>
                <c:formatCode>General</c:formatCode>
                <c:ptCount val="4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</c:numCache>
            </c:numRef>
          </c:cat>
          <c:val>
            <c:numRef>
              <c:f>volumes!$D$34:$G$34</c:f>
              <c:numCache>
                <c:formatCode>0.0</c:formatCode>
                <c:ptCount val="4"/>
                <c:pt idx="0">
                  <c:v>6.9</c:v>
                </c:pt>
                <c:pt idx="1">
                  <c:v>6.6</c:v>
                </c:pt>
                <c:pt idx="2">
                  <c:v>7.1</c:v>
                </c:pt>
                <c:pt idx="3">
                  <c:v>7.5</c:v>
                </c:pt>
              </c:numCache>
            </c:numRef>
          </c:val>
        </c:ser>
        <c:ser>
          <c:idx val="1"/>
          <c:order val="2"/>
          <c:tx>
            <c:strRef>
              <c:f>volumes!$B$35:$C$35</c:f>
              <c:strCache>
                <c:ptCount val="1"/>
                <c:pt idx="0">
                  <c:v>Buses/coaches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volumes!$D$32:$G$32</c:f>
              <c:numCache>
                <c:formatCode>General</c:formatCode>
                <c:ptCount val="4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</c:numCache>
            </c:numRef>
          </c:cat>
          <c:val>
            <c:numRef>
              <c:f>volumes!$D$35:$G$35</c:f>
              <c:numCache>
                <c:formatCode>0.0</c:formatCode>
                <c:ptCount val="4"/>
                <c:pt idx="0">
                  <c:v>10</c:v>
                </c:pt>
                <c:pt idx="1">
                  <c:v>9.8000000000000007</c:v>
                </c:pt>
                <c:pt idx="2">
                  <c:v>9.4</c:v>
                </c:pt>
                <c:pt idx="3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5172352"/>
        <c:axId val="154985600"/>
        <c:axId val="0"/>
      </c:bar3DChart>
      <c:catAx>
        <c:axId val="1551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54985600"/>
        <c:crosses val="autoZero"/>
        <c:auto val="1"/>
        <c:lblAlgn val="ctr"/>
        <c:lblOffset val="100"/>
        <c:noMultiLvlLbl val="0"/>
      </c:catAx>
      <c:valAx>
        <c:axId val="1549856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517235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13534432097569526"/>
          <c:y val="0.88888888888888884"/>
          <c:w val="0.52934567713306491"/>
          <c:h val="8.3717191601049845E-2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algn="ctr" rtl="0">
              <a:defRPr lang="en-GB" sz="900" b="1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900" b="1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Modal share - freight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66666666666E-2"/>
          <c:y val="0.19482830271216098"/>
          <c:w val="0.93611111111111112"/>
          <c:h val="0.6197473753280839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volumes!$I$33</c:f>
              <c:strCache>
                <c:ptCount val="1"/>
                <c:pt idx="0">
                  <c:v>Road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volumes!$J$32:$M$32</c:f>
              <c:numCache>
                <c:formatCode>General</c:formatCode>
                <c:ptCount val="4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</c:numCache>
            </c:numRef>
          </c:cat>
          <c:val>
            <c:numRef>
              <c:f>volumes!$J$33:$M$33</c:f>
              <c:numCache>
                <c:formatCode>0.0</c:formatCode>
                <c:ptCount val="4"/>
                <c:pt idx="0">
                  <c:v>74</c:v>
                </c:pt>
                <c:pt idx="1">
                  <c:v>75.900000000000006</c:v>
                </c:pt>
                <c:pt idx="2">
                  <c:v>77.5</c:v>
                </c:pt>
                <c:pt idx="3">
                  <c:v>75.400000000000006</c:v>
                </c:pt>
              </c:numCache>
            </c:numRef>
          </c:val>
        </c:ser>
        <c:ser>
          <c:idx val="1"/>
          <c:order val="1"/>
          <c:tx>
            <c:strRef>
              <c:f>volumes!$I$34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volumes!$J$32:$M$32</c:f>
              <c:numCache>
                <c:formatCode>General</c:formatCode>
                <c:ptCount val="4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</c:numCache>
            </c:numRef>
          </c:cat>
          <c:val>
            <c:numRef>
              <c:f>volumes!$J$34:$M$34</c:f>
              <c:numCache>
                <c:formatCode>0.0</c:formatCode>
                <c:ptCount val="4"/>
                <c:pt idx="0">
                  <c:v>19.5</c:v>
                </c:pt>
                <c:pt idx="1">
                  <c:v>18.2</c:v>
                </c:pt>
                <c:pt idx="2">
                  <c:v>16.600000000000001</c:v>
                </c:pt>
                <c:pt idx="3">
                  <c:v>18</c:v>
                </c:pt>
              </c:numCache>
            </c:numRef>
          </c:val>
        </c:ser>
        <c:ser>
          <c:idx val="3"/>
          <c:order val="2"/>
          <c:tx>
            <c:strRef>
              <c:f>volumes!$I$35</c:f>
              <c:strCache>
                <c:ptCount val="1"/>
                <c:pt idx="0">
                  <c:v>Inland Waterways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6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volumes!$J$32:$M$32</c:f>
              <c:numCache>
                <c:formatCode>General</c:formatCode>
                <c:ptCount val="4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</c:numCache>
            </c:numRef>
          </c:cat>
          <c:val>
            <c:numRef>
              <c:f>volumes!$J$35:$M$35</c:f>
              <c:numCache>
                <c:formatCode>0.0</c:formatCode>
                <c:ptCount val="4"/>
                <c:pt idx="0">
                  <c:v>6.5</c:v>
                </c:pt>
                <c:pt idx="1">
                  <c:v>5.9</c:v>
                </c:pt>
                <c:pt idx="2">
                  <c:v>5.9</c:v>
                </c:pt>
                <c:pt idx="3">
                  <c:v>6.6</c:v>
                </c:pt>
              </c:numCache>
            </c:numRef>
          </c:val>
        </c:ser>
        <c:ser>
          <c:idx val="4"/>
          <c:order val="3"/>
          <c:tx>
            <c:strRef>
              <c:f>volumes!$I$36</c:f>
              <c:strCache>
                <c:ptCount val="1"/>
              </c:strCache>
            </c:strRef>
          </c:tx>
          <c:invertIfNegative val="0"/>
          <c:cat>
            <c:numRef>
              <c:f>volumes!$J$32:$M$32</c:f>
              <c:numCache>
                <c:formatCode>General</c:formatCode>
                <c:ptCount val="4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</c:numCache>
            </c:numRef>
          </c:cat>
          <c:val>
            <c:numRef>
              <c:f>volumes!$J$36:$L$36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5171840"/>
        <c:axId val="154987904"/>
        <c:axId val="0"/>
      </c:bar3DChart>
      <c:catAx>
        <c:axId val="15517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154987904"/>
        <c:crosses val="autoZero"/>
        <c:auto val="1"/>
        <c:lblAlgn val="ctr"/>
        <c:lblOffset val="100"/>
        <c:noMultiLvlLbl val="0"/>
      </c:catAx>
      <c:valAx>
        <c:axId val="1549879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51718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1353442694663167"/>
          <c:y val="0.88888888888888884"/>
          <c:w val="0.75134426946631672"/>
          <c:h val="8.3717191601049845E-2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4C450-86A5-4B80-909B-2D78E4A64043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CA53ADA-7878-4D28-8EE8-5F51EB68A79A}">
      <dgm:prSet custT="1"/>
      <dgm:spPr/>
      <dgm:t>
        <a:bodyPr/>
        <a:lstStyle/>
        <a:p>
          <a:pPr rtl="0"/>
          <a:r>
            <a:rPr lang="en-GB" sz="1400" b="0" i="1" dirty="0" smtClean="0"/>
            <a:t>fully integrated State railways</a:t>
          </a:r>
          <a:endParaRPr lang="en-GB" sz="1400" b="0" i="1" dirty="0"/>
        </a:p>
      </dgm:t>
    </dgm:pt>
    <dgm:pt modelId="{820C8F3A-C100-4D67-9D3A-0AF488F52481}" type="parTrans" cxnId="{CAA763A9-A8FA-469E-9E3A-4527B4D5C16A}">
      <dgm:prSet/>
      <dgm:spPr/>
      <dgm:t>
        <a:bodyPr/>
        <a:lstStyle/>
        <a:p>
          <a:endParaRPr lang="en-GB" sz="900"/>
        </a:p>
      </dgm:t>
    </dgm:pt>
    <dgm:pt modelId="{4FA2C4F3-AE2B-4BCE-8796-2BDCF647C49F}" type="sibTrans" cxnId="{CAA763A9-A8FA-469E-9E3A-4527B4D5C16A}">
      <dgm:prSet/>
      <dgm:spPr/>
      <dgm:t>
        <a:bodyPr/>
        <a:lstStyle/>
        <a:p>
          <a:endParaRPr lang="en-GB" sz="900"/>
        </a:p>
      </dgm:t>
    </dgm:pt>
    <dgm:pt modelId="{D73E7D81-0500-4208-B485-7CE1AD76CC90}">
      <dgm:prSet custT="1"/>
      <dgm:spPr/>
      <dgm:t>
        <a:bodyPr/>
        <a:lstStyle/>
        <a:p>
          <a:pPr rtl="0"/>
          <a:r>
            <a:rPr lang="fr-BE" sz="1400" b="0" i="1" dirty="0" err="1" smtClean="0"/>
            <a:t>monopolies</a:t>
          </a:r>
          <a:endParaRPr lang="en-GB" sz="1400" b="0" dirty="0"/>
        </a:p>
      </dgm:t>
    </dgm:pt>
    <dgm:pt modelId="{3745D866-6273-4426-9B21-C0972B3531A0}" type="parTrans" cxnId="{E11CB25A-F045-4CBA-907F-C192BC8CED2B}">
      <dgm:prSet/>
      <dgm:spPr/>
      <dgm:t>
        <a:bodyPr/>
        <a:lstStyle/>
        <a:p>
          <a:endParaRPr lang="en-GB" sz="900"/>
        </a:p>
      </dgm:t>
    </dgm:pt>
    <dgm:pt modelId="{D4441A92-A6EB-42E6-A2A9-79DB0D716080}" type="sibTrans" cxnId="{E11CB25A-F045-4CBA-907F-C192BC8CED2B}">
      <dgm:prSet/>
      <dgm:spPr/>
      <dgm:t>
        <a:bodyPr/>
        <a:lstStyle/>
        <a:p>
          <a:endParaRPr lang="en-GB" sz="900"/>
        </a:p>
      </dgm:t>
    </dgm:pt>
    <dgm:pt modelId="{6E3F957D-5E11-41EA-87FA-D1DCCEE78301}">
      <dgm:prSet custT="1"/>
      <dgm:spPr/>
      <dgm:t>
        <a:bodyPr/>
        <a:lstStyle/>
        <a:p>
          <a:pPr rtl="0"/>
          <a:r>
            <a:rPr lang="fr-BE" sz="1400" b="0" i="1" dirty="0" err="1" smtClean="0"/>
            <a:t>lack</a:t>
          </a:r>
          <a:r>
            <a:rPr lang="fr-BE" sz="1400" b="0" i="1" dirty="0" smtClean="0"/>
            <a:t> of </a:t>
          </a:r>
          <a:r>
            <a:rPr lang="fr-BE" sz="1400" b="0" i="1" dirty="0" err="1" smtClean="0"/>
            <a:t>market</a:t>
          </a:r>
          <a:r>
            <a:rPr lang="fr-BE" sz="1400" b="0" i="1" dirty="0" smtClean="0"/>
            <a:t> orientation</a:t>
          </a:r>
          <a:endParaRPr lang="en-GB" sz="1400" b="0" dirty="0"/>
        </a:p>
      </dgm:t>
    </dgm:pt>
    <dgm:pt modelId="{546AB36E-9042-4E73-9614-2F7F1ACBBDFD}" type="parTrans" cxnId="{09520BAC-AF20-4F67-8D40-79398A059D8B}">
      <dgm:prSet/>
      <dgm:spPr/>
      <dgm:t>
        <a:bodyPr/>
        <a:lstStyle/>
        <a:p>
          <a:endParaRPr lang="en-GB" sz="900"/>
        </a:p>
      </dgm:t>
    </dgm:pt>
    <dgm:pt modelId="{25D230A1-6113-4C97-B212-63800013FD0E}" type="sibTrans" cxnId="{09520BAC-AF20-4F67-8D40-79398A059D8B}">
      <dgm:prSet/>
      <dgm:spPr/>
      <dgm:t>
        <a:bodyPr/>
        <a:lstStyle/>
        <a:p>
          <a:endParaRPr lang="en-GB" sz="900"/>
        </a:p>
      </dgm:t>
    </dgm:pt>
    <dgm:pt modelId="{B4C50114-8650-4BF5-AF3A-1A8A17DBE1CC}">
      <dgm:prSet custT="1"/>
      <dgm:spPr/>
      <dgm:t>
        <a:bodyPr/>
        <a:lstStyle/>
        <a:p>
          <a:pPr rtl="0"/>
          <a:r>
            <a:rPr lang="fr-BE" sz="1400" b="0" i="1" dirty="0" err="1" smtClean="0"/>
            <a:t>increasting</a:t>
          </a:r>
          <a:r>
            <a:rPr lang="fr-BE" sz="1400" b="0" i="1" dirty="0" smtClean="0"/>
            <a:t> </a:t>
          </a:r>
          <a:r>
            <a:rPr lang="fr-BE" sz="1400" b="0" i="1" dirty="0" err="1" smtClean="0"/>
            <a:t>costs</a:t>
          </a:r>
          <a:r>
            <a:rPr lang="fr-BE" sz="1400" b="0" i="1" dirty="0" smtClean="0"/>
            <a:t> and </a:t>
          </a:r>
          <a:r>
            <a:rPr lang="fr-BE" sz="1400" b="0" i="1" dirty="0" err="1" smtClean="0"/>
            <a:t>indebtness</a:t>
          </a:r>
          <a:endParaRPr lang="en-GB" sz="1400" b="0" dirty="0"/>
        </a:p>
      </dgm:t>
    </dgm:pt>
    <dgm:pt modelId="{CD27B40E-AFE1-4807-B06F-531C0C8682BC}" type="parTrans" cxnId="{323ADDF3-C1C1-499D-8DEC-C705FA408571}">
      <dgm:prSet/>
      <dgm:spPr/>
      <dgm:t>
        <a:bodyPr/>
        <a:lstStyle/>
        <a:p>
          <a:endParaRPr lang="en-GB" sz="900"/>
        </a:p>
      </dgm:t>
    </dgm:pt>
    <dgm:pt modelId="{1B4D00E4-3FB7-41FE-9A68-6C7A2716D870}" type="sibTrans" cxnId="{323ADDF3-C1C1-499D-8DEC-C705FA408571}">
      <dgm:prSet/>
      <dgm:spPr/>
      <dgm:t>
        <a:bodyPr/>
        <a:lstStyle/>
        <a:p>
          <a:endParaRPr lang="en-GB" sz="900"/>
        </a:p>
      </dgm:t>
    </dgm:pt>
    <dgm:pt modelId="{0AA50376-1504-4C28-A4B9-02E038115D52}">
      <dgm:prSet custT="1"/>
      <dgm:spPr/>
      <dgm:t>
        <a:bodyPr/>
        <a:lstStyle/>
        <a:p>
          <a:pPr rtl="0"/>
          <a:r>
            <a:rPr lang="fr-BE" sz="1400" b="0" i="1" dirty="0" err="1" smtClean="0"/>
            <a:t>outdated</a:t>
          </a:r>
          <a:r>
            <a:rPr lang="fr-BE" sz="1400" b="0" i="1" dirty="0" smtClean="0"/>
            <a:t> technologies</a:t>
          </a:r>
          <a:endParaRPr lang="en-GB" sz="1400" b="0" dirty="0"/>
        </a:p>
      </dgm:t>
    </dgm:pt>
    <dgm:pt modelId="{39AC710E-C3BB-47C7-90CA-5FC2ED2DD4B4}" type="parTrans" cxnId="{B206554F-3076-426A-9262-1EC1EAA9D83B}">
      <dgm:prSet/>
      <dgm:spPr/>
      <dgm:t>
        <a:bodyPr/>
        <a:lstStyle/>
        <a:p>
          <a:endParaRPr lang="en-GB" sz="900"/>
        </a:p>
      </dgm:t>
    </dgm:pt>
    <dgm:pt modelId="{8BE7BBEA-838E-4EB8-B137-C51BEE4FF969}" type="sibTrans" cxnId="{B206554F-3076-426A-9262-1EC1EAA9D83B}">
      <dgm:prSet/>
      <dgm:spPr/>
      <dgm:t>
        <a:bodyPr/>
        <a:lstStyle/>
        <a:p>
          <a:endParaRPr lang="en-GB" sz="900"/>
        </a:p>
      </dgm:t>
    </dgm:pt>
    <dgm:pt modelId="{FAFAD789-AE3D-4440-B107-3C0BB411869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b="0" i="1" dirty="0" err="1" smtClean="0"/>
            <a:t>stagnating</a:t>
          </a:r>
          <a:r>
            <a:rPr lang="fr-BE" sz="1400" b="0" i="1" dirty="0" smtClean="0"/>
            <a:t> modal </a:t>
          </a:r>
          <a:r>
            <a:rPr lang="fr-BE" sz="1400" b="0" i="1" dirty="0" err="1" smtClean="0"/>
            <a:t>share</a:t>
          </a:r>
          <a:endParaRPr lang="en-GB" sz="1400" b="0" dirty="0" smtClean="0"/>
        </a:p>
      </dgm:t>
    </dgm:pt>
    <dgm:pt modelId="{0E07D34E-7A40-4397-BDE9-90B77FA9690D}" type="sibTrans" cxnId="{046A2771-AF44-43DE-A9EA-0F35F8A42C69}">
      <dgm:prSet/>
      <dgm:spPr/>
      <dgm:t>
        <a:bodyPr/>
        <a:lstStyle/>
        <a:p>
          <a:endParaRPr lang="en-GB" sz="900"/>
        </a:p>
      </dgm:t>
    </dgm:pt>
    <dgm:pt modelId="{D4904D55-00E7-44DA-9EB3-90A6D5E5E25D}" type="parTrans" cxnId="{046A2771-AF44-43DE-A9EA-0F35F8A42C69}">
      <dgm:prSet/>
      <dgm:spPr/>
      <dgm:t>
        <a:bodyPr/>
        <a:lstStyle/>
        <a:p>
          <a:endParaRPr lang="en-GB" sz="900"/>
        </a:p>
      </dgm:t>
    </dgm:pt>
    <dgm:pt modelId="{7B0CE901-B5EF-4BB2-BE26-9222DC1A6C10}" type="pres">
      <dgm:prSet presAssocID="{E424C450-86A5-4B80-909B-2D78E4A640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6227BE-18BA-454D-BC63-B796D8643B9A}" type="pres">
      <dgm:prSet presAssocID="{DCA53ADA-7878-4D28-8EE8-5F51EB68A79A}" presName="linNode" presStyleCnt="0"/>
      <dgm:spPr/>
      <dgm:t>
        <a:bodyPr/>
        <a:lstStyle/>
        <a:p>
          <a:endParaRPr lang="en-GB"/>
        </a:p>
      </dgm:t>
    </dgm:pt>
    <dgm:pt modelId="{AA7A095C-3D67-4D14-8191-4DE8B134299D}" type="pres">
      <dgm:prSet presAssocID="{DCA53ADA-7878-4D28-8EE8-5F51EB68A79A}" presName="parentText" presStyleLbl="node1" presStyleIdx="0" presStyleCnt="6" custScaleX="277778" custLinFactNeighborX="0" custLinFactNeighborY="2421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FF5C52-7671-47FE-BC7E-C62AE4BBF83E}" type="pres">
      <dgm:prSet presAssocID="{4FA2C4F3-AE2B-4BCE-8796-2BDCF647C49F}" presName="sp" presStyleCnt="0"/>
      <dgm:spPr/>
      <dgm:t>
        <a:bodyPr/>
        <a:lstStyle/>
        <a:p>
          <a:endParaRPr lang="en-GB"/>
        </a:p>
      </dgm:t>
    </dgm:pt>
    <dgm:pt modelId="{26ABD586-84A1-4BD3-98CA-B5F7B8562152}" type="pres">
      <dgm:prSet presAssocID="{D73E7D81-0500-4208-B485-7CE1AD76CC90}" presName="linNode" presStyleCnt="0"/>
      <dgm:spPr/>
      <dgm:t>
        <a:bodyPr/>
        <a:lstStyle/>
        <a:p>
          <a:endParaRPr lang="en-GB"/>
        </a:p>
      </dgm:t>
    </dgm:pt>
    <dgm:pt modelId="{0631AB20-75F9-4AA9-AC5D-9113B1EF6A38}" type="pres">
      <dgm:prSet presAssocID="{D73E7D81-0500-4208-B485-7CE1AD76CC90}" presName="parentText" presStyleLbl="node1" presStyleIdx="1" presStyleCnt="6" custScaleX="278321" custScaleY="102604" custLinFactNeighborX="64926" custLinFactNeighborY="1655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CD93F5-C580-462B-9649-93612BAB9154}" type="pres">
      <dgm:prSet presAssocID="{D4441A92-A6EB-42E6-A2A9-79DB0D716080}" presName="sp" presStyleCnt="0"/>
      <dgm:spPr/>
      <dgm:t>
        <a:bodyPr/>
        <a:lstStyle/>
        <a:p>
          <a:endParaRPr lang="en-GB"/>
        </a:p>
      </dgm:t>
    </dgm:pt>
    <dgm:pt modelId="{32D1F375-A6C1-4666-BBC4-590AAFDE41EF}" type="pres">
      <dgm:prSet presAssocID="{FAFAD789-AE3D-4440-B107-3C0BB411869C}" presName="linNode" presStyleCnt="0"/>
      <dgm:spPr/>
      <dgm:t>
        <a:bodyPr/>
        <a:lstStyle/>
        <a:p>
          <a:endParaRPr lang="en-GB"/>
        </a:p>
      </dgm:t>
    </dgm:pt>
    <dgm:pt modelId="{67A5C138-4F2A-4BAF-969D-D4917D5B2EB4}" type="pres">
      <dgm:prSet presAssocID="{FAFAD789-AE3D-4440-B107-3C0BB411869C}" presName="parentText" presStyleLbl="node1" presStyleIdx="2" presStyleCnt="6" custScaleX="277506" custLinFactNeighborX="2295" custLinFactNeighborY="126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308CB-AC3B-462B-8367-418A071ED5B6}" type="pres">
      <dgm:prSet presAssocID="{0E07D34E-7A40-4397-BDE9-90B77FA9690D}" presName="sp" presStyleCnt="0"/>
      <dgm:spPr/>
      <dgm:t>
        <a:bodyPr/>
        <a:lstStyle/>
        <a:p>
          <a:endParaRPr lang="en-GB"/>
        </a:p>
      </dgm:t>
    </dgm:pt>
    <dgm:pt modelId="{FDA173F6-4586-4E5B-943F-6D5BFE8A80AC}" type="pres">
      <dgm:prSet presAssocID="{6E3F957D-5E11-41EA-87FA-D1DCCEE78301}" presName="linNode" presStyleCnt="0"/>
      <dgm:spPr/>
      <dgm:t>
        <a:bodyPr/>
        <a:lstStyle/>
        <a:p>
          <a:endParaRPr lang="en-GB"/>
        </a:p>
      </dgm:t>
    </dgm:pt>
    <dgm:pt modelId="{0261B570-4C0B-4D8A-91A9-0945E4A489C6}" type="pres">
      <dgm:prSet presAssocID="{6E3F957D-5E11-41EA-87FA-D1DCCEE78301}" presName="parentText" presStyleLbl="node1" presStyleIdx="3" presStyleCnt="6" custScaleX="277778" custScaleY="106237" custLinFactNeighborX="-136" custLinFactNeighborY="593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79F5BF-5673-4AED-9ACD-E7D5D6793923}" type="pres">
      <dgm:prSet presAssocID="{25D230A1-6113-4C97-B212-63800013FD0E}" presName="sp" presStyleCnt="0"/>
      <dgm:spPr/>
      <dgm:t>
        <a:bodyPr/>
        <a:lstStyle/>
        <a:p>
          <a:endParaRPr lang="en-GB"/>
        </a:p>
      </dgm:t>
    </dgm:pt>
    <dgm:pt modelId="{198EA320-646A-4DEA-8DBA-D655C2644602}" type="pres">
      <dgm:prSet presAssocID="{B4C50114-8650-4BF5-AF3A-1A8A17DBE1CC}" presName="linNode" presStyleCnt="0"/>
      <dgm:spPr/>
      <dgm:t>
        <a:bodyPr/>
        <a:lstStyle/>
        <a:p>
          <a:endParaRPr lang="en-GB"/>
        </a:p>
      </dgm:t>
    </dgm:pt>
    <dgm:pt modelId="{8572D55A-FD5D-418B-8541-763EDA89C4F8}" type="pres">
      <dgm:prSet presAssocID="{B4C50114-8650-4BF5-AF3A-1A8A17DBE1CC}" presName="parentText" presStyleLbl="node1" presStyleIdx="4" presStyleCnt="6" custScaleX="277778" custScaleY="100395" custLinFactNeighborX="-136" custLinFactNeighborY="-16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1F3406-5F32-4231-AB8D-D47336B8FD27}" type="pres">
      <dgm:prSet presAssocID="{1B4D00E4-3FB7-41FE-9A68-6C7A2716D870}" presName="sp" presStyleCnt="0"/>
      <dgm:spPr/>
      <dgm:t>
        <a:bodyPr/>
        <a:lstStyle/>
        <a:p>
          <a:endParaRPr lang="en-GB"/>
        </a:p>
      </dgm:t>
    </dgm:pt>
    <dgm:pt modelId="{BA78333F-09DE-4354-B20E-536CFAFA7940}" type="pres">
      <dgm:prSet presAssocID="{0AA50376-1504-4C28-A4B9-02E038115D52}" presName="linNode" presStyleCnt="0"/>
      <dgm:spPr/>
      <dgm:t>
        <a:bodyPr/>
        <a:lstStyle/>
        <a:p>
          <a:endParaRPr lang="en-GB"/>
        </a:p>
      </dgm:t>
    </dgm:pt>
    <dgm:pt modelId="{55A1C1DB-F8A6-4126-845A-B546E2794F71}" type="pres">
      <dgm:prSet presAssocID="{0AA50376-1504-4C28-A4B9-02E038115D52}" presName="parentText" presStyleLbl="node1" presStyleIdx="5" presStyleCnt="6" custScaleX="277778" custLinFactNeighborX="-136" custLinFactNeighborY="-33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A763A9-A8FA-469E-9E3A-4527B4D5C16A}" srcId="{E424C450-86A5-4B80-909B-2D78E4A64043}" destId="{DCA53ADA-7878-4D28-8EE8-5F51EB68A79A}" srcOrd="0" destOrd="0" parTransId="{820C8F3A-C100-4D67-9D3A-0AF488F52481}" sibTransId="{4FA2C4F3-AE2B-4BCE-8796-2BDCF647C49F}"/>
    <dgm:cxn modelId="{B206554F-3076-426A-9262-1EC1EAA9D83B}" srcId="{E424C450-86A5-4B80-909B-2D78E4A64043}" destId="{0AA50376-1504-4C28-A4B9-02E038115D52}" srcOrd="5" destOrd="0" parTransId="{39AC710E-C3BB-47C7-90CA-5FC2ED2DD4B4}" sibTransId="{8BE7BBEA-838E-4EB8-B137-C51BEE4FF969}"/>
    <dgm:cxn modelId="{F58227A0-820C-4CAE-AA5A-CCC7E7CFD09C}" type="presOf" srcId="{6E3F957D-5E11-41EA-87FA-D1DCCEE78301}" destId="{0261B570-4C0B-4D8A-91A9-0945E4A489C6}" srcOrd="0" destOrd="0" presId="urn:microsoft.com/office/officeart/2005/8/layout/vList5"/>
    <dgm:cxn modelId="{09520BAC-AF20-4F67-8D40-79398A059D8B}" srcId="{E424C450-86A5-4B80-909B-2D78E4A64043}" destId="{6E3F957D-5E11-41EA-87FA-D1DCCEE78301}" srcOrd="3" destOrd="0" parTransId="{546AB36E-9042-4E73-9614-2F7F1ACBBDFD}" sibTransId="{25D230A1-6113-4C97-B212-63800013FD0E}"/>
    <dgm:cxn modelId="{323ADDF3-C1C1-499D-8DEC-C705FA408571}" srcId="{E424C450-86A5-4B80-909B-2D78E4A64043}" destId="{B4C50114-8650-4BF5-AF3A-1A8A17DBE1CC}" srcOrd="4" destOrd="0" parTransId="{CD27B40E-AFE1-4807-B06F-531C0C8682BC}" sibTransId="{1B4D00E4-3FB7-41FE-9A68-6C7A2716D870}"/>
    <dgm:cxn modelId="{A6CE5F9C-C49F-4811-83F3-F5BB530ACEA4}" type="presOf" srcId="{D73E7D81-0500-4208-B485-7CE1AD76CC90}" destId="{0631AB20-75F9-4AA9-AC5D-9113B1EF6A38}" srcOrd="0" destOrd="0" presId="urn:microsoft.com/office/officeart/2005/8/layout/vList5"/>
    <dgm:cxn modelId="{E11CB25A-F045-4CBA-907F-C192BC8CED2B}" srcId="{E424C450-86A5-4B80-909B-2D78E4A64043}" destId="{D73E7D81-0500-4208-B485-7CE1AD76CC90}" srcOrd="1" destOrd="0" parTransId="{3745D866-6273-4426-9B21-C0972B3531A0}" sibTransId="{D4441A92-A6EB-42E6-A2A9-79DB0D716080}"/>
    <dgm:cxn modelId="{56FC02E0-4756-4B6A-A569-CE01B15C5EA8}" type="presOf" srcId="{B4C50114-8650-4BF5-AF3A-1A8A17DBE1CC}" destId="{8572D55A-FD5D-418B-8541-763EDA89C4F8}" srcOrd="0" destOrd="0" presId="urn:microsoft.com/office/officeart/2005/8/layout/vList5"/>
    <dgm:cxn modelId="{8CF4F05A-4A05-45C3-96B0-08E57FC38FA5}" type="presOf" srcId="{FAFAD789-AE3D-4440-B107-3C0BB411869C}" destId="{67A5C138-4F2A-4BAF-969D-D4917D5B2EB4}" srcOrd="0" destOrd="0" presId="urn:microsoft.com/office/officeart/2005/8/layout/vList5"/>
    <dgm:cxn modelId="{AD9D18C2-C74D-4694-B0AE-16E0C1A5C599}" type="presOf" srcId="{DCA53ADA-7878-4D28-8EE8-5F51EB68A79A}" destId="{AA7A095C-3D67-4D14-8191-4DE8B134299D}" srcOrd="0" destOrd="0" presId="urn:microsoft.com/office/officeart/2005/8/layout/vList5"/>
    <dgm:cxn modelId="{293F7C3D-F662-43AB-BBA4-90CF5E141772}" type="presOf" srcId="{E424C450-86A5-4B80-909B-2D78E4A64043}" destId="{7B0CE901-B5EF-4BB2-BE26-9222DC1A6C10}" srcOrd="0" destOrd="0" presId="urn:microsoft.com/office/officeart/2005/8/layout/vList5"/>
    <dgm:cxn modelId="{046A2771-AF44-43DE-A9EA-0F35F8A42C69}" srcId="{E424C450-86A5-4B80-909B-2D78E4A64043}" destId="{FAFAD789-AE3D-4440-B107-3C0BB411869C}" srcOrd="2" destOrd="0" parTransId="{D4904D55-00E7-44DA-9EB3-90A6D5E5E25D}" sibTransId="{0E07D34E-7A40-4397-BDE9-90B77FA9690D}"/>
    <dgm:cxn modelId="{191EC989-47CF-4ABD-B1ED-8DF7180D528D}" type="presOf" srcId="{0AA50376-1504-4C28-A4B9-02E038115D52}" destId="{55A1C1DB-F8A6-4126-845A-B546E2794F71}" srcOrd="0" destOrd="0" presId="urn:microsoft.com/office/officeart/2005/8/layout/vList5"/>
    <dgm:cxn modelId="{2B72DB38-951E-4148-9C05-6A342E19C5E6}" type="presParOf" srcId="{7B0CE901-B5EF-4BB2-BE26-9222DC1A6C10}" destId="{006227BE-18BA-454D-BC63-B796D8643B9A}" srcOrd="0" destOrd="0" presId="urn:microsoft.com/office/officeart/2005/8/layout/vList5"/>
    <dgm:cxn modelId="{1E33681D-0EEF-46EA-AC81-D3EC4602BDF0}" type="presParOf" srcId="{006227BE-18BA-454D-BC63-B796D8643B9A}" destId="{AA7A095C-3D67-4D14-8191-4DE8B134299D}" srcOrd="0" destOrd="0" presId="urn:microsoft.com/office/officeart/2005/8/layout/vList5"/>
    <dgm:cxn modelId="{0804408B-AC23-4CEA-91EE-218E48357588}" type="presParOf" srcId="{7B0CE901-B5EF-4BB2-BE26-9222DC1A6C10}" destId="{BBFF5C52-7671-47FE-BC7E-C62AE4BBF83E}" srcOrd="1" destOrd="0" presId="urn:microsoft.com/office/officeart/2005/8/layout/vList5"/>
    <dgm:cxn modelId="{BC4F4489-9846-464D-A110-8570CCA2051D}" type="presParOf" srcId="{7B0CE901-B5EF-4BB2-BE26-9222DC1A6C10}" destId="{26ABD586-84A1-4BD3-98CA-B5F7B8562152}" srcOrd="2" destOrd="0" presId="urn:microsoft.com/office/officeart/2005/8/layout/vList5"/>
    <dgm:cxn modelId="{3587B8AC-DF28-43C0-AE40-B34B7F199EAF}" type="presParOf" srcId="{26ABD586-84A1-4BD3-98CA-B5F7B8562152}" destId="{0631AB20-75F9-4AA9-AC5D-9113B1EF6A38}" srcOrd="0" destOrd="0" presId="urn:microsoft.com/office/officeart/2005/8/layout/vList5"/>
    <dgm:cxn modelId="{D7E758C2-6748-4363-A6FB-80E257169DF3}" type="presParOf" srcId="{7B0CE901-B5EF-4BB2-BE26-9222DC1A6C10}" destId="{55CD93F5-C580-462B-9649-93612BAB9154}" srcOrd="3" destOrd="0" presId="urn:microsoft.com/office/officeart/2005/8/layout/vList5"/>
    <dgm:cxn modelId="{59A7B4A8-72B8-4D6F-850E-354666FADF9E}" type="presParOf" srcId="{7B0CE901-B5EF-4BB2-BE26-9222DC1A6C10}" destId="{32D1F375-A6C1-4666-BBC4-590AAFDE41EF}" srcOrd="4" destOrd="0" presId="urn:microsoft.com/office/officeart/2005/8/layout/vList5"/>
    <dgm:cxn modelId="{DEE76082-F8AD-4997-86A9-0C37263E8FF8}" type="presParOf" srcId="{32D1F375-A6C1-4666-BBC4-590AAFDE41EF}" destId="{67A5C138-4F2A-4BAF-969D-D4917D5B2EB4}" srcOrd="0" destOrd="0" presId="urn:microsoft.com/office/officeart/2005/8/layout/vList5"/>
    <dgm:cxn modelId="{2C1E9122-C3FC-45BF-8631-E75D4EFA08AE}" type="presParOf" srcId="{7B0CE901-B5EF-4BB2-BE26-9222DC1A6C10}" destId="{D89308CB-AC3B-462B-8367-418A071ED5B6}" srcOrd="5" destOrd="0" presId="urn:microsoft.com/office/officeart/2005/8/layout/vList5"/>
    <dgm:cxn modelId="{69C0131C-ADAF-4066-A880-074F309BBEC8}" type="presParOf" srcId="{7B0CE901-B5EF-4BB2-BE26-9222DC1A6C10}" destId="{FDA173F6-4586-4E5B-943F-6D5BFE8A80AC}" srcOrd="6" destOrd="0" presId="urn:microsoft.com/office/officeart/2005/8/layout/vList5"/>
    <dgm:cxn modelId="{53A1C528-B15E-419B-8FF4-882C8189C383}" type="presParOf" srcId="{FDA173F6-4586-4E5B-943F-6D5BFE8A80AC}" destId="{0261B570-4C0B-4D8A-91A9-0945E4A489C6}" srcOrd="0" destOrd="0" presId="urn:microsoft.com/office/officeart/2005/8/layout/vList5"/>
    <dgm:cxn modelId="{2E53A88A-B46D-4885-AA86-20C70AFC1909}" type="presParOf" srcId="{7B0CE901-B5EF-4BB2-BE26-9222DC1A6C10}" destId="{D779F5BF-5673-4AED-9ACD-E7D5D6793923}" srcOrd="7" destOrd="0" presId="urn:microsoft.com/office/officeart/2005/8/layout/vList5"/>
    <dgm:cxn modelId="{8A2C7230-4988-482E-9D14-BB06899A529F}" type="presParOf" srcId="{7B0CE901-B5EF-4BB2-BE26-9222DC1A6C10}" destId="{198EA320-646A-4DEA-8DBA-D655C2644602}" srcOrd="8" destOrd="0" presId="urn:microsoft.com/office/officeart/2005/8/layout/vList5"/>
    <dgm:cxn modelId="{C5FBF37F-B7BE-46EA-96F8-7794358A4839}" type="presParOf" srcId="{198EA320-646A-4DEA-8DBA-D655C2644602}" destId="{8572D55A-FD5D-418B-8541-763EDA89C4F8}" srcOrd="0" destOrd="0" presId="urn:microsoft.com/office/officeart/2005/8/layout/vList5"/>
    <dgm:cxn modelId="{64DAF098-44A3-4315-9CB1-A0567177740F}" type="presParOf" srcId="{7B0CE901-B5EF-4BB2-BE26-9222DC1A6C10}" destId="{611F3406-5F32-4231-AB8D-D47336B8FD27}" srcOrd="9" destOrd="0" presId="urn:microsoft.com/office/officeart/2005/8/layout/vList5"/>
    <dgm:cxn modelId="{728BF8F3-39D9-459A-958A-E96C7B540D90}" type="presParOf" srcId="{7B0CE901-B5EF-4BB2-BE26-9222DC1A6C10}" destId="{BA78333F-09DE-4354-B20E-536CFAFA7940}" srcOrd="10" destOrd="0" presId="urn:microsoft.com/office/officeart/2005/8/layout/vList5"/>
    <dgm:cxn modelId="{BFF23076-BB6B-4838-936D-03340F91DCBC}" type="presParOf" srcId="{BA78333F-09DE-4354-B20E-536CFAFA7940}" destId="{55A1C1DB-F8A6-4126-845A-B546E2794F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CFC8C-B4FA-45CD-A513-DCD63A4409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BC903CC7-D1CB-4476-B486-220F0E796E01}">
      <dgm:prSet phldrT="[Text]" custT="1"/>
      <dgm:spPr/>
      <dgm:t>
        <a:bodyPr/>
        <a:lstStyle/>
        <a:p>
          <a:r>
            <a:rPr lang="de-AT" sz="1400" i="1" dirty="0" smtClean="0"/>
            <a:t>a </a:t>
          </a:r>
          <a:r>
            <a:rPr lang="de-AT" sz="1400" i="1" dirty="0" err="1" smtClean="0"/>
            <a:t>level</a:t>
          </a:r>
          <a:r>
            <a:rPr lang="de-AT" sz="1400" i="1" dirty="0" smtClean="0"/>
            <a:t> </a:t>
          </a:r>
          <a:r>
            <a:rPr lang="de-AT" sz="1400" i="1" dirty="0" err="1" smtClean="0"/>
            <a:t>playing</a:t>
          </a:r>
          <a:r>
            <a:rPr lang="de-AT" sz="1400" i="1" dirty="0" smtClean="0"/>
            <a:t> </a:t>
          </a:r>
          <a:r>
            <a:rPr lang="de-AT" sz="1400" i="1" dirty="0" err="1" smtClean="0"/>
            <a:t>field</a:t>
          </a:r>
          <a:endParaRPr lang="de-AT" sz="1400" i="1" dirty="0"/>
        </a:p>
      </dgm:t>
    </dgm:pt>
    <dgm:pt modelId="{91E66D28-BA9F-4954-8EF2-47DA4C951D17}" type="parTrans" cxnId="{BB49F42D-8C5B-4668-9291-EF9C78379629}">
      <dgm:prSet/>
      <dgm:spPr/>
      <dgm:t>
        <a:bodyPr/>
        <a:lstStyle/>
        <a:p>
          <a:endParaRPr lang="de-AT" sz="1000" i="1"/>
        </a:p>
      </dgm:t>
    </dgm:pt>
    <dgm:pt modelId="{E1010AE4-28E2-42B6-8673-3B5A4ED0ACBE}" type="sibTrans" cxnId="{BB49F42D-8C5B-4668-9291-EF9C78379629}">
      <dgm:prSet/>
      <dgm:spPr/>
      <dgm:t>
        <a:bodyPr/>
        <a:lstStyle/>
        <a:p>
          <a:endParaRPr lang="de-AT" sz="1000" i="1"/>
        </a:p>
      </dgm:t>
    </dgm:pt>
    <dgm:pt modelId="{56CA7465-C0BC-49F2-9138-40AC84D0E80C}">
      <dgm:prSet phldrT="[Text]" custT="1"/>
      <dgm:spPr/>
      <dgm:t>
        <a:bodyPr/>
        <a:lstStyle/>
        <a:p>
          <a:r>
            <a:rPr lang="de-AT" sz="1400" i="1" dirty="0" smtClean="0"/>
            <a:t>high </a:t>
          </a:r>
          <a:r>
            <a:rPr lang="de-AT" sz="1400" i="1" dirty="0" err="1" smtClean="0"/>
            <a:t>quality</a:t>
          </a:r>
          <a:r>
            <a:rPr lang="de-AT" sz="1400" i="1" dirty="0" smtClean="0"/>
            <a:t>, </a:t>
          </a:r>
          <a:r>
            <a:rPr lang="de-AT" sz="1400" i="1" dirty="0" err="1" smtClean="0"/>
            <a:t>customer</a:t>
          </a:r>
          <a:r>
            <a:rPr lang="de-AT" sz="1400" i="1" dirty="0" smtClean="0"/>
            <a:t> </a:t>
          </a:r>
          <a:r>
            <a:rPr lang="de-AT" sz="1400" i="1" dirty="0" err="1" smtClean="0"/>
            <a:t>oriented</a:t>
          </a:r>
          <a:r>
            <a:rPr lang="de-AT" sz="1400" i="1" dirty="0" smtClean="0"/>
            <a:t> </a:t>
          </a:r>
          <a:r>
            <a:rPr lang="de-AT" sz="1400" i="1" dirty="0" err="1" smtClean="0"/>
            <a:t>transport</a:t>
          </a:r>
          <a:r>
            <a:rPr lang="de-AT" sz="1400" i="1" dirty="0" smtClean="0"/>
            <a:t> </a:t>
          </a:r>
          <a:r>
            <a:rPr lang="de-AT" sz="1400" i="1" dirty="0" err="1" smtClean="0"/>
            <a:t>services</a:t>
          </a:r>
          <a:endParaRPr lang="de-AT" sz="1400" i="1" dirty="0"/>
        </a:p>
      </dgm:t>
    </dgm:pt>
    <dgm:pt modelId="{D61A8397-213B-4CF5-8023-9B18F1F931B7}" type="parTrans" cxnId="{B5D68990-E195-40B7-917C-8534DFD49EAE}">
      <dgm:prSet/>
      <dgm:spPr/>
      <dgm:t>
        <a:bodyPr/>
        <a:lstStyle/>
        <a:p>
          <a:endParaRPr lang="de-AT" sz="1000" i="1"/>
        </a:p>
      </dgm:t>
    </dgm:pt>
    <dgm:pt modelId="{3FC8F649-7479-428F-B45A-3464DF1609F2}" type="sibTrans" cxnId="{B5D68990-E195-40B7-917C-8534DFD49EAE}">
      <dgm:prSet/>
      <dgm:spPr/>
      <dgm:t>
        <a:bodyPr/>
        <a:lstStyle/>
        <a:p>
          <a:endParaRPr lang="de-AT" sz="1000" i="1"/>
        </a:p>
      </dgm:t>
    </dgm:pt>
    <dgm:pt modelId="{DF83C20C-B71E-446C-9CA6-C11B9E3C5A36}">
      <dgm:prSet custT="1"/>
      <dgm:spPr/>
      <dgm:t>
        <a:bodyPr/>
        <a:lstStyle/>
        <a:p>
          <a:r>
            <a:rPr lang="de-AT" sz="1400" i="1" dirty="0" err="1" smtClean="0"/>
            <a:t>cost</a:t>
          </a:r>
          <a:r>
            <a:rPr lang="de-AT" sz="1400" i="1" dirty="0" smtClean="0"/>
            <a:t> </a:t>
          </a:r>
          <a:r>
            <a:rPr lang="de-AT" sz="1400" i="1" dirty="0" err="1" smtClean="0"/>
            <a:t>efficient</a:t>
          </a:r>
          <a:r>
            <a:rPr lang="de-AT" sz="1400" i="1" dirty="0" smtClean="0"/>
            <a:t> </a:t>
          </a:r>
          <a:r>
            <a:rPr lang="de-AT" sz="1400" i="1" dirty="0" err="1" smtClean="0"/>
            <a:t>operations</a:t>
          </a:r>
          <a:r>
            <a:rPr lang="de-AT" sz="1400" i="1" dirty="0" smtClean="0"/>
            <a:t>, </a:t>
          </a:r>
          <a:r>
            <a:rPr lang="de-AT" sz="1400" i="1" dirty="0" err="1" smtClean="0"/>
            <a:t>lower</a:t>
          </a:r>
          <a:r>
            <a:rPr lang="de-AT" sz="1400" i="1" dirty="0" smtClean="0"/>
            <a:t> </a:t>
          </a:r>
          <a:r>
            <a:rPr lang="de-AT" sz="1400" i="1" dirty="0" err="1" smtClean="0"/>
            <a:t>need</a:t>
          </a:r>
          <a:r>
            <a:rPr lang="de-AT" sz="1400" i="1" dirty="0" smtClean="0"/>
            <a:t> </a:t>
          </a:r>
          <a:r>
            <a:rPr lang="de-AT" sz="1400" i="1" dirty="0" err="1" smtClean="0"/>
            <a:t>for</a:t>
          </a:r>
          <a:r>
            <a:rPr lang="de-AT" sz="1400" i="1" dirty="0" smtClean="0"/>
            <a:t> </a:t>
          </a:r>
          <a:r>
            <a:rPr lang="de-AT" sz="1400" i="1" dirty="0" err="1" smtClean="0"/>
            <a:t>public</a:t>
          </a:r>
          <a:r>
            <a:rPr lang="de-AT" sz="1400" i="1" dirty="0" smtClean="0"/>
            <a:t> </a:t>
          </a:r>
          <a:r>
            <a:rPr lang="de-AT" sz="1400" i="1" dirty="0" err="1" smtClean="0"/>
            <a:t>funding</a:t>
          </a:r>
          <a:endParaRPr lang="de-AT" sz="1400" i="1" dirty="0"/>
        </a:p>
      </dgm:t>
    </dgm:pt>
    <dgm:pt modelId="{31F4A81F-6457-46F1-BFB4-50559ABDB2A3}" type="parTrans" cxnId="{70E1819C-BE0C-4DD1-AC20-18E6BF7607B6}">
      <dgm:prSet/>
      <dgm:spPr/>
      <dgm:t>
        <a:bodyPr/>
        <a:lstStyle/>
        <a:p>
          <a:endParaRPr lang="de-AT" sz="1000" i="1"/>
        </a:p>
      </dgm:t>
    </dgm:pt>
    <dgm:pt modelId="{70BFDBD8-64B1-4A00-B34A-FB8A99350BA2}" type="sibTrans" cxnId="{70E1819C-BE0C-4DD1-AC20-18E6BF7607B6}">
      <dgm:prSet/>
      <dgm:spPr/>
      <dgm:t>
        <a:bodyPr/>
        <a:lstStyle/>
        <a:p>
          <a:endParaRPr lang="de-AT" sz="1000" i="1"/>
        </a:p>
      </dgm:t>
    </dgm:pt>
    <dgm:pt modelId="{17AFC413-928D-4CF3-8D95-F6F1A982AE10}">
      <dgm:prSet custT="1"/>
      <dgm:spPr/>
      <dgm:t>
        <a:bodyPr/>
        <a:lstStyle/>
        <a:p>
          <a:r>
            <a:rPr lang="de-AT" sz="1400" i="1" dirty="0" err="1" smtClean="0"/>
            <a:t>market</a:t>
          </a:r>
          <a:r>
            <a:rPr lang="de-AT" sz="1400" i="1" dirty="0" smtClean="0"/>
            <a:t> </a:t>
          </a:r>
          <a:r>
            <a:rPr lang="de-AT" sz="1400" i="1" dirty="0" err="1" smtClean="0"/>
            <a:t>driven</a:t>
          </a:r>
          <a:r>
            <a:rPr lang="de-AT" sz="1400" i="1" dirty="0" smtClean="0"/>
            <a:t> </a:t>
          </a:r>
          <a:r>
            <a:rPr lang="de-AT" sz="1400" i="1" dirty="0" err="1" smtClean="0"/>
            <a:t>innovation</a:t>
          </a:r>
          <a:endParaRPr lang="de-AT" sz="1400" i="1" dirty="0"/>
        </a:p>
      </dgm:t>
    </dgm:pt>
    <dgm:pt modelId="{BE0FFC6E-2580-494A-ADD9-2F2042562386}" type="parTrans" cxnId="{353F389D-BD4B-47EC-B2C7-12B0E1686663}">
      <dgm:prSet/>
      <dgm:spPr/>
      <dgm:t>
        <a:bodyPr/>
        <a:lstStyle/>
        <a:p>
          <a:endParaRPr lang="en-GB" sz="1000" i="1"/>
        </a:p>
      </dgm:t>
    </dgm:pt>
    <dgm:pt modelId="{F602A432-9F60-4E0F-8A2A-BBC992A937ED}" type="sibTrans" cxnId="{353F389D-BD4B-47EC-B2C7-12B0E1686663}">
      <dgm:prSet/>
      <dgm:spPr/>
      <dgm:t>
        <a:bodyPr/>
        <a:lstStyle/>
        <a:p>
          <a:endParaRPr lang="en-GB" sz="1000" i="1"/>
        </a:p>
      </dgm:t>
    </dgm:pt>
    <dgm:pt modelId="{8737A167-3D23-4ED1-BDDA-4C203EB6FCA0}" type="pres">
      <dgm:prSet presAssocID="{57CCFC8C-B4FA-45CD-A513-DCD63A4409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D00E13C-95D1-4A20-9F0F-B5C4C3C276D1}" type="pres">
      <dgm:prSet presAssocID="{57CCFC8C-B4FA-45CD-A513-DCD63A440936}" presName="Name1" presStyleCnt="0"/>
      <dgm:spPr/>
      <dgm:t>
        <a:bodyPr/>
        <a:lstStyle/>
        <a:p>
          <a:endParaRPr lang="en-GB"/>
        </a:p>
      </dgm:t>
    </dgm:pt>
    <dgm:pt modelId="{61E676C5-E7AB-412E-8CE5-B526FDF35EE7}" type="pres">
      <dgm:prSet presAssocID="{57CCFC8C-B4FA-45CD-A513-DCD63A440936}" presName="cycle" presStyleCnt="0"/>
      <dgm:spPr/>
      <dgm:t>
        <a:bodyPr/>
        <a:lstStyle/>
        <a:p>
          <a:endParaRPr lang="en-GB"/>
        </a:p>
      </dgm:t>
    </dgm:pt>
    <dgm:pt modelId="{AD7B1550-C84E-484D-BFBA-AE8EAC5B2EF6}" type="pres">
      <dgm:prSet presAssocID="{57CCFC8C-B4FA-45CD-A513-DCD63A440936}" presName="srcNode" presStyleLbl="node1" presStyleIdx="0" presStyleCnt="4"/>
      <dgm:spPr/>
      <dgm:t>
        <a:bodyPr/>
        <a:lstStyle/>
        <a:p>
          <a:endParaRPr lang="en-GB"/>
        </a:p>
      </dgm:t>
    </dgm:pt>
    <dgm:pt modelId="{2C5FF77C-32B5-4E21-A2D3-9AB64A29E7DD}" type="pres">
      <dgm:prSet presAssocID="{57CCFC8C-B4FA-45CD-A513-DCD63A440936}" presName="conn" presStyleLbl="parChTrans1D2" presStyleIdx="0" presStyleCnt="1"/>
      <dgm:spPr/>
      <dgm:t>
        <a:bodyPr/>
        <a:lstStyle/>
        <a:p>
          <a:endParaRPr lang="en-GB"/>
        </a:p>
      </dgm:t>
    </dgm:pt>
    <dgm:pt modelId="{D49A886D-088D-43FA-9978-4B417164E3E6}" type="pres">
      <dgm:prSet presAssocID="{57CCFC8C-B4FA-45CD-A513-DCD63A440936}" presName="extraNode" presStyleLbl="node1" presStyleIdx="0" presStyleCnt="4"/>
      <dgm:spPr/>
      <dgm:t>
        <a:bodyPr/>
        <a:lstStyle/>
        <a:p>
          <a:endParaRPr lang="en-GB"/>
        </a:p>
      </dgm:t>
    </dgm:pt>
    <dgm:pt modelId="{EFDD2908-6137-4EC2-B8EF-8691954D1A7F}" type="pres">
      <dgm:prSet presAssocID="{57CCFC8C-B4FA-45CD-A513-DCD63A440936}" presName="dstNode" presStyleLbl="node1" presStyleIdx="0" presStyleCnt="4"/>
      <dgm:spPr/>
      <dgm:t>
        <a:bodyPr/>
        <a:lstStyle/>
        <a:p>
          <a:endParaRPr lang="en-GB"/>
        </a:p>
      </dgm:t>
    </dgm:pt>
    <dgm:pt modelId="{715C644D-446F-41C4-ADFB-8400BBB49885}" type="pres">
      <dgm:prSet presAssocID="{56CA7465-C0BC-49F2-9138-40AC84D0E80C}" presName="text_1" presStyleLbl="node1" presStyleIdx="0" presStyleCnt="4" custScaleX="100783" custLinFactNeighborX="-790" custLinFactNeighborY="-3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B6683D-09AB-4CCB-A285-994CD08687B7}" type="pres">
      <dgm:prSet presAssocID="{56CA7465-C0BC-49F2-9138-40AC84D0E80C}" presName="accent_1" presStyleCnt="0"/>
      <dgm:spPr/>
      <dgm:t>
        <a:bodyPr/>
        <a:lstStyle/>
        <a:p>
          <a:endParaRPr lang="en-GB"/>
        </a:p>
      </dgm:t>
    </dgm:pt>
    <dgm:pt modelId="{25B5DD7E-21F7-4A6E-A6CF-56C5FE3A396E}" type="pres">
      <dgm:prSet presAssocID="{56CA7465-C0BC-49F2-9138-40AC84D0E80C}" presName="accentRepeatNode" presStyleLbl="solidFgAcc1" presStyleIdx="0" presStyleCnt="4"/>
      <dgm:spPr/>
      <dgm:t>
        <a:bodyPr/>
        <a:lstStyle/>
        <a:p>
          <a:endParaRPr lang="en-GB"/>
        </a:p>
      </dgm:t>
    </dgm:pt>
    <dgm:pt modelId="{38620744-39C5-4495-8712-E5E699525BD6}" type="pres">
      <dgm:prSet presAssocID="{BC903CC7-D1CB-4476-B486-220F0E796E01}" presName="text_2" presStyleLbl="node1" presStyleIdx="1" presStyleCnt="4" custScaleX="9957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7BD656C-66DC-412C-87BD-1C9D1C61EDF0}" type="pres">
      <dgm:prSet presAssocID="{BC903CC7-D1CB-4476-B486-220F0E796E01}" presName="accent_2" presStyleCnt="0"/>
      <dgm:spPr/>
      <dgm:t>
        <a:bodyPr/>
        <a:lstStyle/>
        <a:p>
          <a:endParaRPr lang="en-GB"/>
        </a:p>
      </dgm:t>
    </dgm:pt>
    <dgm:pt modelId="{769A4629-D473-40EE-8E71-4DA57EE74D42}" type="pres">
      <dgm:prSet presAssocID="{BC903CC7-D1CB-4476-B486-220F0E796E01}" presName="accentRepeatNode" presStyleLbl="solidFgAcc1" presStyleIdx="1" presStyleCnt="4"/>
      <dgm:spPr/>
      <dgm:t>
        <a:bodyPr/>
        <a:lstStyle/>
        <a:p>
          <a:endParaRPr lang="en-GB"/>
        </a:p>
      </dgm:t>
    </dgm:pt>
    <dgm:pt modelId="{F2636CB6-56FA-4AC8-9D51-F73834958E59}" type="pres">
      <dgm:prSet presAssocID="{DF83C20C-B71E-446C-9CA6-C11B9E3C5A36}" presName="text_3" presStyleLbl="node1" presStyleIdx="2" presStyleCnt="4" custScaleX="995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83B2E1-C404-40A0-BF9D-F3640A8F9067}" type="pres">
      <dgm:prSet presAssocID="{DF83C20C-B71E-446C-9CA6-C11B9E3C5A36}" presName="accent_3" presStyleCnt="0"/>
      <dgm:spPr/>
      <dgm:t>
        <a:bodyPr/>
        <a:lstStyle/>
        <a:p>
          <a:endParaRPr lang="en-GB"/>
        </a:p>
      </dgm:t>
    </dgm:pt>
    <dgm:pt modelId="{3CFB8315-B7BF-46BE-95B1-B5767B95C567}" type="pres">
      <dgm:prSet presAssocID="{DF83C20C-B71E-446C-9CA6-C11B9E3C5A36}" presName="accentRepeatNode" presStyleLbl="solidFgAcc1" presStyleIdx="2" presStyleCnt="4"/>
      <dgm:spPr/>
      <dgm:t>
        <a:bodyPr/>
        <a:lstStyle/>
        <a:p>
          <a:endParaRPr lang="en-GB"/>
        </a:p>
      </dgm:t>
    </dgm:pt>
    <dgm:pt modelId="{C852416E-8035-4A7D-BAF2-946D830704A8}" type="pres">
      <dgm:prSet presAssocID="{17AFC413-928D-4CF3-8D95-F6F1A982AE10}" presName="text_4" presStyleLbl="node1" presStyleIdx="3" presStyleCnt="4" custScaleX="995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141263-F1EB-441C-8084-1B8B3311A611}" type="pres">
      <dgm:prSet presAssocID="{17AFC413-928D-4CF3-8D95-F6F1A982AE10}" presName="accent_4" presStyleCnt="0"/>
      <dgm:spPr/>
      <dgm:t>
        <a:bodyPr/>
        <a:lstStyle/>
        <a:p>
          <a:endParaRPr lang="en-GB"/>
        </a:p>
      </dgm:t>
    </dgm:pt>
    <dgm:pt modelId="{C5BFE9F2-0DC0-45C7-8038-CF1C3538E8B6}" type="pres">
      <dgm:prSet presAssocID="{17AFC413-928D-4CF3-8D95-F6F1A982AE10}" presName="accentRepeatNode" presStyleLbl="solidFgAcc1" presStyleIdx="3" presStyleCnt="4"/>
      <dgm:spPr/>
      <dgm:t>
        <a:bodyPr/>
        <a:lstStyle/>
        <a:p>
          <a:endParaRPr lang="en-GB"/>
        </a:p>
      </dgm:t>
    </dgm:pt>
  </dgm:ptLst>
  <dgm:cxnLst>
    <dgm:cxn modelId="{7B201B89-2003-4F76-8055-71F748ABF35F}" type="presOf" srcId="{17AFC413-928D-4CF3-8D95-F6F1A982AE10}" destId="{C852416E-8035-4A7D-BAF2-946D830704A8}" srcOrd="0" destOrd="0" presId="urn:microsoft.com/office/officeart/2008/layout/VerticalCurvedList"/>
    <dgm:cxn modelId="{353F389D-BD4B-47EC-B2C7-12B0E1686663}" srcId="{57CCFC8C-B4FA-45CD-A513-DCD63A440936}" destId="{17AFC413-928D-4CF3-8D95-F6F1A982AE10}" srcOrd="3" destOrd="0" parTransId="{BE0FFC6E-2580-494A-ADD9-2F2042562386}" sibTransId="{F602A432-9F60-4E0F-8A2A-BBC992A937ED}"/>
    <dgm:cxn modelId="{B4724C6B-CDEB-4906-9039-F8CE390AA231}" type="presOf" srcId="{57CCFC8C-B4FA-45CD-A513-DCD63A440936}" destId="{8737A167-3D23-4ED1-BDDA-4C203EB6FCA0}" srcOrd="0" destOrd="0" presId="urn:microsoft.com/office/officeart/2008/layout/VerticalCurvedList"/>
    <dgm:cxn modelId="{B736BEAD-E607-44F8-8EC9-6B57AFEC2929}" type="presOf" srcId="{56CA7465-C0BC-49F2-9138-40AC84D0E80C}" destId="{715C644D-446F-41C4-ADFB-8400BBB49885}" srcOrd="0" destOrd="0" presId="urn:microsoft.com/office/officeart/2008/layout/VerticalCurvedList"/>
    <dgm:cxn modelId="{B5D68990-E195-40B7-917C-8534DFD49EAE}" srcId="{57CCFC8C-B4FA-45CD-A513-DCD63A440936}" destId="{56CA7465-C0BC-49F2-9138-40AC84D0E80C}" srcOrd="0" destOrd="0" parTransId="{D61A8397-213B-4CF5-8023-9B18F1F931B7}" sibTransId="{3FC8F649-7479-428F-B45A-3464DF1609F2}"/>
    <dgm:cxn modelId="{B8D62BF3-F8CD-49B0-9B7D-A81E8D2FB94F}" type="presOf" srcId="{BC903CC7-D1CB-4476-B486-220F0E796E01}" destId="{38620744-39C5-4495-8712-E5E699525BD6}" srcOrd="0" destOrd="0" presId="urn:microsoft.com/office/officeart/2008/layout/VerticalCurvedList"/>
    <dgm:cxn modelId="{D97375CE-B0D3-4584-BF33-4EBC2C6B782A}" type="presOf" srcId="{DF83C20C-B71E-446C-9CA6-C11B9E3C5A36}" destId="{F2636CB6-56FA-4AC8-9D51-F73834958E59}" srcOrd="0" destOrd="0" presId="urn:microsoft.com/office/officeart/2008/layout/VerticalCurvedList"/>
    <dgm:cxn modelId="{BB49F42D-8C5B-4668-9291-EF9C78379629}" srcId="{57CCFC8C-B4FA-45CD-A513-DCD63A440936}" destId="{BC903CC7-D1CB-4476-B486-220F0E796E01}" srcOrd="1" destOrd="0" parTransId="{91E66D28-BA9F-4954-8EF2-47DA4C951D17}" sibTransId="{E1010AE4-28E2-42B6-8673-3B5A4ED0ACBE}"/>
    <dgm:cxn modelId="{70E1819C-BE0C-4DD1-AC20-18E6BF7607B6}" srcId="{57CCFC8C-B4FA-45CD-A513-DCD63A440936}" destId="{DF83C20C-B71E-446C-9CA6-C11B9E3C5A36}" srcOrd="2" destOrd="0" parTransId="{31F4A81F-6457-46F1-BFB4-50559ABDB2A3}" sibTransId="{70BFDBD8-64B1-4A00-B34A-FB8A99350BA2}"/>
    <dgm:cxn modelId="{7CBAB4AC-88A5-4736-9A2E-5231DC1A624A}" type="presOf" srcId="{3FC8F649-7479-428F-B45A-3464DF1609F2}" destId="{2C5FF77C-32B5-4E21-A2D3-9AB64A29E7DD}" srcOrd="0" destOrd="0" presId="urn:microsoft.com/office/officeart/2008/layout/VerticalCurvedList"/>
    <dgm:cxn modelId="{3854647E-C4BF-4200-B0E6-320FE88205C6}" type="presParOf" srcId="{8737A167-3D23-4ED1-BDDA-4C203EB6FCA0}" destId="{FD00E13C-95D1-4A20-9F0F-B5C4C3C276D1}" srcOrd="0" destOrd="0" presId="urn:microsoft.com/office/officeart/2008/layout/VerticalCurvedList"/>
    <dgm:cxn modelId="{EF8E4A22-AA41-4610-AE5C-FD55D9A8A28F}" type="presParOf" srcId="{FD00E13C-95D1-4A20-9F0F-B5C4C3C276D1}" destId="{61E676C5-E7AB-412E-8CE5-B526FDF35EE7}" srcOrd="0" destOrd="0" presId="urn:microsoft.com/office/officeart/2008/layout/VerticalCurvedList"/>
    <dgm:cxn modelId="{9F64EE77-7049-4535-852C-4805D5E8C5A2}" type="presParOf" srcId="{61E676C5-E7AB-412E-8CE5-B526FDF35EE7}" destId="{AD7B1550-C84E-484D-BFBA-AE8EAC5B2EF6}" srcOrd="0" destOrd="0" presId="urn:microsoft.com/office/officeart/2008/layout/VerticalCurvedList"/>
    <dgm:cxn modelId="{31E54FEF-6780-47A8-A83D-5941AA5B33C9}" type="presParOf" srcId="{61E676C5-E7AB-412E-8CE5-B526FDF35EE7}" destId="{2C5FF77C-32B5-4E21-A2D3-9AB64A29E7DD}" srcOrd="1" destOrd="0" presId="urn:microsoft.com/office/officeart/2008/layout/VerticalCurvedList"/>
    <dgm:cxn modelId="{98DD67BA-7779-4511-95C1-14D3F3406963}" type="presParOf" srcId="{61E676C5-E7AB-412E-8CE5-B526FDF35EE7}" destId="{D49A886D-088D-43FA-9978-4B417164E3E6}" srcOrd="2" destOrd="0" presId="urn:microsoft.com/office/officeart/2008/layout/VerticalCurvedList"/>
    <dgm:cxn modelId="{A4042C15-05A6-4E41-8A2D-7D0896F75D0B}" type="presParOf" srcId="{61E676C5-E7AB-412E-8CE5-B526FDF35EE7}" destId="{EFDD2908-6137-4EC2-B8EF-8691954D1A7F}" srcOrd="3" destOrd="0" presId="urn:microsoft.com/office/officeart/2008/layout/VerticalCurvedList"/>
    <dgm:cxn modelId="{6A77F41D-D881-4109-96E0-98A7A64DF53D}" type="presParOf" srcId="{FD00E13C-95D1-4A20-9F0F-B5C4C3C276D1}" destId="{715C644D-446F-41C4-ADFB-8400BBB49885}" srcOrd="1" destOrd="0" presId="urn:microsoft.com/office/officeart/2008/layout/VerticalCurvedList"/>
    <dgm:cxn modelId="{7DB00EFD-19B6-4C81-A36A-DED182FA6E7F}" type="presParOf" srcId="{FD00E13C-95D1-4A20-9F0F-B5C4C3C276D1}" destId="{7AB6683D-09AB-4CCB-A285-994CD08687B7}" srcOrd="2" destOrd="0" presId="urn:microsoft.com/office/officeart/2008/layout/VerticalCurvedList"/>
    <dgm:cxn modelId="{4EE41259-7590-4698-8DAC-BF2DBFFCDCF7}" type="presParOf" srcId="{7AB6683D-09AB-4CCB-A285-994CD08687B7}" destId="{25B5DD7E-21F7-4A6E-A6CF-56C5FE3A396E}" srcOrd="0" destOrd="0" presId="urn:microsoft.com/office/officeart/2008/layout/VerticalCurvedList"/>
    <dgm:cxn modelId="{34C78007-D4A5-4F1A-B575-89C91048BF1A}" type="presParOf" srcId="{FD00E13C-95D1-4A20-9F0F-B5C4C3C276D1}" destId="{38620744-39C5-4495-8712-E5E699525BD6}" srcOrd="3" destOrd="0" presId="urn:microsoft.com/office/officeart/2008/layout/VerticalCurvedList"/>
    <dgm:cxn modelId="{F19CC487-CA28-471E-B553-DACB5FBDA6E9}" type="presParOf" srcId="{FD00E13C-95D1-4A20-9F0F-B5C4C3C276D1}" destId="{97BD656C-66DC-412C-87BD-1C9D1C61EDF0}" srcOrd="4" destOrd="0" presId="urn:microsoft.com/office/officeart/2008/layout/VerticalCurvedList"/>
    <dgm:cxn modelId="{CE1926A2-8476-4256-B621-03643CA2ABB1}" type="presParOf" srcId="{97BD656C-66DC-412C-87BD-1C9D1C61EDF0}" destId="{769A4629-D473-40EE-8E71-4DA57EE74D42}" srcOrd="0" destOrd="0" presId="urn:microsoft.com/office/officeart/2008/layout/VerticalCurvedList"/>
    <dgm:cxn modelId="{D8D88408-764B-4A1E-937F-C674D4BF82FF}" type="presParOf" srcId="{FD00E13C-95D1-4A20-9F0F-B5C4C3C276D1}" destId="{F2636CB6-56FA-4AC8-9D51-F73834958E59}" srcOrd="5" destOrd="0" presId="urn:microsoft.com/office/officeart/2008/layout/VerticalCurvedList"/>
    <dgm:cxn modelId="{8BF69DC3-D9A0-45D5-B9FF-2D5237CD8F3F}" type="presParOf" srcId="{FD00E13C-95D1-4A20-9F0F-B5C4C3C276D1}" destId="{DE83B2E1-C404-40A0-BF9D-F3640A8F9067}" srcOrd="6" destOrd="0" presId="urn:microsoft.com/office/officeart/2008/layout/VerticalCurvedList"/>
    <dgm:cxn modelId="{0195C6A2-7FD6-46DB-A365-BD2CB68B6704}" type="presParOf" srcId="{DE83B2E1-C404-40A0-BF9D-F3640A8F9067}" destId="{3CFB8315-B7BF-46BE-95B1-B5767B95C567}" srcOrd="0" destOrd="0" presId="urn:microsoft.com/office/officeart/2008/layout/VerticalCurvedList"/>
    <dgm:cxn modelId="{83401A95-BDF2-4638-8787-7B642F887E94}" type="presParOf" srcId="{FD00E13C-95D1-4A20-9F0F-B5C4C3C276D1}" destId="{C852416E-8035-4A7D-BAF2-946D830704A8}" srcOrd="7" destOrd="0" presId="urn:microsoft.com/office/officeart/2008/layout/VerticalCurvedList"/>
    <dgm:cxn modelId="{6D17BACF-E6CD-4739-95AE-2323AD11C550}" type="presParOf" srcId="{FD00E13C-95D1-4A20-9F0F-B5C4C3C276D1}" destId="{D4141263-F1EB-441C-8084-1B8B3311A611}" srcOrd="8" destOrd="0" presId="urn:microsoft.com/office/officeart/2008/layout/VerticalCurvedList"/>
    <dgm:cxn modelId="{0053FA57-CBD7-4D35-96AE-EC2A9F5A962F}" type="presParOf" srcId="{D4141263-F1EB-441C-8084-1B8B3311A611}" destId="{C5BFE9F2-0DC0-45C7-8038-CF1C3538E8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27BEA-A349-4302-A89C-B96DC5A66F1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D497F8E-F12B-4C37-9465-A833BD47EFE3}">
      <dgm:prSet phldrT="[Text]" custT="1"/>
      <dgm:spPr/>
      <dgm:t>
        <a:bodyPr/>
        <a:lstStyle/>
        <a:p>
          <a:r>
            <a:rPr lang="en-GB" sz="1400" noProof="0" dirty="0" smtClean="0"/>
            <a:t>Opening markets to competition</a:t>
          </a:r>
          <a:endParaRPr lang="en-GB" sz="1400" noProof="0" dirty="0"/>
        </a:p>
      </dgm:t>
    </dgm:pt>
    <dgm:pt modelId="{48563339-FF9B-4B5C-8BF6-EE124DCD3701}" type="parTrans" cxnId="{D9BC865D-0837-404B-BE2E-25FFC2DD9A12}">
      <dgm:prSet/>
      <dgm:spPr/>
      <dgm:t>
        <a:bodyPr/>
        <a:lstStyle/>
        <a:p>
          <a:endParaRPr lang="en-GB"/>
        </a:p>
      </dgm:t>
    </dgm:pt>
    <dgm:pt modelId="{F475058E-E37F-4C66-88F2-18A20728B575}" type="sibTrans" cxnId="{D9BC865D-0837-404B-BE2E-25FFC2DD9A12}">
      <dgm:prSet/>
      <dgm:spPr/>
      <dgm:t>
        <a:bodyPr/>
        <a:lstStyle/>
        <a:p>
          <a:endParaRPr lang="en-GB"/>
        </a:p>
      </dgm:t>
    </dgm:pt>
    <dgm:pt modelId="{E3F4434A-BE8A-41FC-9284-740596E2FC50}">
      <dgm:prSet phldrT="[Text]" custT="1"/>
      <dgm:spPr/>
      <dgm:t>
        <a:bodyPr/>
        <a:lstStyle/>
        <a:p>
          <a:r>
            <a:rPr lang="en-GB" sz="1400" noProof="0" dirty="0" smtClean="0"/>
            <a:t>Independence of infrastructure manager from railway undertakings</a:t>
          </a:r>
        </a:p>
      </dgm:t>
    </dgm:pt>
    <dgm:pt modelId="{40D56EE7-C3FA-459B-A7B3-64F722ED582E}" type="parTrans" cxnId="{CD01794D-08AF-4C03-BFCA-745A59270D98}">
      <dgm:prSet/>
      <dgm:spPr/>
      <dgm:t>
        <a:bodyPr/>
        <a:lstStyle/>
        <a:p>
          <a:endParaRPr lang="en-GB"/>
        </a:p>
      </dgm:t>
    </dgm:pt>
    <dgm:pt modelId="{8A29394D-86AB-4042-90D0-63F7EC2FC2EE}" type="sibTrans" cxnId="{CD01794D-08AF-4C03-BFCA-745A59270D98}">
      <dgm:prSet/>
      <dgm:spPr/>
      <dgm:t>
        <a:bodyPr/>
        <a:lstStyle/>
        <a:p>
          <a:endParaRPr lang="en-GB"/>
        </a:p>
      </dgm:t>
    </dgm:pt>
    <dgm:pt modelId="{CD55CE5D-9A7A-4DAD-A8EE-4E2C2E54DCD5}">
      <dgm:prSet phldrT="[Text]" custT="1"/>
      <dgm:spPr/>
      <dgm:t>
        <a:bodyPr/>
        <a:lstStyle/>
        <a:p>
          <a:r>
            <a:rPr lang="en-GB" sz="1400" noProof="0" dirty="0" smtClean="0"/>
            <a:t>Independence of railways from the State</a:t>
          </a:r>
          <a:endParaRPr lang="en-GB" sz="1400" noProof="0" dirty="0"/>
        </a:p>
      </dgm:t>
    </dgm:pt>
    <dgm:pt modelId="{2385195D-4BC6-437B-BBF2-96C40DE5318B}" type="parTrans" cxnId="{AB54A0CB-9959-4183-870F-F80034A038B6}">
      <dgm:prSet/>
      <dgm:spPr/>
      <dgm:t>
        <a:bodyPr/>
        <a:lstStyle/>
        <a:p>
          <a:endParaRPr lang="en-GB"/>
        </a:p>
      </dgm:t>
    </dgm:pt>
    <dgm:pt modelId="{908D9571-7EDD-44B5-ACB1-AC44E7D131A4}" type="sibTrans" cxnId="{AB54A0CB-9959-4183-870F-F80034A038B6}">
      <dgm:prSet/>
      <dgm:spPr/>
      <dgm:t>
        <a:bodyPr/>
        <a:lstStyle/>
        <a:p>
          <a:endParaRPr lang="en-GB"/>
        </a:p>
      </dgm:t>
    </dgm:pt>
    <dgm:pt modelId="{FF19087A-B87C-415D-A997-0B31A27B6071}">
      <dgm:prSet phldrT="[Text]" custT="1"/>
      <dgm:spPr/>
      <dgm:t>
        <a:bodyPr/>
        <a:lstStyle/>
        <a:p>
          <a:r>
            <a:rPr lang="en-GB" sz="1400" noProof="0" dirty="0" smtClean="0"/>
            <a:t>Rules on track access charges and capacity allocation</a:t>
          </a:r>
          <a:endParaRPr lang="en-GB" sz="1400" noProof="0" dirty="0"/>
        </a:p>
      </dgm:t>
    </dgm:pt>
    <dgm:pt modelId="{66C42455-6CE8-42F7-95A3-1FD5E94BBF46}" type="parTrans" cxnId="{FBF07457-71C8-4FA0-935F-3376D6FFBDD2}">
      <dgm:prSet/>
      <dgm:spPr/>
      <dgm:t>
        <a:bodyPr/>
        <a:lstStyle/>
        <a:p>
          <a:endParaRPr lang="en-GB"/>
        </a:p>
      </dgm:t>
    </dgm:pt>
    <dgm:pt modelId="{208D0001-FB6E-4878-8A7C-4D3C958183C7}" type="sibTrans" cxnId="{FBF07457-71C8-4FA0-935F-3376D6FFBDD2}">
      <dgm:prSet/>
      <dgm:spPr/>
      <dgm:t>
        <a:bodyPr/>
        <a:lstStyle/>
        <a:p>
          <a:endParaRPr lang="en-GB"/>
        </a:p>
      </dgm:t>
    </dgm:pt>
    <dgm:pt modelId="{95626D1F-3A51-4CC0-BB9A-037A882D68E3}">
      <dgm:prSet phldrT="[Text]" custT="1"/>
      <dgm:spPr/>
      <dgm:t>
        <a:bodyPr/>
        <a:lstStyle/>
        <a:p>
          <a:r>
            <a:rPr lang="en-GB" sz="1400" noProof="0" dirty="0" smtClean="0"/>
            <a:t>Sustainable funding of infrastructure</a:t>
          </a:r>
          <a:endParaRPr lang="en-GB" sz="1400" noProof="0" dirty="0"/>
        </a:p>
      </dgm:t>
    </dgm:pt>
    <dgm:pt modelId="{FBBD7A4E-FDDD-43BA-BD9D-43371411900A}" type="parTrans" cxnId="{EA2FAF22-0207-4F29-B3D1-AF96689142FA}">
      <dgm:prSet/>
      <dgm:spPr/>
      <dgm:t>
        <a:bodyPr/>
        <a:lstStyle/>
        <a:p>
          <a:endParaRPr lang="en-GB"/>
        </a:p>
      </dgm:t>
    </dgm:pt>
    <dgm:pt modelId="{31F37B2B-D0ED-4CDB-9834-ACD644F3E28C}" type="sibTrans" cxnId="{EA2FAF22-0207-4F29-B3D1-AF96689142FA}">
      <dgm:prSet/>
      <dgm:spPr/>
      <dgm:t>
        <a:bodyPr/>
        <a:lstStyle/>
        <a:p>
          <a:endParaRPr lang="en-GB"/>
        </a:p>
      </dgm:t>
    </dgm:pt>
    <dgm:pt modelId="{A6FC624A-C868-462A-AD09-CF2DFDC7CD7A}">
      <dgm:prSet phldrT="[Text]" custT="1"/>
      <dgm:spPr/>
      <dgm:t>
        <a:bodyPr/>
        <a:lstStyle/>
        <a:p>
          <a:r>
            <a:rPr lang="en-GB" sz="1400" noProof="0" dirty="0" smtClean="0"/>
            <a:t>Equal access to service facilities</a:t>
          </a:r>
          <a:endParaRPr lang="en-GB" sz="1400" noProof="0" dirty="0"/>
        </a:p>
      </dgm:t>
    </dgm:pt>
    <dgm:pt modelId="{48187529-B613-478B-BC32-727FEF432865}" type="parTrans" cxnId="{08F4E62F-3BCE-4359-9B4B-002DE5223E0A}">
      <dgm:prSet/>
      <dgm:spPr/>
      <dgm:t>
        <a:bodyPr/>
        <a:lstStyle/>
        <a:p>
          <a:endParaRPr lang="en-GB"/>
        </a:p>
      </dgm:t>
    </dgm:pt>
    <dgm:pt modelId="{47892960-0DCF-4866-8478-B9919259B2D0}" type="sibTrans" cxnId="{08F4E62F-3BCE-4359-9B4B-002DE5223E0A}">
      <dgm:prSet/>
      <dgm:spPr/>
      <dgm:t>
        <a:bodyPr/>
        <a:lstStyle/>
        <a:p>
          <a:endParaRPr lang="en-GB"/>
        </a:p>
      </dgm:t>
    </dgm:pt>
    <dgm:pt modelId="{241F8342-EBF9-40AA-AF27-A58F4B888666}">
      <dgm:prSet phldrT="[Text]" custT="1"/>
      <dgm:spPr/>
      <dgm:t>
        <a:bodyPr/>
        <a:lstStyle/>
        <a:p>
          <a:r>
            <a:rPr lang="en-GB" sz="1400" noProof="0" dirty="0" smtClean="0"/>
            <a:t>Independent rail regulatory bodies</a:t>
          </a:r>
          <a:endParaRPr lang="en-GB" sz="1400" noProof="0" dirty="0"/>
        </a:p>
      </dgm:t>
    </dgm:pt>
    <dgm:pt modelId="{A624724F-D7D7-4560-8552-07CE6165BF82}" type="parTrans" cxnId="{5A614E62-9CF4-49F8-885C-D9864D767F7D}">
      <dgm:prSet/>
      <dgm:spPr/>
      <dgm:t>
        <a:bodyPr/>
        <a:lstStyle/>
        <a:p>
          <a:endParaRPr lang="en-GB"/>
        </a:p>
      </dgm:t>
    </dgm:pt>
    <dgm:pt modelId="{92992287-93D6-454C-BB19-455B9A7F10BE}" type="sibTrans" cxnId="{5A614E62-9CF4-49F8-885C-D9864D767F7D}">
      <dgm:prSet/>
      <dgm:spPr/>
      <dgm:t>
        <a:bodyPr/>
        <a:lstStyle/>
        <a:p>
          <a:endParaRPr lang="en-GB"/>
        </a:p>
      </dgm:t>
    </dgm:pt>
    <dgm:pt modelId="{A9A14FA4-16FE-4854-86D8-E2FE2910894C}">
      <dgm:prSet phldrT="[Text]" custT="1"/>
      <dgm:spPr/>
      <dgm:t>
        <a:bodyPr/>
        <a:lstStyle/>
        <a:p>
          <a:r>
            <a:rPr lang="en-GB" sz="1400" noProof="0" dirty="0" smtClean="0"/>
            <a:t>Transparency of financial flows</a:t>
          </a:r>
          <a:endParaRPr lang="en-GB" sz="1400" noProof="0" dirty="0"/>
        </a:p>
      </dgm:t>
    </dgm:pt>
    <dgm:pt modelId="{4E7EF2F4-5D02-44AD-B521-8BD9979F7512}" type="parTrans" cxnId="{298CD26D-05AE-4EFA-81B6-007F7DC90CA2}">
      <dgm:prSet/>
      <dgm:spPr/>
      <dgm:t>
        <a:bodyPr/>
        <a:lstStyle/>
        <a:p>
          <a:endParaRPr lang="en-GB"/>
        </a:p>
      </dgm:t>
    </dgm:pt>
    <dgm:pt modelId="{5EDD196E-4947-4E4B-8294-D943CEDC54BC}" type="sibTrans" cxnId="{298CD26D-05AE-4EFA-81B6-007F7DC90CA2}">
      <dgm:prSet/>
      <dgm:spPr/>
      <dgm:t>
        <a:bodyPr/>
        <a:lstStyle/>
        <a:p>
          <a:endParaRPr lang="en-GB"/>
        </a:p>
      </dgm:t>
    </dgm:pt>
    <dgm:pt modelId="{7190CA4E-AA7B-4CC2-86A0-319567A20888}">
      <dgm:prSet phldrT="[Text]" custT="1"/>
      <dgm:spPr/>
      <dgm:t>
        <a:bodyPr/>
        <a:lstStyle/>
        <a:p>
          <a:r>
            <a:rPr lang="en-GB" sz="1400" noProof="0" dirty="0" smtClean="0"/>
            <a:t>Competitive tendering of public service contracts</a:t>
          </a:r>
          <a:endParaRPr lang="en-GB" sz="1400" noProof="0" dirty="0"/>
        </a:p>
      </dgm:t>
    </dgm:pt>
    <dgm:pt modelId="{0FB8A7DD-AD36-46AF-AF4B-C175E0E32EF2}" type="parTrans" cxnId="{2FBA5BAB-92FA-45C4-944B-01237FED4459}">
      <dgm:prSet/>
      <dgm:spPr/>
      <dgm:t>
        <a:bodyPr/>
        <a:lstStyle/>
        <a:p>
          <a:endParaRPr lang="en-GB"/>
        </a:p>
      </dgm:t>
    </dgm:pt>
    <dgm:pt modelId="{E451B6C8-75E4-47E1-A416-DEFE6EFDF586}" type="sibTrans" cxnId="{2FBA5BAB-92FA-45C4-944B-01237FED4459}">
      <dgm:prSet/>
      <dgm:spPr/>
      <dgm:t>
        <a:bodyPr/>
        <a:lstStyle/>
        <a:p>
          <a:endParaRPr lang="en-GB"/>
        </a:p>
      </dgm:t>
    </dgm:pt>
    <dgm:pt modelId="{53A5F5E2-84BE-4711-8C58-63211A72F9A0}" type="pres">
      <dgm:prSet presAssocID="{E3227BEA-A349-4302-A89C-B96DC5A66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D916A8-2CBF-4F11-8169-F669050BC7B5}" type="pres">
      <dgm:prSet presAssocID="{AD497F8E-F12B-4C37-9465-A833BD47EFE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9013BE-5CFA-4942-92A7-708F3D609987}" type="pres">
      <dgm:prSet presAssocID="{F475058E-E37F-4C66-88F2-18A20728B575}" presName="spacer" presStyleCnt="0"/>
      <dgm:spPr/>
      <dgm:t>
        <a:bodyPr/>
        <a:lstStyle/>
        <a:p>
          <a:endParaRPr lang="en-GB"/>
        </a:p>
      </dgm:t>
    </dgm:pt>
    <dgm:pt modelId="{7E5ABDD9-BA13-4DBB-84AA-26F560DC8ACE}" type="pres">
      <dgm:prSet presAssocID="{E3F4434A-BE8A-41FC-9284-740596E2FC5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57845-D967-443E-B45B-12D3BB9E636A}" type="pres">
      <dgm:prSet presAssocID="{8A29394D-86AB-4042-90D0-63F7EC2FC2EE}" presName="spacer" presStyleCnt="0"/>
      <dgm:spPr/>
      <dgm:t>
        <a:bodyPr/>
        <a:lstStyle/>
        <a:p>
          <a:endParaRPr lang="en-GB"/>
        </a:p>
      </dgm:t>
    </dgm:pt>
    <dgm:pt modelId="{4DE603AB-0FE9-4EA1-AEAD-16F5E5637B57}" type="pres">
      <dgm:prSet presAssocID="{CD55CE5D-9A7A-4DAD-A8EE-4E2C2E54DCD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98555C-E6E2-4500-B999-C47B302782E1}" type="pres">
      <dgm:prSet presAssocID="{908D9571-7EDD-44B5-ACB1-AC44E7D131A4}" presName="spacer" presStyleCnt="0"/>
      <dgm:spPr/>
      <dgm:t>
        <a:bodyPr/>
        <a:lstStyle/>
        <a:p>
          <a:endParaRPr lang="en-GB"/>
        </a:p>
      </dgm:t>
    </dgm:pt>
    <dgm:pt modelId="{812F2067-2A92-4257-8E2A-3A3B39695FDA}" type="pres">
      <dgm:prSet presAssocID="{FF19087A-B87C-415D-A997-0B31A27B607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05753A-A8F9-43AC-B4C4-D6C0EC03E292}" type="pres">
      <dgm:prSet presAssocID="{208D0001-FB6E-4878-8A7C-4D3C958183C7}" presName="spacer" presStyleCnt="0"/>
      <dgm:spPr/>
      <dgm:t>
        <a:bodyPr/>
        <a:lstStyle/>
        <a:p>
          <a:endParaRPr lang="en-GB"/>
        </a:p>
      </dgm:t>
    </dgm:pt>
    <dgm:pt modelId="{16831A49-E2D2-456B-85A2-862FB10833D9}" type="pres">
      <dgm:prSet presAssocID="{95626D1F-3A51-4CC0-BB9A-037A882D68E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DC00CF-DFAD-4781-9C8E-AF4CDCC112B3}" type="pres">
      <dgm:prSet presAssocID="{31F37B2B-D0ED-4CDB-9834-ACD644F3E28C}" presName="spacer" presStyleCnt="0"/>
      <dgm:spPr/>
      <dgm:t>
        <a:bodyPr/>
        <a:lstStyle/>
        <a:p>
          <a:endParaRPr lang="en-GB"/>
        </a:p>
      </dgm:t>
    </dgm:pt>
    <dgm:pt modelId="{C7A1D4F8-4424-47DE-B8B8-E209EA2CE828}" type="pres">
      <dgm:prSet presAssocID="{A6FC624A-C868-462A-AD09-CF2DFDC7CD7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8E6622-D853-41B7-8D05-31C5727B3ADD}" type="pres">
      <dgm:prSet presAssocID="{47892960-0DCF-4866-8478-B9919259B2D0}" presName="spacer" presStyleCnt="0"/>
      <dgm:spPr/>
      <dgm:t>
        <a:bodyPr/>
        <a:lstStyle/>
        <a:p>
          <a:endParaRPr lang="en-GB"/>
        </a:p>
      </dgm:t>
    </dgm:pt>
    <dgm:pt modelId="{9D18F897-66AF-4E59-9A3F-88BF43085876}" type="pres">
      <dgm:prSet presAssocID="{241F8342-EBF9-40AA-AF27-A58F4B88866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B82901-BC67-48A7-8AC7-D763657D6C6C}" type="pres">
      <dgm:prSet presAssocID="{92992287-93D6-454C-BB19-455B9A7F10BE}" presName="spacer" presStyleCnt="0"/>
      <dgm:spPr/>
      <dgm:t>
        <a:bodyPr/>
        <a:lstStyle/>
        <a:p>
          <a:endParaRPr lang="en-GB"/>
        </a:p>
      </dgm:t>
    </dgm:pt>
    <dgm:pt modelId="{4B83DC3E-4CBF-43CA-87A5-F7E32B00C86D}" type="pres">
      <dgm:prSet presAssocID="{A9A14FA4-16FE-4854-86D8-E2FE2910894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B96534-EA61-4E8A-81E1-A91CD094F698}" type="pres">
      <dgm:prSet presAssocID="{5EDD196E-4947-4E4B-8294-D943CEDC54BC}" presName="spacer" presStyleCnt="0"/>
      <dgm:spPr/>
      <dgm:t>
        <a:bodyPr/>
        <a:lstStyle/>
        <a:p>
          <a:endParaRPr lang="en-GB"/>
        </a:p>
      </dgm:t>
    </dgm:pt>
    <dgm:pt modelId="{D1D9AD60-CCA5-4648-AB42-87A8A61AAB5E}" type="pres">
      <dgm:prSet presAssocID="{7190CA4E-AA7B-4CC2-86A0-319567A20888}" presName="parentText" presStyleLbl="node1" presStyleIdx="8" presStyleCnt="9" custLinFactY="190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BE9875-A16E-494A-844D-9E4EE27FAB4A}" type="presOf" srcId="{A9A14FA4-16FE-4854-86D8-E2FE2910894C}" destId="{4B83DC3E-4CBF-43CA-87A5-F7E32B00C86D}" srcOrd="0" destOrd="0" presId="urn:microsoft.com/office/officeart/2005/8/layout/vList2"/>
    <dgm:cxn modelId="{D9BC865D-0837-404B-BE2E-25FFC2DD9A12}" srcId="{E3227BEA-A349-4302-A89C-B96DC5A66F17}" destId="{AD497F8E-F12B-4C37-9465-A833BD47EFE3}" srcOrd="0" destOrd="0" parTransId="{48563339-FF9B-4B5C-8BF6-EE124DCD3701}" sibTransId="{F475058E-E37F-4C66-88F2-18A20728B575}"/>
    <dgm:cxn modelId="{CD01794D-08AF-4C03-BFCA-745A59270D98}" srcId="{E3227BEA-A349-4302-A89C-B96DC5A66F17}" destId="{E3F4434A-BE8A-41FC-9284-740596E2FC50}" srcOrd="1" destOrd="0" parTransId="{40D56EE7-C3FA-459B-A7B3-64F722ED582E}" sibTransId="{8A29394D-86AB-4042-90D0-63F7EC2FC2EE}"/>
    <dgm:cxn modelId="{7DA8052A-D9DC-409C-9EED-5D8D63F2DAAC}" type="presOf" srcId="{CD55CE5D-9A7A-4DAD-A8EE-4E2C2E54DCD5}" destId="{4DE603AB-0FE9-4EA1-AEAD-16F5E5637B57}" srcOrd="0" destOrd="0" presId="urn:microsoft.com/office/officeart/2005/8/layout/vList2"/>
    <dgm:cxn modelId="{C8B0B362-EBD2-4833-B28A-DF711301D047}" type="presOf" srcId="{AD497F8E-F12B-4C37-9465-A833BD47EFE3}" destId="{C8D916A8-2CBF-4F11-8169-F669050BC7B5}" srcOrd="0" destOrd="0" presId="urn:microsoft.com/office/officeart/2005/8/layout/vList2"/>
    <dgm:cxn modelId="{298CD26D-05AE-4EFA-81B6-007F7DC90CA2}" srcId="{E3227BEA-A349-4302-A89C-B96DC5A66F17}" destId="{A9A14FA4-16FE-4854-86D8-E2FE2910894C}" srcOrd="7" destOrd="0" parTransId="{4E7EF2F4-5D02-44AD-B521-8BD9979F7512}" sibTransId="{5EDD196E-4947-4E4B-8294-D943CEDC54BC}"/>
    <dgm:cxn modelId="{CD94E305-679B-4AE1-A74A-258976F24D9F}" type="presOf" srcId="{A6FC624A-C868-462A-AD09-CF2DFDC7CD7A}" destId="{C7A1D4F8-4424-47DE-B8B8-E209EA2CE828}" srcOrd="0" destOrd="0" presId="urn:microsoft.com/office/officeart/2005/8/layout/vList2"/>
    <dgm:cxn modelId="{FBF07457-71C8-4FA0-935F-3376D6FFBDD2}" srcId="{E3227BEA-A349-4302-A89C-B96DC5A66F17}" destId="{FF19087A-B87C-415D-A997-0B31A27B6071}" srcOrd="3" destOrd="0" parTransId="{66C42455-6CE8-42F7-95A3-1FD5E94BBF46}" sibTransId="{208D0001-FB6E-4878-8A7C-4D3C958183C7}"/>
    <dgm:cxn modelId="{AB54A0CB-9959-4183-870F-F80034A038B6}" srcId="{E3227BEA-A349-4302-A89C-B96DC5A66F17}" destId="{CD55CE5D-9A7A-4DAD-A8EE-4E2C2E54DCD5}" srcOrd="2" destOrd="0" parTransId="{2385195D-4BC6-437B-BBF2-96C40DE5318B}" sibTransId="{908D9571-7EDD-44B5-ACB1-AC44E7D131A4}"/>
    <dgm:cxn modelId="{2FBA5BAB-92FA-45C4-944B-01237FED4459}" srcId="{E3227BEA-A349-4302-A89C-B96DC5A66F17}" destId="{7190CA4E-AA7B-4CC2-86A0-319567A20888}" srcOrd="8" destOrd="0" parTransId="{0FB8A7DD-AD36-46AF-AF4B-C175E0E32EF2}" sibTransId="{E451B6C8-75E4-47E1-A416-DEFE6EFDF586}"/>
    <dgm:cxn modelId="{8AF83E50-AE4E-4AE7-BAFD-2F85B46AFA7D}" type="presOf" srcId="{241F8342-EBF9-40AA-AF27-A58F4B888666}" destId="{9D18F897-66AF-4E59-9A3F-88BF43085876}" srcOrd="0" destOrd="0" presId="urn:microsoft.com/office/officeart/2005/8/layout/vList2"/>
    <dgm:cxn modelId="{3847C6BE-E244-4BF1-A499-0346569616FC}" type="presOf" srcId="{FF19087A-B87C-415D-A997-0B31A27B6071}" destId="{812F2067-2A92-4257-8E2A-3A3B39695FDA}" srcOrd="0" destOrd="0" presId="urn:microsoft.com/office/officeart/2005/8/layout/vList2"/>
    <dgm:cxn modelId="{9DCCABF1-3E10-4C8E-BF2D-5889BF8125D1}" type="presOf" srcId="{E3F4434A-BE8A-41FC-9284-740596E2FC50}" destId="{7E5ABDD9-BA13-4DBB-84AA-26F560DC8ACE}" srcOrd="0" destOrd="0" presId="urn:microsoft.com/office/officeart/2005/8/layout/vList2"/>
    <dgm:cxn modelId="{EA2FAF22-0207-4F29-B3D1-AF96689142FA}" srcId="{E3227BEA-A349-4302-A89C-B96DC5A66F17}" destId="{95626D1F-3A51-4CC0-BB9A-037A882D68E3}" srcOrd="4" destOrd="0" parTransId="{FBBD7A4E-FDDD-43BA-BD9D-43371411900A}" sibTransId="{31F37B2B-D0ED-4CDB-9834-ACD644F3E28C}"/>
    <dgm:cxn modelId="{BE9BA0AA-1D0E-4E2A-8033-1BD794122599}" type="presOf" srcId="{7190CA4E-AA7B-4CC2-86A0-319567A20888}" destId="{D1D9AD60-CCA5-4648-AB42-87A8A61AAB5E}" srcOrd="0" destOrd="0" presId="urn:microsoft.com/office/officeart/2005/8/layout/vList2"/>
    <dgm:cxn modelId="{465417D2-FCF7-485E-ADC3-DB9D1732F80B}" type="presOf" srcId="{E3227BEA-A349-4302-A89C-B96DC5A66F17}" destId="{53A5F5E2-84BE-4711-8C58-63211A72F9A0}" srcOrd="0" destOrd="0" presId="urn:microsoft.com/office/officeart/2005/8/layout/vList2"/>
    <dgm:cxn modelId="{08F4E62F-3BCE-4359-9B4B-002DE5223E0A}" srcId="{E3227BEA-A349-4302-A89C-B96DC5A66F17}" destId="{A6FC624A-C868-462A-AD09-CF2DFDC7CD7A}" srcOrd="5" destOrd="0" parTransId="{48187529-B613-478B-BC32-727FEF432865}" sibTransId="{47892960-0DCF-4866-8478-B9919259B2D0}"/>
    <dgm:cxn modelId="{12C132BC-4C1C-4137-9D56-C04EB214CD16}" type="presOf" srcId="{95626D1F-3A51-4CC0-BB9A-037A882D68E3}" destId="{16831A49-E2D2-456B-85A2-862FB10833D9}" srcOrd="0" destOrd="0" presId="urn:microsoft.com/office/officeart/2005/8/layout/vList2"/>
    <dgm:cxn modelId="{5A614E62-9CF4-49F8-885C-D9864D767F7D}" srcId="{E3227BEA-A349-4302-A89C-B96DC5A66F17}" destId="{241F8342-EBF9-40AA-AF27-A58F4B888666}" srcOrd="6" destOrd="0" parTransId="{A624724F-D7D7-4560-8552-07CE6165BF82}" sibTransId="{92992287-93D6-454C-BB19-455B9A7F10BE}"/>
    <dgm:cxn modelId="{96D78BD2-435D-4F88-AE7E-3777951365D6}" type="presParOf" srcId="{53A5F5E2-84BE-4711-8C58-63211A72F9A0}" destId="{C8D916A8-2CBF-4F11-8169-F669050BC7B5}" srcOrd="0" destOrd="0" presId="urn:microsoft.com/office/officeart/2005/8/layout/vList2"/>
    <dgm:cxn modelId="{4CCC59D3-43D8-49DB-AC11-1EA0E9A08D9C}" type="presParOf" srcId="{53A5F5E2-84BE-4711-8C58-63211A72F9A0}" destId="{359013BE-5CFA-4942-92A7-708F3D609987}" srcOrd="1" destOrd="0" presId="urn:microsoft.com/office/officeart/2005/8/layout/vList2"/>
    <dgm:cxn modelId="{B75657CB-4D35-4631-AC55-7B5B5D0069A6}" type="presParOf" srcId="{53A5F5E2-84BE-4711-8C58-63211A72F9A0}" destId="{7E5ABDD9-BA13-4DBB-84AA-26F560DC8ACE}" srcOrd="2" destOrd="0" presId="urn:microsoft.com/office/officeart/2005/8/layout/vList2"/>
    <dgm:cxn modelId="{24278984-E9C6-4FE2-B2E8-15AEAC5D5E4C}" type="presParOf" srcId="{53A5F5E2-84BE-4711-8C58-63211A72F9A0}" destId="{49457845-D967-443E-B45B-12D3BB9E636A}" srcOrd="3" destOrd="0" presId="urn:microsoft.com/office/officeart/2005/8/layout/vList2"/>
    <dgm:cxn modelId="{9E01ACD2-D180-468C-8D32-60CB0F2B4C3B}" type="presParOf" srcId="{53A5F5E2-84BE-4711-8C58-63211A72F9A0}" destId="{4DE603AB-0FE9-4EA1-AEAD-16F5E5637B57}" srcOrd="4" destOrd="0" presId="urn:microsoft.com/office/officeart/2005/8/layout/vList2"/>
    <dgm:cxn modelId="{A5A8815A-7301-4595-BC35-7984260F37A5}" type="presParOf" srcId="{53A5F5E2-84BE-4711-8C58-63211A72F9A0}" destId="{C598555C-E6E2-4500-B999-C47B302782E1}" srcOrd="5" destOrd="0" presId="urn:microsoft.com/office/officeart/2005/8/layout/vList2"/>
    <dgm:cxn modelId="{3069A61B-E83A-4C5C-8589-4922C3403A16}" type="presParOf" srcId="{53A5F5E2-84BE-4711-8C58-63211A72F9A0}" destId="{812F2067-2A92-4257-8E2A-3A3B39695FDA}" srcOrd="6" destOrd="0" presId="urn:microsoft.com/office/officeart/2005/8/layout/vList2"/>
    <dgm:cxn modelId="{A610A85F-D397-4EC0-9754-361E64F57E5C}" type="presParOf" srcId="{53A5F5E2-84BE-4711-8C58-63211A72F9A0}" destId="{6E05753A-A8F9-43AC-B4C4-D6C0EC03E292}" srcOrd="7" destOrd="0" presId="urn:microsoft.com/office/officeart/2005/8/layout/vList2"/>
    <dgm:cxn modelId="{F392974C-7A3C-43B9-8651-AF24664EC877}" type="presParOf" srcId="{53A5F5E2-84BE-4711-8C58-63211A72F9A0}" destId="{16831A49-E2D2-456B-85A2-862FB10833D9}" srcOrd="8" destOrd="0" presId="urn:microsoft.com/office/officeart/2005/8/layout/vList2"/>
    <dgm:cxn modelId="{45A9EE62-DE23-45F9-88E7-9869208818A3}" type="presParOf" srcId="{53A5F5E2-84BE-4711-8C58-63211A72F9A0}" destId="{9ADC00CF-DFAD-4781-9C8E-AF4CDCC112B3}" srcOrd="9" destOrd="0" presId="urn:microsoft.com/office/officeart/2005/8/layout/vList2"/>
    <dgm:cxn modelId="{15B05266-3D21-4329-9CD8-AE91880F02AA}" type="presParOf" srcId="{53A5F5E2-84BE-4711-8C58-63211A72F9A0}" destId="{C7A1D4F8-4424-47DE-B8B8-E209EA2CE828}" srcOrd="10" destOrd="0" presId="urn:microsoft.com/office/officeart/2005/8/layout/vList2"/>
    <dgm:cxn modelId="{00F0E3B2-71E7-4B26-9605-398C7F4B83BF}" type="presParOf" srcId="{53A5F5E2-84BE-4711-8C58-63211A72F9A0}" destId="{458E6622-D853-41B7-8D05-31C5727B3ADD}" srcOrd="11" destOrd="0" presId="urn:microsoft.com/office/officeart/2005/8/layout/vList2"/>
    <dgm:cxn modelId="{9FED3714-4498-4817-8DE3-A05BFDE48166}" type="presParOf" srcId="{53A5F5E2-84BE-4711-8C58-63211A72F9A0}" destId="{9D18F897-66AF-4E59-9A3F-88BF43085876}" srcOrd="12" destOrd="0" presId="urn:microsoft.com/office/officeart/2005/8/layout/vList2"/>
    <dgm:cxn modelId="{F6F3F320-EB7B-4D69-8CF2-51ACF934AABF}" type="presParOf" srcId="{53A5F5E2-84BE-4711-8C58-63211A72F9A0}" destId="{F7B82901-BC67-48A7-8AC7-D763657D6C6C}" srcOrd="13" destOrd="0" presId="urn:microsoft.com/office/officeart/2005/8/layout/vList2"/>
    <dgm:cxn modelId="{CCE79CC7-9AE7-46CC-B8BE-A71DE329CC4D}" type="presParOf" srcId="{53A5F5E2-84BE-4711-8C58-63211A72F9A0}" destId="{4B83DC3E-4CBF-43CA-87A5-F7E32B00C86D}" srcOrd="14" destOrd="0" presId="urn:microsoft.com/office/officeart/2005/8/layout/vList2"/>
    <dgm:cxn modelId="{4E73FAFC-F211-4F6C-BD2D-DFF4C51A4D10}" type="presParOf" srcId="{53A5F5E2-84BE-4711-8C58-63211A72F9A0}" destId="{98B96534-EA61-4E8A-81E1-A91CD094F698}" srcOrd="15" destOrd="0" presId="urn:microsoft.com/office/officeart/2005/8/layout/vList2"/>
    <dgm:cxn modelId="{BC21A89E-2D55-4E49-B3F2-AB68E65486CB}" type="presParOf" srcId="{53A5F5E2-84BE-4711-8C58-63211A72F9A0}" destId="{D1D9AD60-CCA5-4648-AB42-87A8A61AAB5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227BEA-A349-4302-A89C-B96DC5A66F1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D497F8E-F12B-4C37-9465-A833BD47EFE3}">
      <dgm:prSet phldrT="[Text]" custT="1"/>
      <dgm:spPr/>
      <dgm:t>
        <a:bodyPr/>
        <a:lstStyle/>
        <a:p>
          <a:r>
            <a:rPr lang="en-GB" sz="1400" noProof="0" dirty="0" smtClean="0"/>
            <a:t>Rail Freight Corridors governance structure to tackle rail freight issues</a:t>
          </a:r>
          <a:endParaRPr lang="en-GB" sz="1400" noProof="0" dirty="0"/>
        </a:p>
      </dgm:t>
    </dgm:pt>
    <dgm:pt modelId="{48563339-FF9B-4B5C-8BF6-EE124DCD3701}" type="parTrans" cxnId="{D9BC865D-0837-404B-BE2E-25FFC2DD9A12}">
      <dgm:prSet/>
      <dgm:spPr/>
      <dgm:t>
        <a:bodyPr/>
        <a:lstStyle/>
        <a:p>
          <a:endParaRPr lang="en-GB"/>
        </a:p>
      </dgm:t>
    </dgm:pt>
    <dgm:pt modelId="{F475058E-E37F-4C66-88F2-18A20728B575}" type="sibTrans" cxnId="{D9BC865D-0837-404B-BE2E-25FFC2DD9A12}">
      <dgm:prSet/>
      <dgm:spPr/>
      <dgm:t>
        <a:bodyPr/>
        <a:lstStyle/>
        <a:p>
          <a:endParaRPr lang="en-GB"/>
        </a:p>
      </dgm:t>
    </dgm:pt>
    <dgm:pt modelId="{E3F4434A-BE8A-41FC-9284-740596E2FC50}">
      <dgm:prSet phldrT="[Text]" custT="1"/>
      <dgm:spPr/>
      <dgm:t>
        <a:bodyPr/>
        <a:lstStyle/>
        <a:p>
          <a:r>
            <a:rPr lang="en-GB" sz="1400" noProof="0" dirty="0" smtClean="0"/>
            <a:t>Coordination of capacity offer, traffic management, infrastructure works</a:t>
          </a:r>
        </a:p>
      </dgm:t>
    </dgm:pt>
    <dgm:pt modelId="{40D56EE7-C3FA-459B-A7B3-64F722ED582E}" type="parTrans" cxnId="{CD01794D-08AF-4C03-BFCA-745A59270D98}">
      <dgm:prSet/>
      <dgm:spPr/>
      <dgm:t>
        <a:bodyPr/>
        <a:lstStyle/>
        <a:p>
          <a:endParaRPr lang="en-GB"/>
        </a:p>
      </dgm:t>
    </dgm:pt>
    <dgm:pt modelId="{8A29394D-86AB-4042-90D0-63F7EC2FC2EE}" type="sibTrans" cxnId="{CD01794D-08AF-4C03-BFCA-745A59270D98}">
      <dgm:prSet/>
      <dgm:spPr/>
      <dgm:t>
        <a:bodyPr/>
        <a:lstStyle/>
        <a:p>
          <a:endParaRPr lang="en-GB"/>
        </a:p>
      </dgm:t>
    </dgm:pt>
    <dgm:pt modelId="{929FCFB1-CB77-4FE9-B4D8-A302C73F8CFF}">
      <dgm:prSet phldrT="[Text]" custT="1"/>
      <dgm:spPr/>
      <dgm:t>
        <a:bodyPr/>
        <a:lstStyle/>
        <a:p>
          <a:r>
            <a:rPr lang="en-GB" sz="1400" noProof="0" dirty="0" smtClean="0"/>
            <a:t>Harmonisation of processes and procedures</a:t>
          </a:r>
        </a:p>
      </dgm:t>
    </dgm:pt>
    <dgm:pt modelId="{EFFB47C7-9894-4C1F-A394-3CB1C53B46DD}" type="parTrans" cxnId="{00479700-5AE7-4989-BFA0-25B1545807E1}">
      <dgm:prSet/>
      <dgm:spPr/>
      <dgm:t>
        <a:bodyPr/>
        <a:lstStyle/>
        <a:p>
          <a:endParaRPr lang="en-GB"/>
        </a:p>
      </dgm:t>
    </dgm:pt>
    <dgm:pt modelId="{6D3B0DE8-426A-434E-84CB-E7A7033FB595}" type="sibTrans" cxnId="{00479700-5AE7-4989-BFA0-25B1545807E1}">
      <dgm:prSet/>
      <dgm:spPr/>
      <dgm:t>
        <a:bodyPr/>
        <a:lstStyle/>
        <a:p>
          <a:endParaRPr lang="en-GB"/>
        </a:p>
      </dgm:t>
    </dgm:pt>
    <dgm:pt modelId="{53A5F5E2-84BE-4711-8C58-63211A72F9A0}" type="pres">
      <dgm:prSet presAssocID="{E3227BEA-A349-4302-A89C-B96DC5A66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D916A8-2CBF-4F11-8169-F669050BC7B5}" type="pres">
      <dgm:prSet presAssocID="{AD497F8E-F12B-4C37-9465-A833BD47EFE3}" presName="parentText" presStyleLbl="node1" presStyleIdx="0" presStyleCnt="3" custScaleX="100000" custScaleY="134892" custLinFactNeighborY="9822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9013BE-5CFA-4942-92A7-708F3D609987}" type="pres">
      <dgm:prSet presAssocID="{F475058E-E37F-4C66-88F2-18A20728B575}" presName="spacer" presStyleCnt="0"/>
      <dgm:spPr/>
      <dgm:t>
        <a:bodyPr/>
        <a:lstStyle/>
        <a:p>
          <a:endParaRPr lang="en-GB"/>
        </a:p>
      </dgm:t>
    </dgm:pt>
    <dgm:pt modelId="{7E5ABDD9-BA13-4DBB-84AA-26F560DC8ACE}" type="pres">
      <dgm:prSet presAssocID="{E3F4434A-BE8A-41FC-9284-740596E2FC50}" presName="parentText" presStyleLbl="node1" presStyleIdx="1" presStyleCnt="3" custScaleX="100000" custScaleY="77868" custLinFactNeighborY="-484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97671B-968A-425A-BE9C-064C9D84802D}" type="pres">
      <dgm:prSet presAssocID="{8A29394D-86AB-4042-90D0-63F7EC2FC2EE}" presName="spacer" presStyleCnt="0"/>
      <dgm:spPr/>
      <dgm:t>
        <a:bodyPr/>
        <a:lstStyle/>
        <a:p>
          <a:endParaRPr lang="en-GB"/>
        </a:p>
      </dgm:t>
    </dgm:pt>
    <dgm:pt modelId="{F3C04EE9-FEED-402B-AB9B-63B056B280D6}" type="pres">
      <dgm:prSet presAssocID="{929FCFB1-CB77-4FE9-B4D8-A302C73F8CFF}" presName="parentText" presStyleLbl="node1" presStyleIdx="2" presStyleCnt="3" custScaleX="100000" custScaleY="75261" custLinFactY="-480" custLinFactNeighborX="-7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01794D-08AF-4C03-BFCA-745A59270D98}" srcId="{E3227BEA-A349-4302-A89C-B96DC5A66F17}" destId="{E3F4434A-BE8A-41FC-9284-740596E2FC50}" srcOrd="1" destOrd="0" parTransId="{40D56EE7-C3FA-459B-A7B3-64F722ED582E}" sibTransId="{8A29394D-86AB-4042-90D0-63F7EC2FC2EE}"/>
    <dgm:cxn modelId="{48F12574-C827-46C3-AE33-A52B25DD8731}" type="presOf" srcId="{AD497F8E-F12B-4C37-9465-A833BD47EFE3}" destId="{C8D916A8-2CBF-4F11-8169-F669050BC7B5}" srcOrd="0" destOrd="0" presId="urn:microsoft.com/office/officeart/2005/8/layout/vList2"/>
    <dgm:cxn modelId="{53C46D31-6781-41B3-B91D-34D655463762}" type="presOf" srcId="{929FCFB1-CB77-4FE9-B4D8-A302C73F8CFF}" destId="{F3C04EE9-FEED-402B-AB9B-63B056B280D6}" srcOrd="0" destOrd="0" presId="urn:microsoft.com/office/officeart/2005/8/layout/vList2"/>
    <dgm:cxn modelId="{00479700-5AE7-4989-BFA0-25B1545807E1}" srcId="{E3227BEA-A349-4302-A89C-B96DC5A66F17}" destId="{929FCFB1-CB77-4FE9-B4D8-A302C73F8CFF}" srcOrd="2" destOrd="0" parTransId="{EFFB47C7-9894-4C1F-A394-3CB1C53B46DD}" sibTransId="{6D3B0DE8-426A-434E-84CB-E7A7033FB595}"/>
    <dgm:cxn modelId="{1650E277-DBA0-4578-8105-EB0ABA917005}" type="presOf" srcId="{E3227BEA-A349-4302-A89C-B96DC5A66F17}" destId="{53A5F5E2-84BE-4711-8C58-63211A72F9A0}" srcOrd="0" destOrd="0" presId="urn:microsoft.com/office/officeart/2005/8/layout/vList2"/>
    <dgm:cxn modelId="{D9BC865D-0837-404B-BE2E-25FFC2DD9A12}" srcId="{E3227BEA-A349-4302-A89C-B96DC5A66F17}" destId="{AD497F8E-F12B-4C37-9465-A833BD47EFE3}" srcOrd="0" destOrd="0" parTransId="{48563339-FF9B-4B5C-8BF6-EE124DCD3701}" sibTransId="{F475058E-E37F-4C66-88F2-18A20728B575}"/>
    <dgm:cxn modelId="{3592F1EA-E7EF-4853-8AF5-389525D17BEB}" type="presOf" srcId="{E3F4434A-BE8A-41FC-9284-740596E2FC50}" destId="{7E5ABDD9-BA13-4DBB-84AA-26F560DC8ACE}" srcOrd="0" destOrd="0" presId="urn:microsoft.com/office/officeart/2005/8/layout/vList2"/>
    <dgm:cxn modelId="{44E5C31A-EB5E-4A94-AE0B-F8C1FEF76D1F}" type="presParOf" srcId="{53A5F5E2-84BE-4711-8C58-63211A72F9A0}" destId="{C8D916A8-2CBF-4F11-8169-F669050BC7B5}" srcOrd="0" destOrd="0" presId="urn:microsoft.com/office/officeart/2005/8/layout/vList2"/>
    <dgm:cxn modelId="{386F1031-6783-488A-BB57-1988BEADC447}" type="presParOf" srcId="{53A5F5E2-84BE-4711-8C58-63211A72F9A0}" destId="{359013BE-5CFA-4942-92A7-708F3D609987}" srcOrd="1" destOrd="0" presId="urn:microsoft.com/office/officeart/2005/8/layout/vList2"/>
    <dgm:cxn modelId="{F25D286C-4676-4F86-BD5E-3CA59BC85B2B}" type="presParOf" srcId="{53A5F5E2-84BE-4711-8C58-63211A72F9A0}" destId="{7E5ABDD9-BA13-4DBB-84AA-26F560DC8ACE}" srcOrd="2" destOrd="0" presId="urn:microsoft.com/office/officeart/2005/8/layout/vList2"/>
    <dgm:cxn modelId="{14CD73A9-CEC0-43B5-94FB-F98C5409F7DE}" type="presParOf" srcId="{53A5F5E2-84BE-4711-8C58-63211A72F9A0}" destId="{FA97671B-968A-425A-BE9C-064C9D84802D}" srcOrd="3" destOrd="0" presId="urn:microsoft.com/office/officeart/2005/8/layout/vList2"/>
    <dgm:cxn modelId="{7092A747-788C-4FD6-A63A-46821C502874}" type="presParOf" srcId="{53A5F5E2-84BE-4711-8C58-63211A72F9A0}" destId="{F3C04EE9-FEED-402B-AB9B-63B056B280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227BEA-A349-4302-A89C-B96DC5A66F1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D497F8E-F12B-4C37-9465-A833BD47EFE3}">
      <dgm:prSet phldrT="[Text]" custT="1"/>
      <dgm:spPr/>
      <dgm:t>
        <a:bodyPr/>
        <a:lstStyle/>
        <a:p>
          <a:r>
            <a:rPr lang="en-GB" sz="1400" noProof="0" dirty="0" smtClean="0"/>
            <a:t>Rail market monitoring</a:t>
          </a:r>
          <a:endParaRPr lang="en-GB" sz="1400" noProof="0" dirty="0"/>
        </a:p>
      </dgm:t>
    </dgm:pt>
    <dgm:pt modelId="{48563339-FF9B-4B5C-8BF6-EE124DCD3701}" type="parTrans" cxnId="{D9BC865D-0837-404B-BE2E-25FFC2DD9A12}">
      <dgm:prSet/>
      <dgm:spPr/>
      <dgm:t>
        <a:bodyPr/>
        <a:lstStyle/>
        <a:p>
          <a:endParaRPr lang="en-GB" sz="1000"/>
        </a:p>
      </dgm:t>
    </dgm:pt>
    <dgm:pt modelId="{F475058E-E37F-4C66-88F2-18A20728B575}" type="sibTrans" cxnId="{D9BC865D-0837-404B-BE2E-25FFC2DD9A12}">
      <dgm:prSet/>
      <dgm:spPr/>
      <dgm:t>
        <a:bodyPr/>
        <a:lstStyle/>
        <a:p>
          <a:endParaRPr lang="en-GB" sz="1000"/>
        </a:p>
      </dgm:t>
    </dgm:pt>
    <dgm:pt modelId="{E3F4434A-BE8A-41FC-9284-740596E2FC50}">
      <dgm:prSet phldrT="[Text]" custT="1"/>
      <dgm:spPr/>
      <dgm:t>
        <a:bodyPr/>
        <a:lstStyle/>
        <a:p>
          <a:r>
            <a:rPr lang="en-GB" sz="1400" noProof="0" dirty="0" smtClean="0"/>
            <a:t>Ticketing </a:t>
          </a:r>
        </a:p>
      </dgm:t>
    </dgm:pt>
    <dgm:pt modelId="{40D56EE7-C3FA-459B-A7B3-64F722ED582E}" type="parTrans" cxnId="{CD01794D-08AF-4C03-BFCA-745A59270D98}">
      <dgm:prSet/>
      <dgm:spPr/>
      <dgm:t>
        <a:bodyPr/>
        <a:lstStyle/>
        <a:p>
          <a:endParaRPr lang="en-GB" sz="1000"/>
        </a:p>
      </dgm:t>
    </dgm:pt>
    <dgm:pt modelId="{8A29394D-86AB-4042-90D0-63F7EC2FC2EE}" type="sibTrans" cxnId="{CD01794D-08AF-4C03-BFCA-745A59270D98}">
      <dgm:prSet/>
      <dgm:spPr/>
      <dgm:t>
        <a:bodyPr/>
        <a:lstStyle/>
        <a:p>
          <a:endParaRPr lang="en-GB" sz="1000"/>
        </a:p>
      </dgm:t>
    </dgm:pt>
    <dgm:pt modelId="{CD55CE5D-9A7A-4DAD-A8EE-4E2C2E54DCD5}">
      <dgm:prSet phldrT="[Text]" custT="1"/>
      <dgm:spPr/>
      <dgm:t>
        <a:bodyPr/>
        <a:lstStyle/>
        <a:p>
          <a:r>
            <a:rPr lang="en-GB" sz="1400" noProof="0" dirty="0" smtClean="0"/>
            <a:t>Noise mitigation</a:t>
          </a:r>
          <a:endParaRPr lang="en-GB" sz="1400" noProof="0" dirty="0"/>
        </a:p>
      </dgm:t>
    </dgm:pt>
    <dgm:pt modelId="{2385195D-4BC6-437B-BBF2-96C40DE5318B}" type="parTrans" cxnId="{AB54A0CB-9959-4183-870F-F80034A038B6}">
      <dgm:prSet/>
      <dgm:spPr/>
      <dgm:t>
        <a:bodyPr/>
        <a:lstStyle/>
        <a:p>
          <a:endParaRPr lang="en-GB" sz="1000"/>
        </a:p>
      </dgm:t>
    </dgm:pt>
    <dgm:pt modelId="{908D9571-7EDD-44B5-ACB1-AC44E7D131A4}" type="sibTrans" cxnId="{AB54A0CB-9959-4183-870F-F80034A038B6}">
      <dgm:prSet/>
      <dgm:spPr/>
      <dgm:t>
        <a:bodyPr/>
        <a:lstStyle/>
        <a:p>
          <a:endParaRPr lang="en-GB" sz="1000"/>
        </a:p>
      </dgm:t>
    </dgm:pt>
    <dgm:pt modelId="{FF19087A-B87C-415D-A997-0B31A27B6071}">
      <dgm:prSet phldrT="[Text]" custT="1"/>
      <dgm:spPr/>
      <dgm:t>
        <a:bodyPr/>
        <a:lstStyle/>
        <a:p>
          <a:r>
            <a:rPr lang="en-GB" sz="1400" noProof="0" dirty="0" smtClean="0"/>
            <a:t>Stakeholder platforms to facilitate cooperation </a:t>
          </a:r>
          <a:endParaRPr lang="en-GB" sz="1400" noProof="0" dirty="0"/>
        </a:p>
      </dgm:t>
    </dgm:pt>
    <dgm:pt modelId="{66C42455-6CE8-42F7-95A3-1FD5E94BBF46}" type="parTrans" cxnId="{FBF07457-71C8-4FA0-935F-3376D6FFBDD2}">
      <dgm:prSet/>
      <dgm:spPr/>
      <dgm:t>
        <a:bodyPr/>
        <a:lstStyle/>
        <a:p>
          <a:endParaRPr lang="en-GB" sz="1000"/>
        </a:p>
      </dgm:t>
    </dgm:pt>
    <dgm:pt modelId="{208D0001-FB6E-4878-8A7C-4D3C958183C7}" type="sibTrans" cxnId="{FBF07457-71C8-4FA0-935F-3376D6FFBDD2}">
      <dgm:prSet/>
      <dgm:spPr/>
      <dgm:t>
        <a:bodyPr/>
        <a:lstStyle/>
        <a:p>
          <a:endParaRPr lang="en-GB" sz="1000"/>
        </a:p>
      </dgm:t>
    </dgm:pt>
    <dgm:pt modelId="{53A5F5E2-84BE-4711-8C58-63211A72F9A0}" type="pres">
      <dgm:prSet presAssocID="{E3227BEA-A349-4302-A89C-B96DC5A66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D916A8-2CBF-4F11-8169-F669050BC7B5}" type="pres">
      <dgm:prSet presAssocID="{AD497F8E-F12B-4C37-9465-A833BD47EFE3}" presName="parentText" presStyleLbl="node1" presStyleIdx="0" presStyleCnt="4" custScaleY="65900" custLinFactY="-55168" custLinFactNeighborX="14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9013BE-5CFA-4942-92A7-708F3D609987}" type="pres">
      <dgm:prSet presAssocID="{F475058E-E37F-4C66-88F2-18A20728B575}" presName="spacer" presStyleCnt="0"/>
      <dgm:spPr/>
      <dgm:t>
        <a:bodyPr/>
        <a:lstStyle/>
        <a:p>
          <a:endParaRPr lang="en-GB"/>
        </a:p>
      </dgm:t>
    </dgm:pt>
    <dgm:pt modelId="{7E5ABDD9-BA13-4DBB-84AA-26F560DC8ACE}" type="pres">
      <dgm:prSet presAssocID="{E3F4434A-BE8A-41FC-9284-740596E2FC50}" presName="parentText" presStyleLbl="node1" presStyleIdx="1" presStyleCnt="4" custScaleY="46270" custLinFactY="-89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57845-D967-443E-B45B-12D3BB9E636A}" type="pres">
      <dgm:prSet presAssocID="{8A29394D-86AB-4042-90D0-63F7EC2FC2EE}" presName="spacer" presStyleCnt="0"/>
      <dgm:spPr/>
      <dgm:t>
        <a:bodyPr/>
        <a:lstStyle/>
        <a:p>
          <a:endParaRPr lang="en-GB"/>
        </a:p>
      </dgm:t>
    </dgm:pt>
    <dgm:pt modelId="{4DE603AB-0FE9-4EA1-AEAD-16F5E5637B57}" type="pres">
      <dgm:prSet presAssocID="{CD55CE5D-9A7A-4DAD-A8EE-4E2C2E54DCD5}" presName="parentText" presStyleLbl="node1" presStyleIdx="2" presStyleCnt="4" custScaleY="43592" custLinFactY="-26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98555C-E6E2-4500-B999-C47B302782E1}" type="pres">
      <dgm:prSet presAssocID="{908D9571-7EDD-44B5-ACB1-AC44E7D131A4}" presName="spacer" presStyleCnt="0"/>
      <dgm:spPr/>
      <dgm:t>
        <a:bodyPr/>
        <a:lstStyle/>
        <a:p>
          <a:endParaRPr lang="en-GB"/>
        </a:p>
      </dgm:t>
    </dgm:pt>
    <dgm:pt modelId="{812F2067-2A92-4257-8E2A-3A3B39695FDA}" type="pres">
      <dgm:prSet presAssocID="{FF19087A-B87C-415D-A997-0B31A27B6071}" presName="parentText" presStyleLbl="node1" presStyleIdx="3" presStyleCnt="4" custScaleY="76615" custLinFactY="-43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F07457-71C8-4FA0-935F-3376D6FFBDD2}" srcId="{E3227BEA-A349-4302-A89C-B96DC5A66F17}" destId="{FF19087A-B87C-415D-A997-0B31A27B6071}" srcOrd="3" destOrd="0" parTransId="{66C42455-6CE8-42F7-95A3-1FD5E94BBF46}" sibTransId="{208D0001-FB6E-4878-8A7C-4D3C958183C7}"/>
    <dgm:cxn modelId="{2B38C48E-FBEF-4E00-A747-069734E02D75}" type="presOf" srcId="{CD55CE5D-9A7A-4DAD-A8EE-4E2C2E54DCD5}" destId="{4DE603AB-0FE9-4EA1-AEAD-16F5E5637B57}" srcOrd="0" destOrd="0" presId="urn:microsoft.com/office/officeart/2005/8/layout/vList2"/>
    <dgm:cxn modelId="{CD01794D-08AF-4C03-BFCA-745A59270D98}" srcId="{E3227BEA-A349-4302-A89C-B96DC5A66F17}" destId="{E3F4434A-BE8A-41FC-9284-740596E2FC50}" srcOrd="1" destOrd="0" parTransId="{40D56EE7-C3FA-459B-A7B3-64F722ED582E}" sibTransId="{8A29394D-86AB-4042-90D0-63F7EC2FC2EE}"/>
    <dgm:cxn modelId="{B28F51B1-180F-4BB6-94A0-C645C4C96EBA}" type="presOf" srcId="{E3227BEA-A349-4302-A89C-B96DC5A66F17}" destId="{53A5F5E2-84BE-4711-8C58-63211A72F9A0}" srcOrd="0" destOrd="0" presId="urn:microsoft.com/office/officeart/2005/8/layout/vList2"/>
    <dgm:cxn modelId="{0B61602D-5483-4B1F-8D52-6031886E7478}" type="presOf" srcId="{FF19087A-B87C-415D-A997-0B31A27B6071}" destId="{812F2067-2A92-4257-8E2A-3A3B39695FDA}" srcOrd="0" destOrd="0" presId="urn:microsoft.com/office/officeart/2005/8/layout/vList2"/>
    <dgm:cxn modelId="{E93734B1-D7F7-4920-BDF1-9A9D1F0CBF02}" type="presOf" srcId="{E3F4434A-BE8A-41FC-9284-740596E2FC50}" destId="{7E5ABDD9-BA13-4DBB-84AA-26F560DC8ACE}" srcOrd="0" destOrd="0" presId="urn:microsoft.com/office/officeart/2005/8/layout/vList2"/>
    <dgm:cxn modelId="{876F392E-1429-42D4-8F28-47D3BF29FBD2}" type="presOf" srcId="{AD497F8E-F12B-4C37-9465-A833BD47EFE3}" destId="{C8D916A8-2CBF-4F11-8169-F669050BC7B5}" srcOrd="0" destOrd="0" presId="urn:microsoft.com/office/officeart/2005/8/layout/vList2"/>
    <dgm:cxn modelId="{AB54A0CB-9959-4183-870F-F80034A038B6}" srcId="{E3227BEA-A349-4302-A89C-B96DC5A66F17}" destId="{CD55CE5D-9A7A-4DAD-A8EE-4E2C2E54DCD5}" srcOrd="2" destOrd="0" parTransId="{2385195D-4BC6-437B-BBF2-96C40DE5318B}" sibTransId="{908D9571-7EDD-44B5-ACB1-AC44E7D131A4}"/>
    <dgm:cxn modelId="{D9BC865D-0837-404B-BE2E-25FFC2DD9A12}" srcId="{E3227BEA-A349-4302-A89C-B96DC5A66F17}" destId="{AD497F8E-F12B-4C37-9465-A833BD47EFE3}" srcOrd="0" destOrd="0" parTransId="{48563339-FF9B-4B5C-8BF6-EE124DCD3701}" sibTransId="{F475058E-E37F-4C66-88F2-18A20728B575}"/>
    <dgm:cxn modelId="{40F99774-2A36-4BF8-BC81-FF45E7577E19}" type="presParOf" srcId="{53A5F5E2-84BE-4711-8C58-63211A72F9A0}" destId="{C8D916A8-2CBF-4F11-8169-F669050BC7B5}" srcOrd="0" destOrd="0" presId="urn:microsoft.com/office/officeart/2005/8/layout/vList2"/>
    <dgm:cxn modelId="{31591937-976D-4220-90EB-6B13AA8861B8}" type="presParOf" srcId="{53A5F5E2-84BE-4711-8C58-63211A72F9A0}" destId="{359013BE-5CFA-4942-92A7-708F3D609987}" srcOrd="1" destOrd="0" presId="urn:microsoft.com/office/officeart/2005/8/layout/vList2"/>
    <dgm:cxn modelId="{7B7A73E5-D81B-4EE8-9CC4-11C41B299F76}" type="presParOf" srcId="{53A5F5E2-84BE-4711-8C58-63211A72F9A0}" destId="{7E5ABDD9-BA13-4DBB-84AA-26F560DC8ACE}" srcOrd="2" destOrd="0" presId="urn:microsoft.com/office/officeart/2005/8/layout/vList2"/>
    <dgm:cxn modelId="{0824ED19-DD3E-4676-9A38-795CB1984676}" type="presParOf" srcId="{53A5F5E2-84BE-4711-8C58-63211A72F9A0}" destId="{49457845-D967-443E-B45B-12D3BB9E636A}" srcOrd="3" destOrd="0" presId="urn:microsoft.com/office/officeart/2005/8/layout/vList2"/>
    <dgm:cxn modelId="{FC79E68E-1779-4E42-9B85-F12ABC1C3138}" type="presParOf" srcId="{53A5F5E2-84BE-4711-8C58-63211A72F9A0}" destId="{4DE603AB-0FE9-4EA1-AEAD-16F5E5637B57}" srcOrd="4" destOrd="0" presId="urn:microsoft.com/office/officeart/2005/8/layout/vList2"/>
    <dgm:cxn modelId="{3715AF02-F81D-4168-80AD-DCE835E27ABB}" type="presParOf" srcId="{53A5F5E2-84BE-4711-8C58-63211A72F9A0}" destId="{C598555C-E6E2-4500-B999-C47B302782E1}" srcOrd="5" destOrd="0" presId="urn:microsoft.com/office/officeart/2005/8/layout/vList2"/>
    <dgm:cxn modelId="{93A117DF-2A2D-4DF4-B41B-5BB8D62123F1}" type="presParOf" srcId="{53A5F5E2-84BE-4711-8C58-63211A72F9A0}" destId="{812F2067-2A92-4257-8E2A-3A3B39695F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D6B197-FC33-4BEB-BE9E-D6BA80A74898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212BE3F-AB79-4E94-B424-3F018770393E}">
      <dgm:prSet custT="1"/>
      <dgm:spPr/>
      <dgm:t>
        <a:bodyPr/>
        <a:lstStyle/>
        <a:p>
          <a:pPr rtl="0"/>
          <a:r>
            <a:rPr lang="en-GB" sz="1200" b="0" dirty="0" smtClean="0">
              <a:solidFill>
                <a:schemeClr val="accent6"/>
              </a:solidFill>
            </a:rPr>
            <a:t>Creation of the Single European Railway Area</a:t>
          </a:r>
          <a:endParaRPr lang="en-GB" sz="1200" dirty="0">
            <a:solidFill>
              <a:schemeClr val="accent6"/>
            </a:solidFill>
          </a:endParaRPr>
        </a:p>
      </dgm:t>
    </dgm:pt>
    <dgm:pt modelId="{F5347382-41E8-46F9-BD4B-D427D5317DB7}" type="parTrans" cxnId="{31C8F020-AC46-45CE-BE48-F800E59D9B73}">
      <dgm:prSet/>
      <dgm:spPr/>
      <dgm:t>
        <a:bodyPr/>
        <a:lstStyle/>
        <a:p>
          <a:endParaRPr lang="en-GB"/>
        </a:p>
      </dgm:t>
    </dgm:pt>
    <dgm:pt modelId="{0C1668F2-AB95-4E9D-B647-3A7BC6A92CAE}" type="sibTrans" cxnId="{31C8F020-AC46-45CE-BE48-F800E59D9B73}">
      <dgm:prSet/>
      <dgm:spPr/>
      <dgm:t>
        <a:bodyPr/>
        <a:lstStyle/>
        <a:p>
          <a:endParaRPr lang="en-GB"/>
        </a:p>
      </dgm:t>
    </dgm:pt>
    <dgm:pt modelId="{6CEE75A7-B05B-4483-8B99-1AC166B390F6}">
      <dgm:prSet/>
      <dgm:spPr/>
      <dgm:t>
        <a:bodyPr/>
        <a:lstStyle/>
        <a:p>
          <a:pPr rtl="0"/>
          <a:r>
            <a:rPr lang="en-GB" b="0" dirty="0" smtClean="0">
              <a:solidFill>
                <a:schemeClr val="accent6"/>
              </a:solidFill>
            </a:rPr>
            <a:t>Removal of administrative and regulatory barriers; full market opening; effective enforcement of EU legislation</a:t>
          </a:r>
          <a:endParaRPr lang="en-GB" dirty="0">
            <a:solidFill>
              <a:schemeClr val="accent6"/>
            </a:solidFill>
          </a:endParaRPr>
        </a:p>
      </dgm:t>
    </dgm:pt>
    <dgm:pt modelId="{F0204F6B-F00A-4FAE-94F4-3370D56395FE}" type="parTrans" cxnId="{8F3A3C29-B72A-4733-B7FB-25532160A63D}">
      <dgm:prSet/>
      <dgm:spPr/>
      <dgm:t>
        <a:bodyPr/>
        <a:lstStyle/>
        <a:p>
          <a:endParaRPr lang="en-GB"/>
        </a:p>
      </dgm:t>
    </dgm:pt>
    <dgm:pt modelId="{DEB52C71-DEBB-4E00-8ACF-9ABE3BCE9619}" type="sibTrans" cxnId="{8F3A3C29-B72A-4733-B7FB-25532160A63D}">
      <dgm:prSet/>
      <dgm:spPr/>
      <dgm:t>
        <a:bodyPr/>
        <a:lstStyle/>
        <a:p>
          <a:endParaRPr lang="en-GB"/>
        </a:p>
      </dgm:t>
    </dgm:pt>
    <dgm:pt modelId="{4723E1F8-0E66-407F-9CCD-EFE118F1D403}">
      <dgm:prSet/>
      <dgm:spPr/>
      <dgm:t>
        <a:bodyPr/>
        <a:lstStyle/>
        <a:p>
          <a:pPr rtl="0"/>
          <a:r>
            <a:rPr lang="en-US" b="0" dirty="0" smtClean="0">
              <a:solidFill>
                <a:schemeClr val="accent6"/>
              </a:solidFill>
            </a:rPr>
            <a:t>More </a:t>
          </a:r>
          <a:r>
            <a:rPr lang="en-GB" b="0" dirty="0" smtClean="0">
              <a:solidFill>
                <a:schemeClr val="accent6"/>
              </a:solidFill>
            </a:rPr>
            <a:t>effective separation between infrastructure management and rail service provision</a:t>
          </a:r>
          <a:endParaRPr lang="en-GB" dirty="0">
            <a:solidFill>
              <a:schemeClr val="accent6"/>
            </a:solidFill>
          </a:endParaRPr>
        </a:p>
      </dgm:t>
    </dgm:pt>
    <dgm:pt modelId="{F6F9B38A-8B1E-45A2-A89B-445BC593E786}" type="parTrans" cxnId="{4C92349A-0C8D-4CDE-9380-52706166C0FA}">
      <dgm:prSet/>
      <dgm:spPr/>
      <dgm:t>
        <a:bodyPr/>
        <a:lstStyle/>
        <a:p>
          <a:endParaRPr lang="en-GB"/>
        </a:p>
      </dgm:t>
    </dgm:pt>
    <dgm:pt modelId="{E4F69402-0278-4FFD-B8C9-7F5941E92081}" type="sibTrans" cxnId="{4C92349A-0C8D-4CDE-9380-52706166C0FA}">
      <dgm:prSet/>
      <dgm:spPr/>
      <dgm:t>
        <a:bodyPr/>
        <a:lstStyle/>
        <a:p>
          <a:endParaRPr lang="en-GB"/>
        </a:p>
      </dgm:t>
    </dgm:pt>
    <dgm:pt modelId="{9CE84B67-DFE7-4F28-893B-115B5FE93083}">
      <dgm:prSet/>
      <dgm:spPr/>
      <dgm:t>
        <a:bodyPr/>
        <a:lstStyle/>
        <a:p>
          <a:pPr rtl="0"/>
          <a:r>
            <a:rPr lang="en-GB" b="0" dirty="0" smtClean="0"/>
            <a:t>Strong Regulatory Bodies ("market authorities") </a:t>
          </a:r>
          <a:endParaRPr lang="en-GB" dirty="0"/>
        </a:p>
      </dgm:t>
    </dgm:pt>
    <dgm:pt modelId="{25FD13AB-B6AC-4A41-8C15-7856B3E7BDD7}" type="parTrans" cxnId="{F2C722EE-99F2-47F3-963D-6ED2AD56F372}">
      <dgm:prSet/>
      <dgm:spPr/>
      <dgm:t>
        <a:bodyPr/>
        <a:lstStyle/>
        <a:p>
          <a:endParaRPr lang="en-GB"/>
        </a:p>
      </dgm:t>
    </dgm:pt>
    <dgm:pt modelId="{11854D38-08D3-426C-B0B5-72F43328F6DB}" type="sibTrans" cxnId="{F2C722EE-99F2-47F3-963D-6ED2AD56F372}">
      <dgm:prSet/>
      <dgm:spPr/>
      <dgm:t>
        <a:bodyPr/>
        <a:lstStyle/>
        <a:p>
          <a:endParaRPr lang="en-GB"/>
        </a:p>
      </dgm:t>
    </dgm:pt>
    <dgm:pt modelId="{7A73DA16-83FC-4BD6-B053-5ABC1EDBAA7C}">
      <dgm:prSet/>
      <dgm:spPr/>
      <dgm:t>
        <a:bodyPr/>
        <a:lstStyle/>
        <a:p>
          <a:pPr rtl="0"/>
          <a:r>
            <a:rPr lang="en-GB" b="0" dirty="0" smtClean="0"/>
            <a:t>Strong European Railway Agency ("system authority")</a:t>
          </a:r>
          <a:endParaRPr lang="en-GB" dirty="0"/>
        </a:p>
      </dgm:t>
    </dgm:pt>
    <dgm:pt modelId="{1449FE9A-4887-49C1-9202-FB61737BE8A9}" type="parTrans" cxnId="{D90F9FC7-B965-4A54-BF50-DA9A04811019}">
      <dgm:prSet/>
      <dgm:spPr/>
      <dgm:t>
        <a:bodyPr/>
        <a:lstStyle/>
        <a:p>
          <a:endParaRPr lang="en-GB"/>
        </a:p>
      </dgm:t>
    </dgm:pt>
    <dgm:pt modelId="{B3F35115-5DCB-4585-97BF-739EA4D67DC7}" type="sibTrans" cxnId="{D90F9FC7-B965-4A54-BF50-DA9A04811019}">
      <dgm:prSet/>
      <dgm:spPr/>
      <dgm:t>
        <a:bodyPr/>
        <a:lstStyle/>
        <a:p>
          <a:endParaRPr lang="en-GB"/>
        </a:p>
      </dgm:t>
    </dgm:pt>
    <dgm:pt modelId="{B385CCE2-982F-4DF2-A9B7-92CCBAA52859}">
      <dgm:prSet/>
      <dgm:spPr/>
      <dgm:t>
        <a:bodyPr/>
        <a:lstStyle/>
        <a:p>
          <a:pPr rtl="0"/>
          <a:r>
            <a:rPr lang="en-GB" b="0" smtClean="0"/>
            <a:t>More interoperability and improved safety</a:t>
          </a:r>
          <a:endParaRPr lang="en-GB"/>
        </a:p>
      </dgm:t>
    </dgm:pt>
    <dgm:pt modelId="{7E0AB20B-6970-4FB0-823E-D8B20F9F33BA}" type="parTrans" cxnId="{B3300B01-D9E0-4F0C-BAA5-2DA54AAA70C7}">
      <dgm:prSet/>
      <dgm:spPr/>
      <dgm:t>
        <a:bodyPr/>
        <a:lstStyle/>
        <a:p>
          <a:endParaRPr lang="en-GB"/>
        </a:p>
      </dgm:t>
    </dgm:pt>
    <dgm:pt modelId="{FC2238EA-24FB-43F5-B1C6-1019A61A44AB}" type="sibTrans" cxnId="{B3300B01-D9E0-4F0C-BAA5-2DA54AAA70C7}">
      <dgm:prSet/>
      <dgm:spPr/>
      <dgm:t>
        <a:bodyPr/>
        <a:lstStyle/>
        <a:p>
          <a:endParaRPr lang="en-GB"/>
        </a:p>
      </dgm:t>
    </dgm:pt>
    <dgm:pt modelId="{40E44084-F65A-4681-AD5A-1CA4207FBD90}" type="pres">
      <dgm:prSet presAssocID="{E8D6B197-FC33-4BEB-BE9E-D6BA80A748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0B8AA27C-F0F6-4283-B70B-F84F0A7AD9D4}" type="pres">
      <dgm:prSet presAssocID="{E8D6B197-FC33-4BEB-BE9E-D6BA80A74898}" presName="Name1" presStyleCnt="0"/>
      <dgm:spPr/>
    </dgm:pt>
    <dgm:pt modelId="{DF4DD77E-FFE1-4C36-A761-DFBE8386E9AF}" type="pres">
      <dgm:prSet presAssocID="{E8D6B197-FC33-4BEB-BE9E-D6BA80A74898}" presName="cycle" presStyleCnt="0"/>
      <dgm:spPr/>
    </dgm:pt>
    <dgm:pt modelId="{254207E9-0712-4658-A677-16F324DAE564}" type="pres">
      <dgm:prSet presAssocID="{E8D6B197-FC33-4BEB-BE9E-D6BA80A74898}" presName="srcNode" presStyleLbl="node1" presStyleIdx="0" presStyleCnt="6"/>
      <dgm:spPr/>
    </dgm:pt>
    <dgm:pt modelId="{4D5EFDAB-F155-4F9F-9395-E607365DB5C1}" type="pres">
      <dgm:prSet presAssocID="{E8D6B197-FC33-4BEB-BE9E-D6BA80A74898}" presName="conn" presStyleLbl="parChTrans1D2" presStyleIdx="0" presStyleCnt="1"/>
      <dgm:spPr/>
      <dgm:t>
        <a:bodyPr/>
        <a:lstStyle/>
        <a:p>
          <a:endParaRPr lang="en-GB"/>
        </a:p>
      </dgm:t>
    </dgm:pt>
    <dgm:pt modelId="{452C3ABB-C040-4AE9-A3FD-6332E5136711}" type="pres">
      <dgm:prSet presAssocID="{E8D6B197-FC33-4BEB-BE9E-D6BA80A74898}" presName="extraNode" presStyleLbl="node1" presStyleIdx="0" presStyleCnt="6"/>
      <dgm:spPr/>
    </dgm:pt>
    <dgm:pt modelId="{C9AEFBE8-D2E9-4198-BF47-B7494C0D8E81}" type="pres">
      <dgm:prSet presAssocID="{E8D6B197-FC33-4BEB-BE9E-D6BA80A74898}" presName="dstNode" presStyleLbl="node1" presStyleIdx="0" presStyleCnt="6"/>
      <dgm:spPr/>
    </dgm:pt>
    <dgm:pt modelId="{BD6B5525-33BE-4C79-8C55-E7EBB3FC7F45}" type="pres">
      <dgm:prSet presAssocID="{3212BE3F-AB79-4E94-B424-3F018770393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0926B-85FE-4D50-A0C7-ED4EF483E621}" type="pres">
      <dgm:prSet presAssocID="{3212BE3F-AB79-4E94-B424-3F018770393E}" presName="accent_1" presStyleCnt="0"/>
      <dgm:spPr/>
    </dgm:pt>
    <dgm:pt modelId="{1DF6649B-A060-4C1E-876B-D7895C9747FA}" type="pres">
      <dgm:prSet presAssocID="{3212BE3F-AB79-4E94-B424-3F018770393E}" presName="accentRepeatNode" presStyleLbl="solidFgAcc1" presStyleIdx="0" presStyleCnt="6"/>
      <dgm:spPr/>
    </dgm:pt>
    <dgm:pt modelId="{E03C32C1-8778-446D-8F54-9600F12F8444}" type="pres">
      <dgm:prSet presAssocID="{6CEE75A7-B05B-4483-8B99-1AC166B390F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AD8C1B-0726-47CD-815E-FB08F21A160C}" type="pres">
      <dgm:prSet presAssocID="{6CEE75A7-B05B-4483-8B99-1AC166B390F6}" presName="accent_2" presStyleCnt="0"/>
      <dgm:spPr/>
    </dgm:pt>
    <dgm:pt modelId="{A3FF1BF5-D75A-461D-B1BE-B3E7E2B951AE}" type="pres">
      <dgm:prSet presAssocID="{6CEE75A7-B05B-4483-8B99-1AC166B390F6}" presName="accentRepeatNode" presStyleLbl="solidFgAcc1" presStyleIdx="1" presStyleCnt="6"/>
      <dgm:spPr/>
    </dgm:pt>
    <dgm:pt modelId="{2E9B9EB5-F3EA-4A00-9935-6A9CDAC0AB22}" type="pres">
      <dgm:prSet presAssocID="{4723E1F8-0E66-407F-9CCD-EFE118F1D40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8454F8-644B-44F9-8F4D-2CB3FC148377}" type="pres">
      <dgm:prSet presAssocID="{4723E1F8-0E66-407F-9CCD-EFE118F1D403}" presName="accent_3" presStyleCnt="0"/>
      <dgm:spPr/>
    </dgm:pt>
    <dgm:pt modelId="{B50901E8-47D0-4A5A-A4FD-457333DAFBCE}" type="pres">
      <dgm:prSet presAssocID="{4723E1F8-0E66-407F-9CCD-EFE118F1D403}" presName="accentRepeatNode" presStyleLbl="solidFgAcc1" presStyleIdx="2" presStyleCnt="6"/>
      <dgm:spPr/>
    </dgm:pt>
    <dgm:pt modelId="{14B011D1-E8E5-4A97-9BBC-4C17482F995D}" type="pres">
      <dgm:prSet presAssocID="{9CE84B67-DFE7-4F28-893B-115B5FE9308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A709B5-5786-4972-93AB-9EB42DE8B961}" type="pres">
      <dgm:prSet presAssocID="{9CE84B67-DFE7-4F28-893B-115B5FE93083}" presName="accent_4" presStyleCnt="0"/>
      <dgm:spPr/>
    </dgm:pt>
    <dgm:pt modelId="{52926B9E-F34D-4246-A20D-43C02DDBB8F0}" type="pres">
      <dgm:prSet presAssocID="{9CE84B67-DFE7-4F28-893B-115B5FE93083}" presName="accentRepeatNode" presStyleLbl="solidFgAcc1" presStyleIdx="3" presStyleCnt="6"/>
      <dgm:spPr/>
    </dgm:pt>
    <dgm:pt modelId="{BF916AAD-4EC9-4929-8812-E42D3E90D69D}" type="pres">
      <dgm:prSet presAssocID="{7A73DA16-83FC-4BD6-B053-5ABC1EDBAA7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7F39BC-AB9A-4FBE-8D63-3560212AF3C4}" type="pres">
      <dgm:prSet presAssocID="{7A73DA16-83FC-4BD6-B053-5ABC1EDBAA7C}" presName="accent_5" presStyleCnt="0"/>
      <dgm:spPr/>
    </dgm:pt>
    <dgm:pt modelId="{5E65F8F8-5EAC-443E-95ED-682C014B8A39}" type="pres">
      <dgm:prSet presAssocID="{7A73DA16-83FC-4BD6-B053-5ABC1EDBAA7C}" presName="accentRepeatNode" presStyleLbl="solidFgAcc1" presStyleIdx="4" presStyleCnt="6"/>
      <dgm:spPr/>
    </dgm:pt>
    <dgm:pt modelId="{E74D17ED-5871-49CF-BF13-53BA846B303D}" type="pres">
      <dgm:prSet presAssocID="{B385CCE2-982F-4DF2-A9B7-92CCBAA5285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6E27D-8DC7-4A09-85B9-0F55C3C4B92F}" type="pres">
      <dgm:prSet presAssocID="{B385CCE2-982F-4DF2-A9B7-92CCBAA52859}" presName="accent_6" presStyleCnt="0"/>
      <dgm:spPr/>
    </dgm:pt>
    <dgm:pt modelId="{E271E91F-273D-487F-A31C-27E5DF71EF0B}" type="pres">
      <dgm:prSet presAssocID="{B385CCE2-982F-4DF2-A9B7-92CCBAA52859}" presName="accentRepeatNode" presStyleLbl="solidFgAcc1" presStyleIdx="5" presStyleCnt="6"/>
      <dgm:spPr/>
    </dgm:pt>
  </dgm:ptLst>
  <dgm:cxnLst>
    <dgm:cxn modelId="{31C8F020-AC46-45CE-BE48-F800E59D9B73}" srcId="{E8D6B197-FC33-4BEB-BE9E-D6BA80A74898}" destId="{3212BE3F-AB79-4E94-B424-3F018770393E}" srcOrd="0" destOrd="0" parTransId="{F5347382-41E8-46F9-BD4B-D427D5317DB7}" sibTransId="{0C1668F2-AB95-4E9D-B647-3A7BC6A92CAE}"/>
    <dgm:cxn modelId="{87BFF325-4158-458F-9EAD-CF4DAB2CD383}" type="presOf" srcId="{4723E1F8-0E66-407F-9CCD-EFE118F1D403}" destId="{2E9B9EB5-F3EA-4A00-9935-6A9CDAC0AB22}" srcOrd="0" destOrd="0" presId="urn:microsoft.com/office/officeart/2008/layout/VerticalCurvedList"/>
    <dgm:cxn modelId="{EF76765E-E279-4798-8080-3593FF379A3C}" type="presOf" srcId="{0C1668F2-AB95-4E9D-B647-3A7BC6A92CAE}" destId="{4D5EFDAB-F155-4F9F-9395-E607365DB5C1}" srcOrd="0" destOrd="0" presId="urn:microsoft.com/office/officeart/2008/layout/VerticalCurvedList"/>
    <dgm:cxn modelId="{D90F9FC7-B965-4A54-BF50-DA9A04811019}" srcId="{E8D6B197-FC33-4BEB-BE9E-D6BA80A74898}" destId="{7A73DA16-83FC-4BD6-B053-5ABC1EDBAA7C}" srcOrd="4" destOrd="0" parTransId="{1449FE9A-4887-49C1-9202-FB61737BE8A9}" sibTransId="{B3F35115-5DCB-4585-97BF-739EA4D67DC7}"/>
    <dgm:cxn modelId="{A226AB24-2FD7-4984-89F3-878071493889}" type="presOf" srcId="{B385CCE2-982F-4DF2-A9B7-92CCBAA52859}" destId="{E74D17ED-5871-49CF-BF13-53BA846B303D}" srcOrd="0" destOrd="0" presId="urn:microsoft.com/office/officeart/2008/layout/VerticalCurvedList"/>
    <dgm:cxn modelId="{3EC07AC8-DDAE-418F-A2D6-CE0EE2FF03E8}" type="presOf" srcId="{6CEE75A7-B05B-4483-8B99-1AC166B390F6}" destId="{E03C32C1-8778-446D-8F54-9600F12F8444}" srcOrd="0" destOrd="0" presId="urn:microsoft.com/office/officeart/2008/layout/VerticalCurvedList"/>
    <dgm:cxn modelId="{21B68E86-D77D-4F22-B0C7-F106DF692F3C}" type="presOf" srcId="{9CE84B67-DFE7-4F28-893B-115B5FE93083}" destId="{14B011D1-E8E5-4A97-9BBC-4C17482F995D}" srcOrd="0" destOrd="0" presId="urn:microsoft.com/office/officeart/2008/layout/VerticalCurvedList"/>
    <dgm:cxn modelId="{F2C722EE-99F2-47F3-963D-6ED2AD56F372}" srcId="{E8D6B197-FC33-4BEB-BE9E-D6BA80A74898}" destId="{9CE84B67-DFE7-4F28-893B-115B5FE93083}" srcOrd="3" destOrd="0" parTransId="{25FD13AB-B6AC-4A41-8C15-7856B3E7BDD7}" sibTransId="{11854D38-08D3-426C-B0B5-72F43328F6DB}"/>
    <dgm:cxn modelId="{14A6CC60-DFA5-414F-B4F2-399B53F2390E}" type="presOf" srcId="{7A73DA16-83FC-4BD6-B053-5ABC1EDBAA7C}" destId="{BF916AAD-4EC9-4929-8812-E42D3E90D69D}" srcOrd="0" destOrd="0" presId="urn:microsoft.com/office/officeart/2008/layout/VerticalCurvedList"/>
    <dgm:cxn modelId="{5D34D7D7-5E0B-4278-90F5-DAE25EB41C19}" type="presOf" srcId="{3212BE3F-AB79-4E94-B424-3F018770393E}" destId="{BD6B5525-33BE-4C79-8C55-E7EBB3FC7F45}" srcOrd="0" destOrd="0" presId="urn:microsoft.com/office/officeart/2008/layout/VerticalCurvedList"/>
    <dgm:cxn modelId="{4C92349A-0C8D-4CDE-9380-52706166C0FA}" srcId="{E8D6B197-FC33-4BEB-BE9E-D6BA80A74898}" destId="{4723E1F8-0E66-407F-9CCD-EFE118F1D403}" srcOrd="2" destOrd="0" parTransId="{F6F9B38A-8B1E-45A2-A89B-445BC593E786}" sibTransId="{E4F69402-0278-4FFD-B8C9-7F5941E92081}"/>
    <dgm:cxn modelId="{0D1EB198-C3FD-45A4-A52C-55EAD13D0CF4}" type="presOf" srcId="{E8D6B197-FC33-4BEB-BE9E-D6BA80A74898}" destId="{40E44084-F65A-4681-AD5A-1CA4207FBD90}" srcOrd="0" destOrd="0" presId="urn:microsoft.com/office/officeart/2008/layout/VerticalCurvedList"/>
    <dgm:cxn modelId="{B3300B01-D9E0-4F0C-BAA5-2DA54AAA70C7}" srcId="{E8D6B197-FC33-4BEB-BE9E-D6BA80A74898}" destId="{B385CCE2-982F-4DF2-A9B7-92CCBAA52859}" srcOrd="5" destOrd="0" parTransId="{7E0AB20B-6970-4FB0-823E-D8B20F9F33BA}" sibTransId="{FC2238EA-24FB-43F5-B1C6-1019A61A44AB}"/>
    <dgm:cxn modelId="{8F3A3C29-B72A-4733-B7FB-25532160A63D}" srcId="{E8D6B197-FC33-4BEB-BE9E-D6BA80A74898}" destId="{6CEE75A7-B05B-4483-8B99-1AC166B390F6}" srcOrd="1" destOrd="0" parTransId="{F0204F6B-F00A-4FAE-94F4-3370D56395FE}" sibTransId="{DEB52C71-DEBB-4E00-8ACF-9ABE3BCE9619}"/>
    <dgm:cxn modelId="{E14C2622-51B2-4CF4-B1F3-68E12B300F87}" type="presParOf" srcId="{40E44084-F65A-4681-AD5A-1CA4207FBD90}" destId="{0B8AA27C-F0F6-4283-B70B-F84F0A7AD9D4}" srcOrd="0" destOrd="0" presId="urn:microsoft.com/office/officeart/2008/layout/VerticalCurvedList"/>
    <dgm:cxn modelId="{618384FD-1CD0-4095-AA65-C16EC17BA3C5}" type="presParOf" srcId="{0B8AA27C-F0F6-4283-B70B-F84F0A7AD9D4}" destId="{DF4DD77E-FFE1-4C36-A761-DFBE8386E9AF}" srcOrd="0" destOrd="0" presId="urn:microsoft.com/office/officeart/2008/layout/VerticalCurvedList"/>
    <dgm:cxn modelId="{1A76815A-D767-495D-B834-07CDBCD4EE2B}" type="presParOf" srcId="{DF4DD77E-FFE1-4C36-A761-DFBE8386E9AF}" destId="{254207E9-0712-4658-A677-16F324DAE564}" srcOrd="0" destOrd="0" presId="urn:microsoft.com/office/officeart/2008/layout/VerticalCurvedList"/>
    <dgm:cxn modelId="{D9763A81-F13B-435B-9AF1-510A3A07AA1F}" type="presParOf" srcId="{DF4DD77E-FFE1-4C36-A761-DFBE8386E9AF}" destId="{4D5EFDAB-F155-4F9F-9395-E607365DB5C1}" srcOrd="1" destOrd="0" presId="urn:microsoft.com/office/officeart/2008/layout/VerticalCurvedList"/>
    <dgm:cxn modelId="{F7D5D4ED-8BFC-4CEF-9260-8EE95A939E6E}" type="presParOf" srcId="{DF4DD77E-FFE1-4C36-A761-DFBE8386E9AF}" destId="{452C3ABB-C040-4AE9-A3FD-6332E5136711}" srcOrd="2" destOrd="0" presId="urn:microsoft.com/office/officeart/2008/layout/VerticalCurvedList"/>
    <dgm:cxn modelId="{C825E9F1-0335-442F-AFEA-CC9800300D3E}" type="presParOf" srcId="{DF4DD77E-FFE1-4C36-A761-DFBE8386E9AF}" destId="{C9AEFBE8-D2E9-4198-BF47-B7494C0D8E81}" srcOrd="3" destOrd="0" presId="urn:microsoft.com/office/officeart/2008/layout/VerticalCurvedList"/>
    <dgm:cxn modelId="{4C8CB67E-939B-4684-A335-692D38263C8A}" type="presParOf" srcId="{0B8AA27C-F0F6-4283-B70B-F84F0A7AD9D4}" destId="{BD6B5525-33BE-4C79-8C55-E7EBB3FC7F45}" srcOrd="1" destOrd="0" presId="urn:microsoft.com/office/officeart/2008/layout/VerticalCurvedList"/>
    <dgm:cxn modelId="{4005C922-2B9E-485D-A6C3-E2FFABA1F28C}" type="presParOf" srcId="{0B8AA27C-F0F6-4283-B70B-F84F0A7AD9D4}" destId="{BC60926B-85FE-4D50-A0C7-ED4EF483E621}" srcOrd="2" destOrd="0" presId="urn:microsoft.com/office/officeart/2008/layout/VerticalCurvedList"/>
    <dgm:cxn modelId="{4E9B5312-B302-4120-9BD0-A4823A32CACD}" type="presParOf" srcId="{BC60926B-85FE-4D50-A0C7-ED4EF483E621}" destId="{1DF6649B-A060-4C1E-876B-D7895C9747FA}" srcOrd="0" destOrd="0" presId="urn:microsoft.com/office/officeart/2008/layout/VerticalCurvedList"/>
    <dgm:cxn modelId="{1AF4C618-ADC7-4DBD-991B-761672A0C628}" type="presParOf" srcId="{0B8AA27C-F0F6-4283-B70B-F84F0A7AD9D4}" destId="{E03C32C1-8778-446D-8F54-9600F12F8444}" srcOrd="3" destOrd="0" presId="urn:microsoft.com/office/officeart/2008/layout/VerticalCurvedList"/>
    <dgm:cxn modelId="{C4CC9276-8027-4C7A-9A95-5A928EDEFEE7}" type="presParOf" srcId="{0B8AA27C-F0F6-4283-B70B-F84F0A7AD9D4}" destId="{35AD8C1B-0726-47CD-815E-FB08F21A160C}" srcOrd="4" destOrd="0" presId="urn:microsoft.com/office/officeart/2008/layout/VerticalCurvedList"/>
    <dgm:cxn modelId="{970B01A6-A97A-497F-9EAD-0CE3E885F086}" type="presParOf" srcId="{35AD8C1B-0726-47CD-815E-FB08F21A160C}" destId="{A3FF1BF5-D75A-461D-B1BE-B3E7E2B951AE}" srcOrd="0" destOrd="0" presId="urn:microsoft.com/office/officeart/2008/layout/VerticalCurvedList"/>
    <dgm:cxn modelId="{F2A6985F-B71B-45F2-A43E-C9220F581674}" type="presParOf" srcId="{0B8AA27C-F0F6-4283-B70B-F84F0A7AD9D4}" destId="{2E9B9EB5-F3EA-4A00-9935-6A9CDAC0AB22}" srcOrd="5" destOrd="0" presId="urn:microsoft.com/office/officeart/2008/layout/VerticalCurvedList"/>
    <dgm:cxn modelId="{D67DE247-5A01-44A1-83BD-15D7E7C6A574}" type="presParOf" srcId="{0B8AA27C-F0F6-4283-B70B-F84F0A7AD9D4}" destId="{4A8454F8-644B-44F9-8F4D-2CB3FC148377}" srcOrd="6" destOrd="0" presId="urn:microsoft.com/office/officeart/2008/layout/VerticalCurvedList"/>
    <dgm:cxn modelId="{138821C9-8B70-47BE-BBDB-908D1A3868BD}" type="presParOf" srcId="{4A8454F8-644B-44F9-8F4D-2CB3FC148377}" destId="{B50901E8-47D0-4A5A-A4FD-457333DAFBCE}" srcOrd="0" destOrd="0" presId="urn:microsoft.com/office/officeart/2008/layout/VerticalCurvedList"/>
    <dgm:cxn modelId="{D63B8CCC-B564-45F8-A96F-06B20078B1C6}" type="presParOf" srcId="{0B8AA27C-F0F6-4283-B70B-F84F0A7AD9D4}" destId="{14B011D1-E8E5-4A97-9BBC-4C17482F995D}" srcOrd="7" destOrd="0" presId="urn:microsoft.com/office/officeart/2008/layout/VerticalCurvedList"/>
    <dgm:cxn modelId="{117DA0F8-AF55-4933-9BBC-F7F22C50D11E}" type="presParOf" srcId="{0B8AA27C-F0F6-4283-B70B-F84F0A7AD9D4}" destId="{FFA709B5-5786-4972-93AB-9EB42DE8B961}" srcOrd="8" destOrd="0" presId="urn:microsoft.com/office/officeart/2008/layout/VerticalCurvedList"/>
    <dgm:cxn modelId="{72C2C87D-08EC-45F1-9673-B5B4B23F54E7}" type="presParOf" srcId="{FFA709B5-5786-4972-93AB-9EB42DE8B961}" destId="{52926B9E-F34D-4246-A20D-43C02DDBB8F0}" srcOrd="0" destOrd="0" presId="urn:microsoft.com/office/officeart/2008/layout/VerticalCurvedList"/>
    <dgm:cxn modelId="{8440C5E6-0C69-42C5-96DD-7D9DFB849C24}" type="presParOf" srcId="{0B8AA27C-F0F6-4283-B70B-F84F0A7AD9D4}" destId="{BF916AAD-4EC9-4929-8812-E42D3E90D69D}" srcOrd="9" destOrd="0" presId="urn:microsoft.com/office/officeart/2008/layout/VerticalCurvedList"/>
    <dgm:cxn modelId="{B1FB659F-3C6F-4439-8DA6-BA336D3C4268}" type="presParOf" srcId="{0B8AA27C-F0F6-4283-B70B-F84F0A7AD9D4}" destId="{147F39BC-AB9A-4FBE-8D63-3560212AF3C4}" srcOrd="10" destOrd="0" presId="urn:microsoft.com/office/officeart/2008/layout/VerticalCurvedList"/>
    <dgm:cxn modelId="{BBDB020B-1BCC-4BB9-A4D3-88E091D930DB}" type="presParOf" srcId="{147F39BC-AB9A-4FBE-8D63-3560212AF3C4}" destId="{5E65F8F8-5EAC-443E-95ED-682C014B8A39}" srcOrd="0" destOrd="0" presId="urn:microsoft.com/office/officeart/2008/layout/VerticalCurvedList"/>
    <dgm:cxn modelId="{F69AF841-788D-4556-8AB2-601D56E7A074}" type="presParOf" srcId="{0B8AA27C-F0F6-4283-B70B-F84F0A7AD9D4}" destId="{E74D17ED-5871-49CF-BF13-53BA846B303D}" srcOrd="11" destOrd="0" presId="urn:microsoft.com/office/officeart/2008/layout/VerticalCurvedList"/>
    <dgm:cxn modelId="{D3001D9C-02A2-47CE-B09C-1FBDB61DCCD0}" type="presParOf" srcId="{0B8AA27C-F0F6-4283-B70B-F84F0A7AD9D4}" destId="{9A36E27D-8DC7-4A09-85B9-0F55C3C4B92F}" srcOrd="12" destOrd="0" presId="urn:microsoft.com/office/officeart/2008/layout/VerticalCurvedList"/>
    <dgm:cxn modelId="{001DAFEA-7830-4670-80FE-12D7B95E9551}" type="presParOf" srcId="{9A36E27D-8DC7-4A09-85B9-0F55C3C4B92F}" destId="{E271E91F-273D-487F-A31C-27E5DF71EF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D5E032-924B-4806-B708-08C3C86C89BA}" type="doc">
      <dgm:prSet loTypeId="urn:microsoft.com/office/officeart/2005/8/layout/hList9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77EC07D-94CC-4C94-944E-EEA93147DB87}">
      <dgm:prSet phldrT="[Text]"/>
      <dgm:spPr/>
      <dgm:t>
        <a:bodyPr/>
        <a:lstStyle/>
        <a:p>
          <a:r>
            <a:rPr lang="en-US" b="0" i="0" dirty="0" smtClean="0">
              <a:solidFill>
                <a:srgbClr val="0F5494"/>
              </a:solidFill>
            </a:rPr>
            <a:t>Market Pillar</a:t>
          </a:r>
          <a:endParaRPr lang="en-GB" b="0" i="0" dirty="0">
            <a:solidFill>
              <a:srgbClr val="0F5494"/>
            </a:solidFill>
          </a:endParaRPr>
        </a:p>
      </dgm:t>
    </dgm:pt>
    <dgm:pt modelId="{CECF0443-E95D-4898-93FD-FB6071F2416D}" type="parTrans" cxnId="{ACE56DE1-D235-45D8-9E9D-2A240108BC83}">
      <dgm:prSet/>
      <dgm:spPr/>
      <dgm:t>
        <a:bodyPr/>
        <a:lstStyle/>
        <a:p>
          <a:endParaRPr lang="en-GB"/>
        </a:p>
      </dgm:t>
    </dgm:pt>
    <dgm:pt modelId="{38261832-B324-44D0-993B-496983E4F9F7}" type="sibTrans" cxnId="{ACE56DE1-D235-45D8-9E9D-2A240108BC83}">
      <dgm:prSet/>
      <dgm:spPr/>
      <dgm:t>
        <a:bodyPr/>
        <a:lstStyle/>
        <a:p>
          <a:endParaRPr lang="en-GB"/>
        </a:p>
      </dgm:t>
    </dgm:pt>
    <dgm:pt modelId="{831816D5-2860-43E4-B726-FF0A9F91B0BD}">
      <dgm:prSet phldrT="[Text]"/>
      <dgm:spPr/>
      <dgm:t>
        <a:bodyPr/>
        <a:lstStyle/>
        <a:p>
          <a:r>
            <a:rPr lang="en-GB" altLang="fr-FR" b="0" i="1" dirty="0" smtClean="0"/>
            <a:t>To open domestic passenger markets</a:t>
          </a:r>
        </a:p>
        <a:p>
          <a:r>
            <a:rPr lang="en-GB" altLang="fr-FR" b="0" i="1" dirty="0" smtClean="0"/>
            <a:t>through open access and competitive tendering of PSO contracts </a:t>
          </a:r>
          <a:endParaRPr lang="en-GB" dirty="0"/>
        </a:p>
      </dgm:t>
    </dgm:pt>
    <dgm:pt modelId="{D3FB1685-0561-4EC1-BAE2-DAF294FFD54C}" type="parTrans" cxnId="{A2D60547-2D3F-4964-A32A-DDB72E365495}">
      <dgm:prSet/>
      <dgm:spPr/>
      <dgm:t>
        <a:bodyPr/>
        <a:lstStyle/>
        <a:p>
          <a:endParaRPr lang="en-GB"/>
        </a:p>
      </dgm:t>
    </dgm:pt>
    <dgm:pt modelId="{82275C21-7924-4AAF-8121-708E20DFB988}" type="sibTrans" cxnId="{A2D60547-2D3F-4964-A32A-DDB72E365495}">
      <dgm:prSet/>
      <dgm:spPr/>
      <dgm:t>
        <a:bodyPr/>
        <a:lstStyle/>
        <a:p>
          <a:endParaRPr lang="en-GB"/>
        </a:p>
      </dgm:t>
    </dgm:pt>
    <dgm:pt modelId="{92DEB1E3-34AF-406F-B87F-5AE81AB28ACF}">
      <dgm:prSet phldrT="[Text]"/>
      <dgm:spPr/>
      <dgm:t>
        <a:bodyPr/>
        <a:lstStyle/>
        <a:p>
          <a:r>
            <a:rPr lang="en-GB" altLang="fr-FR" b="0" i="1" dirty="0" smtClean="0"/>
            <a:t>To improve governance of the railway system </a:t>
          </a:r>
          <a:endParaRPr lang="en-GB" dirty="0"/>
        </a:p>
      </dgm:t>
    </dgm:pt>
    <dgm:pt modelId="{3824CDDC-BFDE-4E7E-BB9C-E66DA1CA6656}" type="parTrans" cxnId="{11C9F2EE-1EA7-4B29-B896-A9330ABFD7FD}">
      <dgm:prSet/>
      <dgm:spPr/>
      <dgm:t>
        <a:bodyPr/>
        <a:lstStyle/>
        <a:p>
          <a:endParaRPr lang="en-GB"/>
        </a:p>
      </dgm:t>
    </dgm:pt>
    <dgm:pt modelId="{5323160A-D6F7-43E6-B657-248DE9D6F81C}" type="sibTrans" cxnId="{11C9F2EE-1EA7-4B29-B896-A9330ABFD7FD}">
      <dgm:prSet/>
      <dgm:spPr/>
      <dgm:t>
        <a:bodyPr/>
        <a:lstStyle/>
        <a:p>
          <a:endParaRPr lang="en-GB"/>
        </a:p>
      </dgm:t>
    </dgm:pt>
    <dgm:pt modelId="{0E4C2349-01E2-46A1-B33E-B7BD68ECE1F5}">
      <dgm:prSet phldrT="[Text]"/>
      <dgm:spPr/>
      <dgm:t>
        <a:bodyPr/>
        <a:lstStyle/>
        <a:p>
          <a:r>
            <a:rPr lang="en-US" dirty="0" smtClean="0"/>
            <a:t>Technical Pillar </a:t>
          </a:r>
          <a:endParaRPr lang="en-GB" dirty="0"/>
        </a:p>
      </dgm:t>
    </dgm:pt>
    <dgm:pt modelId="{48B33214-BC82-4725-AFBA-B58733118B92}" type="parTrans" cxnId="{066C4D58-FD4F-4C37-B4F8-26B443C1DD2C}">
      <dgm:prSet/>
      <dgm:spPr/>
      <dgm:t>
        <a:bodyPr/>
        <a:lstStyle/>
        <a:p>
          <a:endParaRPr lang="en-GB"/>
        </a:p>
      </dgm:t>
    </dgm:pt>
    <dgm:pt modelId="{1B909EE0-499F-4B21-BDF8-0EAA12EA89AC}" type="sibTrans" cxnId="{066C4D58-FD4F-4C37-B4F8-26B443C1DD2C}">
      <dgm:prSet/>
      <dgm:spPr/>
      <dgm:t>
        <a:bodyPr/>
        <a:lstStyle/>
        <a:p>
          <a:endParaRPr lang="en-GB"/>
        </a:p>
      </dgm:t>
    </dgm:pt>
    <dgm:pt modelId="{0563470B-B948-4E91-8A1A-AE94CE2DC99E}">
      <dgm:prSet phldrT="[Text]"/>
      <dgm:spPr/>
      <dgm:t>
        <a:bodyPr/>
        <a:lstStyle/>
        <a:p>
          <a:r>
            <a:rPr lang="en-GB" altLang="fr-FR" b="0" i="1" dirty="0" smtClean="0"/>
            <a:t>To simplify procedures ensuring rail interoperability and safety</a:t>
          </a:r>
          <a:endParaRPr lang="en-GB" dirty="0"/>
        </a:p>
      </dgm:t>
    </dgm:pt>
    <dgm:pt modelId="{B2ABE283-64B7-401E-AFAB-CCFC7EE3C132}" type="parTrans" cxnId="{37E87970-B7B3-475D-B953-D47E4A040621}">
      <dgm:prSet/>
      <dgm:spPr/>
      <dgm:t>
        <a:bodyPr/>
        <a:lstStyle/>
        <a:p>
          <a:endParaRPr lang="en-GB"/>
        </a:p>
      </dgm:t>
    </dgm:pt>
    <dgm:pt modelId="{D7EF6322-895D-48B2-80F2-7724704509F6}" type="sibTrans" cxnId="{37E87970-B7B3-475D-B953-D47E4A040621}">
      <dgm:prSet/>
      <dgm:spPr/>
      <dgm:t>
        <a:bodyPr/>
        <a:lstStyle/>
        <a:p>
          <a:endParaRPr lang="en-GB"/>
        </a:p>
      </dgm:t>
    </dgm:pt>
    <dgm:pt modelId="{331E47EE-4C7B-4C6F-8BEF-EA12024E8137}">
      <dgm:prSet phldrT="[Text]"/>
      <dgm:spPr/>
      <dgm:t>
        <a:bodyPr/>
        <a:lstStyle/>
        <a:p>
          <a:r>
            <a:rPr lang="en-GB" dirty="0" smtClean="0"/>
            <a:t>To reduce significantly costs and administrative burden for railway undertakings wishing to operate across Europe</a:t>
          </a:r>
          <a:endParaRPr lang="en-GB" dirty="0"/>
        </a:p>
      </dgm:t>
    </dgm:pt>
    <dgm:pt modelId="{9E47C4B8-817D-419F-864A-EF7243B41C16}" type="parTrans" cxnId="{3A81E36A-5229-4217-9786-EFBCD5198CE5}">
      <dgm:prSet/>
      <dgm:spPr/>
      <dgm:t>
        <a:bodyPr/>
        <a:lstStyle/>
        <a:p>
          <a:endParaRPr lang="en-GB"/>
        </a:p>
      </dgm:t>
    </dgm:pt>
    <dgm:pt modelId="{E5749C38-D4DE-4213-B96F-4C00A0F334E1}" type="sibTrans" cxnId="{3A81E36A-5229-4217-9786-EFBCD5198CE5}">
      <dgm:prSet/>
      <dgm:spPr/>
      <dgm:t>
        <a:bodyPr/>
        <a:lstStyle/>
        <a:p>
          <a:endParaRPr lang="en-GB"/>
        </a:p>
      </dgm:t>
    </dgm:pt>
    <dgm:pt modelId="{C9C1B1D6-66C8-4C8B-B391-B83442D35E51}" type="pres">
      <dgm:prSet presAssocID="{E7D5E032-924B-4806-B708-08C3C86C89B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851F7BE-0772-4694-8491-8136997C62C0}" type="pres">
      <dgm:prSet presAssocID="{C77EC07D-94CC-4C94-944E-EEA93147DB87}" presName="posSpace" presStyleCnt="0"/>
      <dgm:spPr/>
    </dgm:pt>
    <dgm:pt modelId="{70E59C36-3E0C-4ED7-85A8-A3F0701696C2}" type="pres">
      <dgm:prSet presAssocID="{C77EC07D-94CC-4C94-944E-EEA93147DB87}" presName="vertFlow" presStyleCnt="0"/>
      <dgm:spPr/>
    </dgm:pt>
    <dgm:pt modelId="{728808E5-DAD7-4F8C-B665-800460DA7A9F}" type="pres">
      <dgm:prSet presAssocID="{C77EC07D-94CC-4C94-944E-EEA93147DB87}" presName="topSpace" presStyleCnt="0"/>
      <dgm:spPr/>
    </dgm:pt>
    <dgm:pt modelId="{0EB966C4-8D4F-417A-9D9A-36DD847BB645}" type="pres">
      <dgm:prSet presAssocID="{C77EC07D-94CC-4C94-944E-EEA93147DB87}" presName="firstComp" presStyleCnt="0"/>
      <dgm:spPr/>
    </dgm:pt>
    <dgm:pt modelId="{C1A8D57B-85C7-4899-8303-25577DC2BDEB}" type="pres">
      <dgm:prSet presAssocID="{C77EC07D-94CC-4C94-944E-EEA93147DB87}" presName="firstChild" presStyleLbl="bgAccFollowNode1" presStyleIdx="0" presStyleCnt="4"/>
      <dgm:spPr/>
      <dgm:t>
        <a:bodyPr/>
        <a:lstStyle/>
        <a:p>
          <a:endParaRPr lang="en-GB"/>
        </a:p>
      </dgm:t>
    </dgm:pt>
    <dgm:pt modelId="{C439B39E-E7EA-4985-8C9B-209BCD598B40}" type="pres">
      <dgm:prSet presAssocID="{C77EC07D-94CC-4C94-944E-EEA93147DB8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E47553-0A8F-41C1-BC15-F1BE9C8BFC1C}" type="pres">
      <dgm:prSet presAssocID="{92DEB1E3-34AF-406F-B87F-5AE81AB28ACF}" presName="comp" presStyleCnt="0"/>
      <dgm:spPr/>
    </dgm:pt>
    <dgm:pt modelId="{670200B4-8584-4E19-AB29-EF429A19A92C}" type="pres">
      <dgm:prSet presAssocID="{92DEB1E3-34AF-406F-B87F-5AE81AB28ACF}" presName="child" presStyleLbl="bgAccFollowNode1" presStyleIdx="1" presStyleCnt="4"/>
      <dgm:spPr/>
      <dgm:t>
        <a:bodyPr/>
        <a:lstStyle/>
        <a:p>
          <a:endParaRPr lang="en-GB"/>
        </a:p>
      </dgm:t>
    </dgm:pt>
    <dgm:pt modelId="{889261FA-6319-4FD6-92A0-18F9161E5AC4}" type="pres">
      <dgm:prSet presAssocID="{92DEB1E3-34AF-406F-B87F-5AE81AB28AC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A5EC5F-0405-4AC4-9ACF-143AB6FFF6E9}" type="pres">
      <dgm:prSet presAssocID="{C77EC07D-94CC-4C94-944E-EEA93147DB87}" presName="negSpace" presStyleCnt="0"/>
      <dgm:spPr/>
    </dgm:pt>
    <dgm:pt modelId="{3BA15678-C6DF-48CB-AD1D-FCE9D22B99A5}" type="pres">
      <dgm:prSet presAssocID="{C77EC07D-94CC-4C94-944E-EEA93147DB87}" presName="circle" presStyleLbl="node1" presStyleIdx="0" presStyleCnt="2"/>
      <dgm:spPr/>
      <dgm:t>
        <a:bodyPr/>
        <a:lstStyle/>
        <a:p>
          <a:endParaRPr lang="en-GB"/>
        </a:p>
      </dgm:t>
    </dgm:pt>
    <dgm:pt modelId="{89BEB101-89C9-426F-A9C7-E8BD52B2B677}" type="pres">
      <dgm:prSet presAssocID="{38261832-B324-44D0-993B-496983E4F9F7}" presName="transSpace" presStyleCnt="0"/>
      <dgm:spPr/>
    </dgm:pt>
    <dgm:pt modelId="{5518C05B-9D20-459C-BDFC-78EB5CC7184B}" type="pres">
      <dgm:prSet presAssocID="{0E4C2349-01E2-46A1-B33E-B7BD68ECE1F5}" presName="posSpace" presStyleCnt="0"/>
      <dgm:spPr/>
    </dgm:pt>
    <dgm:pt modelId="{8F79FFD5-D1B6-4E4A-B350-54AB43A084CB}" type="pres">
      <dgm:prSet presAssocID="{0E4C2349-01E2-46A1-B33E-B7BD68ECE1F5}" presName="vertFlow" presStyleCnt="0"/>
      <dgm:spPr/>
    </dgm:pt>
    <dgm:pt modelId="{8B02EA86-13A2-444A-A3EC-B4BC059A7DB0}" type="pres">
      <dgm:prSet presAssocID="{0E4C2349-01E2-46A1-B33E-B7BD68ECE1F5}" presName="topSpace" presStyleCnt="0"/>
      <dgm:spPr/>
    </dgm:pt>
    <dgm:pt modelId="{E9FF372C-3BD4-43D4-B3D1-C86486CA73A5}" type="pres">
      <dgm:prSet presAssocID="{0E4C2349-01E2-46A1-B33E-B7BD68ECE1F5}" presName="firstComp" presStyleCnt="0"/>
      <dgm:spPr/>
    </dgm:pt>
    <dgm:pt modelId="{FBAF86A1-92DB-49F6-BCE7-AD041756DC00}" type="pres">
      <dgm:prSet presAssocID="{0E4C2349-01E2-46A1-B33E-B7BD68ECE1F5}" presName="firstChild" presStyleLbl="bgAccFollowNode1" presStyleIdx="2" presStyleCnt="4"/>
      <dgm:spPr/>
      <dgm:t>
        <a:bodyPr/>
        <a:lstStyle/>
        <a:p>
          <a:endParaRPr lang="en-GB"/>
        </a:p>
      </dgm:t>
    </dgm:pt>
    <dgm:pt modelId="{5AFBF58F-533D-4A6F-A3BD-949E5FB06A51}" type="pres">
      <dgm:prSet presAssocID="{0E4C2349-01E2-46A1-B33E-B7BD68ECE1F5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BE3409-9066-422F-8BD6-89F1258EE620}" type="pres">
      <dgm:prSet presAssocID="{331E47EE-4C7B-4C6F-8BEF-EA12024E8137}" presName="comp" presStyleCnt="0"/>
      <dgm:spPr/>
    </dgm:pt>
    <dgm:pt modelId="{7C1456DC-AC00-4924-84FC-CA7801A00444}" type="pres">
      <dgm:prSet presAssocID="{331E47EE-4C7B-4C6F-8BEF-EA12024E8137}" presName="child" presStyleLbl="bgAccFollowNode1" presStyleIdx="3" presStyleCnt="4"/>
      <dgm:spPr/>
      <dgm:t>
        <a:bodyPr/>
        <a:lstStyle/>
        <a:p>
          <a:endParaRPr lang="en-GB"/>
        </a:p>
      </dgm:t>
    </dgm:pt>
    <dgm:pt modelId="{87ED1BE3-E473-4463-91FF-F12B2AA0EFD6}" type="pres">
      <dgm:prSet presAssocID="{331E47EE-4C7B-4C6F-8BEF-EA12024E813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70A1C8-CC1E-4A2D-A994-DF528258561E}" type="pres">
      <dgm:prSet presAssocID="{0E4C2349-01E2-46A1-B33E-B7BD68ECE1F5}" presName="negSpace" presStyleCnt="0"/>
      <dgm:spPr/>
    </dgm:pt>
    <dgm:pt modelId="{28A51AA9-A5F4-416B-A1C5-7D6C506D5CF8}" type="pres">
      <dgm:prSet presAssocID="{0E4C2349-01E2-46A1-B33E-B7BD68ECE1F5}" presName="circle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FF2D61FA-46BA-4BF9-9B34-671A9F5FEA17}" type="presOf" srcId="{331E47EE-4C7B-4C6F-8BEF-EA12024E8137}" destId="{87ED1BE3-E473-4463-91FF-F12B2AA0EFD6}" srcOrd="1" destOrd="0" presId="urn:microsoft.com/office/officeart/2005/8/layout/hList9"/>
    <dgm:cxn modelId="{F83C1214-3D7F-4D9A-BBFF-D4530BB4366F}" type="presOf" srcId="{92DEB1E3-34AF-406F-B87F-5AE81AB28ACF}" destId="{889261FA-6319-4FD6-92A0-18F9161E5AC4}" srcOrd="1" destOrd="0" presId="urn:microsoft.com/office/officeart/2005/8/layout/hList9"/>
    <dgm:cxn modelId="{3A81E36A-5229-4217-9786-EFBCD5198CE5}" srcId="{0E4C2349-01E2-46A1-B33E-B7BD68ECE1F5}" destId="{331E47EE-4C7B-4C6F-8BEF-EA12024E8137}" srcOrd="1" destOrd="0" parTransId="{9E47C4B8-817D-419F-864A-EF7243B41C16}" sibTransId="{E5749C38-D4DE-4213-B96F-4C00A0F334E1}"/>
    <dgm:cxn modelId="{A2FF22B1-5477-4CC0-A85C-EF43D672C031}" type="presOf" srcId="{331E47EE-4C7B-4C6F-8BEF-EA12024E8137}" destId="{7C1456DC-AC00-4924-84FC-CA7801A00444}" srcOrd="0" destOrd="0" presId="urn:microsoft.com/office/officeart/2005/8/layout/hList9"/>
    <dgm:cxn modelId="{A2D60547-2D3F-4964-A32A-DDB72E365495}" srcId="{C77EC07D-94CC-4C94-944E-EEA93147DB87}" destId="{831816D5-2860-43E4-B726-FF0A9F91B0BD}" srcOrd="0" destOrd="0" parTransId="{D3FB1685-0561-4EC1-BAE2-DAF294FFD54C}" sibTransId="{82275C21-7924-4AAF-8121-708E20DFB988}"/>
    <dgm:cxn modelId="{324035B0-FEC5-49A1-8014-518D5182990D}" type="presOf" srcId="{0563470B-B948-4E91-8A1A-AE94CE2DC99E}" destId="{FBAF86A1-92DB-49F6-BCE7-AD041756DC00}" srcOrd="0" destOrd="0" presId="urn:microsoft.com/office/officeart/2005/8/layout/hList9"/>
    <dgm:cxn modelId="{37E87970-B7B3-475D-B953-D47E4A040621}" srcId="{0E4C2349-01E2-46A1-B33E-B7BD68ECE1F5}" destId="{0563470B-B948-4E91-8A1A-AE94CE2DC99E}" srcOrd="0" destOrd="0" parTransId="{B2ABE283-64B7-401E-AFAB-CCFC7EE3C132}" sibTransId="{D7EF6322-895D-48B2-80F2-7724704509F6}"/>
    <dgm:cxn modelId="{30B99225-DFD2-4347-8092-71AB2234FC93}" type="presOf" srcId="{831816D5-2860-43E4-B726-FF0A9F91B0BD}" destId="{C439B39E-E7EA-4985-8C9B-209BCD598B40}" srcOrd="1" destOrd="0" presId="urn:microsoft.com/office/officeart/2005/8/layout/hList9"/>
    <dgm:cxn modelId="{3FD0541C-98DE-4491-B7A7-55C0591A729D}" type="presOf" srcId="{831816D5-2860-43E4-B726-FF0A9F91B0BD}" destId="{C1A8D57B-85C7-4899-8303-25577DC2BDEB}" srcOrd="0" destOrd="0" presId="urn:microsoft.com/office/officeart/2005/8/layout/hList9"/>
    <dgm:cxn modelId="{066C4D58-FD4F-4C37-B4F8-26B443C1DD2C}" srcId="{E7D5E032-924B-4806-B708-08C3C86C89BA}" destId="{0E4C2349-01E2-46A1-B33E-B7BD68ECE1F5}" srcOrd="1" destOrd="0" parTransId="{48B33214-BC82-4725-AFBA-B58733118B92}" sibTransId="{1B909EE0-499F-4B21-BDF8-0EAA12EA89AC}"/>
    <dgm:cxn modelId="{ACE56DE1-D235-45D8-9E9D-2A240108BC83}" srcId="{E7D5E032-924B-4806-B708-08C3C86C89BA}" destId="{C77EC07D-94CC-4C94-944E-EEA93147DB87}" srcOrd="0" destOrd="0" parTransId="{CECF0443-E95D-4898-93FD-FB6071F2416D}" sibTransId="{38261832-B324-44D0-993B-496983E4F9F7}"/>
    <dgm:cxn modelId="{220835F0-430C-441A-9B1A-995D2B58C7AA}" type="presOf" srcId="{0E4C2349-01E2-46A1-B33E-B7BD68ECE1F5}" destId="{28A51AA9-A5F4-416B-A1C5-7D6C506D5CF8}" srcOrd="0" destOrd="0" presId="urn:microsoft.com/office/officeart/2005/8/layout/hList9"/>
    <dgm:cxn modelId="{8C2F0190-B10B-4B92-A93E-10487D0BDC1A}" type="presOf" srcId="{92DEB1E3-34AF-406F-B87F-5AE81AB28ACF}" destId="{670200B4-8584-4E19-AB29-EF429A19A92C}" srcOrd="0" destOrd="0" presId="urn:microsoft.com/office/officeart/2005/8/layout/hList9"/>
    <dgm:cxn modelId="{AA458B69-4446-4002-8ED0-EF707F771A9E}" type="presOf" srcId="{E7D5E032-924B-4806-B708-08C3C86C89BA}" destId="{C9C1B1D6-66C8-4C8B-B391-B83442D35E51}" srcOrd="0" destOrd="0" presId="urn:microsoft.com/office/officeart/2005/8/layout/hList9"/>
    <dgm:cxn modelId="{11C9F2EE-1EA7-4B29-B896-A9330ABFD7FD}" srcId="{C77EC07D-94CC-4C94-944E-EEA93147DB87}" destId="{92DEB1E3-34AF-406F-B87F-5AE81AB28ACF}" srcOrd="1" destOrd="0" parTransId="{3824CDDC-BFDE-4E7E-BB9C-E66DA1CA6656}" sibTransId="{5323160A-D6F7-43E6-B657-248DE9D6F81C}"/>
    <dgm:cxn modelId="{D20482C8-A540-4EC2-B9BE-E25DFD9E995E}" type="presOf" srcId="{C77EC07D-94CC-4C94-944E-EEA93147DB87}" destId="{3BA15678-C6DF-48CB-AD1D-FCE9D22B99A5}" srcOrd="0" destOrd="0" presId="urn:microsoft.com/office/officeart/2005/8/layout/hList9"/>
    <dgm:cxn modelId="{CC111690-9F9B-4FE9-AC31-F5DF902F86A2}" type="presOf" srcId="{0563470B-B948-4E91-8A1A-AE94CE2DC99E}" destId="{5AFBF58F-533D-4A6F-A3BD-949E5FB06A51}" srcOrd="1" destOrd="0" presId="urn:microsoft.com/office/officeart/2005/8/layout/hList9"/>
    <dgm:cxn modelId="{828E71F3-6377-46AE-8590-E7B7B866C473}" type="presParOf" srcId="{C9C1B1D6-66C8-4C8B-B391-B83442D35E51}" destId="{E851F7BE-0772-4694-8491-8136997C62C0}" srcOrd="0" destOrd="0" presId="urn:microsoft.com/office/officeart/2005/8/layout/hList9"/>
    <dgm:cxn modelId="{5AF8BDAA-9BE4-4493-A290-D4839898CAA0}" type="presParOf" srcId="{C9C1B1D6-66C8-4C8B-B391-B83442D35E51}" destId="{70E59C36-3E0C-4ED7-85A8-A3F0701696C2}" srcOrd="1" destOrd="0" presId="urn:microsoft.com/office/officeart/2005/8/layout/hList9"/>
    <dgm:cxn modelId="{0FAA0A5C-A520-49DC-ABA6-A986D43855E8}" type="presParOf" srcId="{70E59C36-3E0C-4ED7-85A8-A3F0701696C2}" destId="{728808E5-DAD7-4F8C-B665-800460DA7A9F}" srcOrd="0" destOrd="0" presId="urn:microsoft.com/office/officeart/2005/8/layout/hList9"/>
    <dgm:cxn modelId="{C50FCED7-D98B-4A13-AE72-16B606E4603F}" type="presParOf" srcId="{70E59C36-3E0C-4ED7-85A8-A3F0701696C2}" destId="{0EB966C4-8D4F-417A-9D9A-36DD847BB645}" srcOrd="1" destOrd="0" presId="urn:microsoft.com/office/officeart/2005/8/layout/hList9"/>
    <dgm:cxn modelId="{B70B34EE-1994-4A28-B2AB-F5B4E870D3A8}" type="presParOf" srcId="{0EB966C4-8D4F-417A-9D9A-36DD847BB645}" destId="{C1A8D57B-85C7-4899-8303-25577DC2BDEB}" srcOrd="0" destOrd="0" presId="urn:microsoft.com/office/officeart/2005/8/layout/hList9"/>
    <dgm:cxn modelId="{456836EC-3093-4749-B162-359B649F2AF0}" type="presParOf" srcId="{0EB966C4-8D4F-417A-9D9A-36DD847BB645}" destId="{C439B39E-E7EA-4985-8C9B-209BCD598B40}" srcOrd="1" destOrd="0" presId="urn:microsoft.com/office/officeart/2005/8/layout/hList9"/>
    <dgm:cxn modelId="{B5042273-F75B-4547-B376-C6209F49867F}" type="presParOf" srcId="{70E59C36-3E0C-4ED7-85A8-A3F0701696C2}" destId="{29E47553-0A8F-41C1-BC15-F1BE9C8BFC1C}" srcOrd="2" destOrd="0" presId="urn:microsoft.com/office/officeart/2005/8/layout/hList9"/>
    <dgm:cxn modelId="{0D880148-315C-437D-8698-CCD20989385E}" type="presParOf" srcId="{29E47553-0A8F-41C1-BC15-F1BE9C8BFC1C}" destId="{670200B4-8584-4E19-AB29-EF429A19A92C}" srcOrd="0" destOrd="0" presId="urn:microsoft.com/office/officeart/2005/8/layout/hList9"/>
    <dgm:cxn modelId="{3B8B7366-3920-483D-9E19-152C0E4CCADB}" type="presParOf" srcId="{29E47553-0A8F-41C1-BC15-F1BE9C8BFC1C}" destId="{889261FA-6319-4FD6-92A0-18F9161E5AC4}" srcOrd="1" destOrd="0" presId="urn:microsoft.com/office/officeart/2005/8/layout/hList9"/>
    <dgm:cxn modelId="{BA47BC83-5F10-4683-9C22-33010F64E463}" type="presParOf" srcId="{C9C1B1D6-66C8-4C8B-B391-B83442D35E51}" destId="{DBA5EC5F-0405-4AC4-9ACF-143AB6FFF6E9}" srcOrd="2" destOrd="0" presId="urn:microsoft.com/office/officeart/2005/8/layout/hList9"/>
    <dgm:cxn modelId="{E0D067D3-7BF2-4D89-A52B-F40997677989}" type="presParOf" srcId="{C9C1B1D6-66C8-4C8B-B391-B83442D35E51}" destId="{3BA15678-C6DF-48CB-AD1D-FCE9D22B99A5}" srcOrd="3" destOrd="0" presId="urn:microsoft.com/office/officeart/2005/8/layout/hList9"/>
    <dgm:cxn modelId="{B0BC087B-95FD-465F-902F-ECF64994FA8F}" type="presParOf" srcId="{C9C1B1D6-66C8-4C8B-B391-B83442D35E51}" destId="{89BEB101-89C9-426F-A9C7-E8BD52B2B677}" srcOrd="4" destOrd="0" presId="urn:microsoft.com/office/officeart/2005/8/layout/hList9"/>
    <dgm:cxn modelId="{A8879668-1704-43E3-8958-3A68865D9FFA}" type="presParOf" srcId="{C9C1B1D6-66C8-4C8B-B391-B83442D35E51}" destId="{5518C05B-9D20-459C-BDFC-78EB5CC7184B}" srcOrd="5" destOrd="0" presId="urn:microsoft.com/office/officeart/2005/8/layout/hList9"/>
    <dgm:cxn modelId="{AB48864A-0330-47A4-B2CA-DA365D690B5E}" type="presParOf" srcId="{C9C1B1D6-66C8-4C8B-B391-B83442D35E51}" destId="{8F79FFD5-D1B6-4E4A-B350-54AB43A084CB}" srcOrd="6" destOrd="0" presId="urn:microsoft.com/office/officeart/2005/8/layout/hList9"/>
    <dgm:cxn modelId="{614FC5CC-6694-4C1F-8CD8-0256A1DA4150}" type="presParOf" srcId="{8F79FFD5-D1B6-4E4A-B350-54AB43A084CB}" destId="{8B02EA86-13A2-444A-A3EC-B4BC059A7DB0}" srcOrd="0" destOrd="0" presId="urn:microsoft.com/office/officeart/2005/8/layout/hList9"/>
    <dgm:cxn modelId="{B26C7807-2268-4E88-8BBB-ED617FA3F16E}" type="presParOf" srcId="{8F79FFD5-D1B6-4E4A-B350-54AB43A084CB}" destId="{E9FF372C-3BD4-43D4-B3D1-C86486CA73A5}" srcOrd="1" destOrd="0" presId="urn:microsoft.com/office/officeart/2005/8/layout/hList9"/>
    <dgm:cxn modelId="{9443116F-70D1-43E8-B146-124EAABCE149}" type="presParOf" srcId="{E9FF372C-3BD4-43D4-B3D1-C86486CA73A5}" destId="{FBAF86A1-92DB-49F6-BCE7-AD041756DC00}" srcOrd="0" destOrd="0" presId="urn:microsoft.com/office/officeart/2005/8/layout/hList9"/>
    <dgm:cxn modelId="{3235CD9A-217F-4D94-8345-EDDB1B561E0D}" type="presParOf" srcId="{E9FF372C-3BD4-43D4-B3D1-C86486CA73A5}" destId="{5AFBF58F-533D-4A6F-A3BD-949E5FB06A51}" srcOrd="1" destOrd="0" presId="urn:microsoft.com/office/officeart/2005/8/layout/hList9"/>
    <dgm:cxn modelId="{895EFDA2-F749-4465-A26D-D3BA352638B8}" type="presParOf" srcId="{8F79FFD5-D1B6-4E4A-B350-54AB43A084CB}" destId="{9CBE3409-9066-422F-8BD6-89F1258EE620}" srcOrd="2" destOrd="0" presId="urn:microsoft.com/office/officeart/2005/8/layout/hList9"/>
    <dgm:cxn modelId="{2391575C-2D0B-4825-9E0E-B8732AF68081}" type="presParOf" srcId="{9CBE3409-9066-422F-8BD6-89F1258EE620}" destId="{7C1456DC-AC00-4924-84FC-CA7801A00444}" srcOrd="0" destOrd="0" presId="urn:microsoft.com/office/officeart/2005/8/layout/hList9"/>
    <dgm:cxn modelId="{D01BE8E7-5AD1-4833-9661-02A12BA124CA}" type="presParOf" srcId="{9CBE3409-9066-422F-8BD6-89F1258EE620}" destId="{87ED1BE3-E473-4463-91FF-F12B2AA0EFD6}" srcOrd="1" destOrd="0" presId="urn:microsoft.com/office/officeart/2005/8/layout/hList9"/>
    <dgm:cxn modelId="{9A157FA4-92B0-4266-B895-0387FBA4CF44}" type="presParOf" srcId="{C9C1B1D6-66C8-4C8B-B391-B83442D35E51}" destId="{1A70A1C8-CC1E-4A2D-A994-DF528258561E}" srcOrd="7" destOrd="0" presId="urn:microsoft.com/office/officeart/2005/8/layout/hList9"/>
    <dgm:cxn modelId="{41BEC377-A544-4393-8531-246202365A3E}" type="presParOf" srcId="{C9C1B1D6-66C8-4C8B-B391-B83442D35E51}" destId="{28A51AA9-A5F4-416B-A1C5-7D6C506D5CF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B0EF40-0F27-4957-BD64-B256980ACD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6AFD49B8-8ED8-4503-9AC1-E33E52800347}">
      <dgm:prSet/>
      <dgm:spPr/>
      <dgm:t>
        <a:bodyPr/>
        <a:lstStyle/>
        <a:p>
          <a:pPr rtl="0"/>
          <a:r>
            <a:rPr lang="de-DE" smtClean="0"/>
            <a:t>Member States define charging framwork, infrastructure managers determine and collect charges</a:t>
          </a:r>
          <a:endParaRPr lang="en-GB"/>
        </a:p>
      </dgm:t>
    </dgm:pt>
    <dgm:pt modelId="{263CA74D-E59F-460F-BB6A-8D12A5151128}" type="parTrans" cxnId="{127AC710-5C61-420A-B793-EF4F636247AF}">
      <dgm:prSet/>
      <dgm:spPr/>
      <dgm:t>
        <a:bodyPr/>
        <a:lstStyle/>
        <a:p>
          <a:endParaRPr lang="en-GB"/>
        </a:p>
      </dgm:t>
    </dgm:pt>
    <dgm:pt modelId="{D2D0C8F4-3769-42F2-9783-77125C16584B}" type="sibTrans" cxnId="{127AC710-5C61-420A-B793-EF4F636247AF}">
      <dgm:prSet/>
      <dgm:spPr/>
      <dgm:t>
        <a:bodyPr/>
        <a:lstStyle/>
        <a:p>
          <a:endParaRPr lang="en-GB"/>
        </a:p>
      </dgm:t>
    </dgm:pt>
    <dgm:pt modelId="{FC5AB13F-687E-43BA-A0D3-F516A5136D1A}">
      <dgm:prSet/>
      <dgm:spPr/>
      <dgm:t>
        <a:bodyPr/>
        <a:lstStyle/>
        <a:p>
          <a:pPr rtl="0"/>
          <a:r>
            <a:rPr lang="de-DE" smtClean="0"/>
            <a:t>Charges for use of infrastructure must be used to fund the business of the infrastructure manager (e.g. maintenance, renewal, etc.)</a:t>
          </a:r>
          <a:endParaRPr lang="en-GB"/>
        </a:p>
      </dgm:t>
    </dgm:pt>
    <dgm:pt modelId="{410F8D26-7C27-4C46-9180-0F8A0D40DB89}" type="parTrans" cxnId="{6CE5CCD9-4CC1-45D6-A2CA-CA66A345E119}">
      <dgm:prSet/>
      <dgm:spPr/>
      <dgm:t>
        <a:bodyPr/>
        <a:lstStyle/>
        <a:p>
          <a:endParaRPr lang="en-GB"/>
        </a:p>
      </dgm:t>
    </dgm:pt>
    <dgm:pt modelId="{DADBA322-3835-4A49-846E-EF50FB80DD7E}" type="sibTrans" cxnId="{6CE5CCD9-4CC1-45D6-A2CA-CA66A345E119}">
      <dgm:prSet/>
      <dgm:spPr/>
      <dgm:t>
        <a:bodyPr/>
        <a:lstStyle/>
        <a:p>
          <a:endParaRPr lang="en-GB"/>
        </a:p>
      </dgm:t>
    </dgm:pt>
    <dgm:pt modelId="{09904C73-4851-49F9-9DC6-DCEF18379243}">
      <dgm:prSet/>
      <dgm:spPr/>
      <dgm:t>
        <a:bodyPr/>
        <a:lstStyle/>
        <a:p>
          <a:pPr rtl="0"/>
          <a:r>
            <a:rPr lang="de-DE" smtClean="0"/>
            <a:t>Equivalent and non-discriminatory charges for different railway undertakings performing services of an equivalent nature in a similar part of the market</a:t>
          </a:r>
          <a:endParaRPr lang="en-GB"/>
        </a:p>
      </dgm:t>
    </dgm:pt>
    <dgm:pt modelId="{E87488B4-E35D-4281-889D-9EEE7E82B9EF}" type="parTrans" cxnId="{445A92B9-89BF-460A-9685-DA14CC858372}">
      <dgm:prSet/>
      <dgm:spPr/>
      <dgm:t>
        <a:bodyPr/>
        <a:lstStyle/>
        <a:p>
          <a:endParaRPr lang="en-GB"/>
        </a:p>
      </dgm:t>
    </dgm:pt>
    <dgm:pt modelId="{871F0266-160A-49CE-8AC5-32F03D554348}" type="sibTrans" cxnId="{445A92B9-89BF-460A-9685-DA14CC858372}">
      <dgm:prSet/>
      <dgm:spPr/>
      <dgm:t>
        <a:bodyPr/>
        <a:lstStyle/>
        <a:p>
          <a:endParaRPr lang="en-GB"/>
        </a:p>
      </dgm:t>
    </dgm:pt>
    <dgm:pt modelId="{27C4406A-2519-4C6D-8AC3-2B8EAEA34834}">
      <dgm:prSet/>
      <dgm:spPr/>
      <dgm:t>
        <a:bodyPr/>
        <a:lstStyle/>
        <a:p>
          <a:pPr rtl="0"/>
          <a:r>
            <a:rPr lang="de-DE" smtClean="0"/>
            <a:t>Charging scheme to be based on same principles over whole network</a:t>
          </a:r>
          <a:endParaRPr lang="en-GB"/>
        </a:p>
      </dgm:t>
    </dgm:pt>
    <dgm:pt modelId="{6936EA93-78D2-44DD-A720-3519300A3EE0}" type="parTrans" cxnId="{057244F2-F59F-4FB8-8726-75A9BCD4B079}">
      <dgm:prSet/>
      <dgm:spPr/>
      <dgm:t>
        <a:bodyPr/>
        <a:lstStyle/>
        <a:p>
          <a:endParaRPr lang="en-GB"/>
        </a:p>
      </dgm:t>
    </dgm:pt>
    <dgm:pt modelId="{8FC2215D-6DA5-47FA-8F3B-30C69AE1F6EB}" type="sibTrans" cxnId="{057244F2-F59F-4FB8-8726-75A9BCD4B079}">
      <dgm:prSet/>
      <dgm:spPr/>
      <dgm:t>
        <a:bodyPr/>
        <a:lstStyle/>
        <a:p>
          <a:endParaRPr lang="en-GB"/>
        </a:p>
      </dgm:t>
    </dgm:pt>
    <dgm:pt modelId="{856606CB-533A-4075-B3A3-6FA323933157}" type="pres">
      <dgm:prSet presAssocID="{CEB0EF40-0F27-4957-BD64-B256980ACD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0C0C6C86-5B8C-4EF2-BB19-B0015BD5649B}" type="pres">
      <dgm:prSet presAssocID="{CEB0EF40-0F27-4957-BD64-B256980ACD17}" presName="Name1" presStyleCnt="0"/>
      <dgm:spPr/>
      <dgm:t>
        <a:bodyPr/>
        <a:lstStyle/>
        <a:p>
          <a:endParaRPr lang="en-GB"/>
        </a:p>
      </dgm:t>
    </dgm:pt>
    <dgm:pt modelId="{305BD44E-504A-46DB-86B1-7DAC05CF54A1}" type="pres">
      <dgm:prSet presAssocID="{CEB0EF40-0F27-4957-BD64-B256980ACD17}" presName="cycle" presStyleCnt="0"/>
      <dgm:spPr/>
      <dgm:t>
        <a:bodyPr/>
        <a:lstStyle/>
        <a:p>
          <a:endParaRPr lang="en-GB"/>
        </a:p>
      </dgm:t>
    </dgm:pt>
    <dgm:pt modelId="{F6AEADA1-F063-405A-B633-0FDCF740BE65}" type="pres">
      <dgm:prSet presAssocID="{CEB0EF40-0F27-4957-BD64-B256980ACD17}" presName="srcNode" presStyleLbl="node1" presStyleIdx="0" presStyleCnt="4"/>
      <dgm:spPr/>
      <dgm:t>
        <a:bodyPr/>
        <a:lstStyle/>
        <a:p>
          <a:endParaRPr lang="en-GB"/>
        </a:p>
      </dgm:t>
    </dgm:pt>
    <dgm:pt modelId="{FDB1F086-DCC4-4BEF-B82B-C17E6EDB74ED}" type="pres">
      <dgm:prSet presAssocID="{CEB0EF40-0F27-4957-BD64-B256980ACD17}" presName="conn" presStyleLbl="parChTrans1D2" presStyleIdx="0" presStyleCnt="1"/>
      <dgm:spPr/>
      <dgm:t>
        <a:bodyPr/>
        <a:lstStyle/>
        <a:p>
          <a:endParaRPr lang="de-AT"/>
        </a:p>
      </dgm:t>
    </dgm:pt>
    <dgm:pt modelId="{ED1408E3-4BAB-4C24-985A-81E9B17A067A}" type="pres">
      <dgm:prSet presAssocID="{CEB0EF40-0F27-4957-BD64-B256980ACD17}" presName="extraNode" presStyleLbl="node1" presStyleIdx="0" presStyleCnt="4"/>
      <dgm:spPr/>
      <dgm:t>
        <a:bodyPr/>
        <a:lstStyle/>
        <a:p>
          <a:endParaRPr lang="en-GB"/>
        </a:p>
      </dgm:t>
    </dgm:pt>
    <dgm:pt modelId="{83B90EE8-6572-4FE7-9A83-7C86430FD764}" type="pres">
      <dgm:prSet presAssocID="{CEB0EF40-0F27-4957-BD64-B256980ACD17}" presName="dstNode" presStyleLbl="node1" presStyleIdx="0" presStyleCnt="4"/>
      <dgm:spPr/>
      <dgm:t>
        <a:bodyPr/>
        <a:lstStyle/>
        <a:p>
          <a:endParaRPr lang="en-GB"/>
        </a:p>
      </dgm:t>
    </dgm:pt>
    <dgm:pt modelId="{8D632AAB-FE59-4E6A-97FA-E9389AA30CFA}" type="pres">
      <dgm:prSet presAssocID="{6AFD49B8-8ED8-4503-9AC1-E33E5280034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FE44E1A-2EF2-42F0-BC9B-EE9A534E4C8B}" type="pres">
      <dgm:prSet presAssocID="{6AFD49B8-8ED8-4503-9AC1-E33E52800347}" presName="accent_1" presStyleCnt="0"/>
      <dgm:spPr/>
      <dgm:t>
        <a:bodyPr/>
        <a:lstStyle/>
        <a:p>
          <a:endParaRPr lang="en-GB"/>
        </a:p>
      </dgm:t>
    </dgm:pt>
    <dgm:pt modelId="{EAA521D0-F651-48DA-B706-D3B619C00621}" type="pres">
      <dgm:prSet presAssocID="{6AFD49B8-8ED8-4503-9AC1-E33E52800347}" presName="accentRepeatNode" presStyleLbl="solidFgAcc1" presStyleIdx="0" presStyleCnt="4"/>
      <dgm:spPr/>
      <dgm:t>
        <a:bodyPr/>
        <a:lstStyle/>
        <a:p>
          <a:endParaRPr lang="en-GB"/>
        </a:p>
      </dgm:t>
    </dgm:pt>
    <dgm:pt modelId="{49AFE1FB-C3CA-4FC0-8742-3CC80D74DB2A}" type="pres">
      <dgm:prSet presAssocID="{FC5AB13F-687E-43BA-A0D3-F516A5136D1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7BC287D-1D36-4BE8-99D1-74F234401FE1}" type="pres">
      <dgm:prSet presAssocID="{FC5AB13F-687E-43BA-A0D3-F516A5136D1A}" presName="accent_2" presStyleCnt="0"/>
      <dgm:spPr/>
      <dgm:t>
        <a:bodyPr/>
        <a:lstStyle/>
        <a:p>
          <a:endParaRPr lang="en-GB"/>
        </a:p>
      </dgm:t>
    </dgm:pt>
    <dgm:pt modelId="{44C9FDBC-FD3A-4326-82F5-400155627666}" type="pres">
      <dgm:prSet presAssocID="{FC5AB13F-687E-43BA-A0D3-F516A5136D1A}" presName="accentRepeatNode" presStyleLbl="solidFgAcc1" presStyleIdx="1" presStyleCnt="4"/>
      <dgm:spPr/>
      <dgm:t>
        <a:bodyPr/>
        <a:lstStyle/>
        <a:p>
          <a:endParaRPr lang="en-GB"/>
        </a:p>
      </dgm:t>
    </dgm:pt>
    <dgm:pt modelId="{4B8B51E3-C59C-4C7E-A89A-537DD758F0A3}" type="pres">
      <dgm:prSet presAssocID="{09904C73-4851-49F9-9DC6-DCEF1837924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E9F4ED5-E893-44CD-A33A-7E8193518F2B}" type="pres">
      <dgm:prSet presAssocID="{09904C73-4851-49F9-9DC6-DCEF18379243}" presName="accent_3" presStyleCnt="0"/>
      <dgm:spPr/>
      <dgm:t>
        <a:bodyPr/>
        <a:lstStyle/>
        <a:p>
          <a:endParaRPr lang="en-GB"/>
        </a:p>
      </dgm:t>
    </dgm:pt>
    <dgm:pt modelId="{645FEBB4-580E-45A0-883A-3CFDEEF43EFA}" type="pres">
      <dgm:prSet presAssocID="{09904C73-4851-49F9-9DC6-DCEF18379243}" presName="accentRepeatNode" presStyleLbl="solidFgAcc1" presStyleIdx="2" presStyleCnt="4"/>
      <dgm:spPr/>
      <dgm:t>
        <a:bodyPr/>
        <a:lstStyle/>
        <a:p>
          <a:endParaRPr lang="en-GB"/>
        </a:p>
      </dgm:t>
    </dgm:pt>
    <dgm:pt modelId="{4988F061-BFC1-4491-B52E-7E70EF767C8E}" type="pres">
      <dgm:prSet presAssocID="{27C4406A-2519-4C6D-8AC3-2B8EAEA348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3EF0541-4076-4A9F-BAA4-B94DC85EAF29}" type="pres">
      <dgm:prSet presAssocID="{27C4406A-2519-4C6D-8AC3-2B8EAEA34834}" presName="accent_4" presStyleCnt="0"/>
      <dgm:spPr/>
      <dgm:t>
        <a:bodyPr/>
        <a:lstStyle/>
        <a:p>
          <a:endParaRPr lang="en-GB"/>
        </a:p>
      </dgm:t>
    </dgm:pt>
    <dgm:pt modelId="{E4916554-39CF-48D3-A5FB-96C4ADDDB31C}" type="pres">
      <dgm:prSet presAssocID="{27C4406A-2519-4C6D-8AC3-2B8EAEA34834}" presName="accentRepeatNode" presStyleLbl="solidFgAcc1" presStyleIdx="3" presStyleCnt="4"/>
      <dgm:spPr/>
      <dgm:t>
        <a:bodyPr/>
        <a:lstStyle/>
        <a:p>
          <a:endParaRPr lang="en-GB"/>
        </a:p>
      </dgm:t>
    </dgm:pt>
  </dgm:ptLst>
  <dgm:cxnLst>
    <dgm:cxn modelId="{127AC710-5C61-420A-B793-EF4F636247AF}" srcId="{CEB0EF40-0F27-4957-BD64-B256980ACD17}" destId="{6AFD49B8-8ED8-4503-9AC1-E33E52800347}" srcOrd="0" destOrd="0" parTransId="{263CA74D-E59F-460F-BB6A-8D12A5151128}" sibTransId="{D2D0C8F4-3769-42F2-9783-77125C16584B}"/>
    <dgm:cxn modelId="{057244F2-F59F-4FB8-8726-75A9BCD4B079}" srcId="{CEB0EF40-0F27-4957-BD64-B256980ACD17}" destId="{27C4406A-2519-4C6D-8AC3-2B8EAEA34834}" srcOrd="3" destOrd="0" parTransId="{6936EA93-78D2-44DD-A720-3519300A3EE0}" sibTransId="{8FC2215D-6DA5-47FA-8F3B-30C69AE1F6EB}"/>
    <dgm:cxn modelId="{E32A29E7-9BBF-4805-BBEB-8E51A452CBFD}" type="presOf" srcId="{D2D0C8F4-3769-42F2-9783-77125C16584B}" destId="{FDB1F086-DCC4-4BEF-B82B-C17E6EDB74ED}" srcOrd="0" destOrd="0" presId="urn:microsoft.com/office/officeart/2008/layout/VerticalCurvedList"/>
    <dgm:cxn modelId="{445A92B9-89BF-460A-9685-DA14CC858372}" srcId="{CEB0EF40-0F27-4957-BD64-B256980ACD17}" destId="{09904C73-4851-49F9-9DC6-DCEF18379243}" srcOrd="2" destOrd="0" parTransId="{E87488B4-E35D-4281-889D-9EEE7E82B9EF}" sibTransId="{871F0266-160A-49CE-8AC5-32F03D554348}"/>
    <dgm:cxn modelId="{5BFBB4DF-E4A3-44B3-AB1C-BC1E11BAAAFD}" type="presOf" srcId="{FC5AB13F-687E-43BA-A0D3-F516A5136D1A}" destId="{49AFE1FB-C3CA-4FC0-8742-3CC80D74DB2A}" srcOrd="0" destOrd="0" presId="urn:microsoft.com/office/officeart/2008/layout/VerticalCurvedList"/>
    <dgm:cxn modelId="{092A92FB-8F44-45B4-AE8C-08E7686C71E5}" type="presOf" srcId="{CEB0EF40-0F27-4957-BD64-B256980ACD17}" destId="{856606CB-533A-4075-B3A3-6FA323933157}" srcOrd="0" destOrd="0" presId="urn:microsoft.com/office/officeart/2008/layout/VerticalCurvedList"/>
    <dgm:cxn modelId="{ADEB6B49-20F5-4872-AD1B-2E2AD577D0AE}" type="presOf" srcId="{6AFD49B8-8ED8-4503-9AC1-E33E52800347}" destId="{8D632AAB-FE59-4E6A-97FA-E9389AA30CFA}" srcOrd="0" destOrd="0" presId="urn:microsoft.com/office/officeart/2008/layout/VerticalCurvedList"/>
    <dgm:cxn modelId="{179E8FD1-0507-48ED-9F7D-1E269780DB71}" type="presOf" srcId="{09904C73-4851-49F9-9DC6-DCEF18379243}" destId="{4B8B51E3-C59C-4C7E-A89A-537DD758F0A3}" srcOrd="0" destOrd="0" presId="urn:microsoft.com/office/officeart/2008/layout/VerticalCurvedList"/>
    <dgm:cxn modelId="{EEB02D1C-E4B4-4CAC-9687-965A5F4A224C}" type="presOf" srcId="{27C4406A-2519-4C6D-8AC3-2B8EAEA34834}" destId="{4988F061-BFC1-4491-B52E-7E70EF767C8E}" srcOrd="0" destOrd="0" presId="urn:microsoft.com/office/officeart/2008/layout/VerticalCurvedList"/>
    <dgm:cxn modelId="{6CE5CCD9-4CC1-45D6-A2CA-CA66A345E119}" srcId="{CEB0EF40-0F27-4957-BD64-B256980ACD17}" destId="{FC5AB13F-687E-43BA-A0D3-F516A5136D1A}" srcOrd="1" destOrd="0" parTransId="{410F8D26-7C27-4C46-9180-0F8A0D40DB89}" sibTransId="{DADBA322-3835-4A49-846E-EF50FB80DD7E}"/>
    <dgm:cxn modelId="{45D11CBA-805D-4EC7-94C1-9CF6185BED00}" type="presParOf" srcId="{856606CB-533A-4075-B3A3-6FA323933157}" destId="{0C0C6C86-5B8C-4EF2-BB19-B0015BD5649B}" srcOrd="0" destOrd="0" presId="urn:microsoft.com/office/officeart/2008/layout/VerticalCurvedList"/>
    <dgm:cxn modelId="{9444EE73-EC64-4BF9-8413-FFD58E06ED02}" type="presParOf" srcId="{0C0C6C86-5B8C-4EF2-BB19-B0015BD5649B}" destId="{305BD44E-504A-46DB-86B1-7DAC05CF54A1}" srcOrd="0" destOrd="0" presId="urn:microsoft.com/office/officeart/2008/layout/VerticalCurvedList"/>
    <dgm:cxn modelId="{448E02E9-0526-430D-B61F-DD90CDBA466F}" type="presParOf" srcId="{305BD44E-504A-46DB-86B1-7DAC05CF54A1}" destId="{F6AEADA1-F063-405A-B633-0FDCF740BE65}" srcOrd="0" destOrd="0" presId="urn:microsoft.com/office/officeart/2008/layout/VerticalCurvedList"/>
    <dgm:cxn modelId="{66B9FC05-4DB8-4E10-B904-1DF62BE156C3}" type="presParOf" srcId="{305BD44E-504A-46DB-86B1-7DAC05CF54A1}" destId="{FDB1F086-DCC4-4BEF-B82B-C17E6EDB74ED}" srcOrd="1" destOrd="0" presId="urn:microsoft.com/office/officeart/2008/layout/VerticalCurvedList"/>
    <dgm:cxn modelId="{32208878-E702-4A8F-9EFA-60F1301F418D}" type="presParOf" srcId="{305BD44E-504A-46DB-86B1-7DAC05CF54A1}" destId="{ED1408E3-4BAB-4C24-985A-81E9B17A067A}" srcOrd="2" destOrd="0" presId="urn:microsoft.com/office/officeart/2008/layout/VerticalCurvedList"/>
    <dgm:cxn modelId="{9D83CAE9-D821-42C1-86BE-6E6DB0FF3165}" type="presParOf" srcId="{305BD44E-504A-46DB-86B1-7DAC05CF54A1}" destId="{83B90EE8-6572-4FE7-9A83-7C86430FD764}" srcOrd="3" destOrd="0" presId="urn:microsoft.com/office/officeart/2008/layout/VerticalCurvedList"/>
    <dgm:cxn modelId="{543C1C48-E442-4E80-9484-F88AC6EA0D04}" type="presParOf" srcId="{0C0C6C86-5B8C-4EF2-BB19-B0015BD5649B}" destId="{8D632AAB-FE59-4E6A-97FA-E9389AA30CFA}" srcOrd="1" destOrd="0" presId="urn:microsoft.com/office/officeart/2008/layout/VerticalCurvedList"/>
    <dgm:cxn modelId="{2AB6B7E5-C4AA-482F-83ED-931AFF600FD1}" type="presParOf" srcId="{0C0C6C86-5B8C-4EF2-BB19-B0015BD5649B}" destId="{DFE44E1A-2EF2-42F0-BC9B-EE9A534E4C8B}" srcOrd="2" destOrd="0" presId="urn:microsoft.com/office/officeart/2008/layout/VerticalCurvedList"/>
    <dgm:cxn modelId="{FDAB5C81-92F0-40DF-AF9A-CE454F66E89C}" type="presParOf" srcId="{DFE44E1A-2EF2-42F0-BC9B-EE9A534E4C8B}" destId="{EAA521D0-F651-48DA-B706-D3B619C00621}" srcOrd="0" destOrd="0" presId="urn:microsoft.com/office/officeart/2008/layout/VerticalCurvedList"/>
    <dgm:cxn modelId="{A60353A0-3724-4110-B784-5E8FCFD9DDB4}" type="presParOf" srcId="{0C0C6C86-5B8C-4EF2-BB19-B0015BD5649B}" destId="{49AFE1FB-C3CA-4FC0-8742-3CC80D74DB2A}" srcOrd="3" destOrd="0" presId="urn:microsoft.com/office/officeart/2008/layout/VerticalCurvedList"/>
    <dgm:cxn modelId="{FF650ED3-F79A-4072-9D6D-EE39EE4D7CD1}" type="presParOf" srcId="{0C0C6C86-5B8C-4EF2-BB19-B0015BD5649B}" destId="{67BC287D-1D36-4BE8-99D1-74F234401FE1}" srcOrd="4" destOrd="0" presId="urn:microsoft.com/office/officeart/2008/layout/VerticalCurvedList"/>
    <dgm:cxn modelId="{CB4342D7-B30E-4375-B4CF-E999FC410E66}" type="presParOf" srcId="{67BC287D-1D36-4BE8-99D1-74F234401FE1}" destId="{44C9FDBC-FD3A-4326-82F5-400155627666}" srcOrd="0" destOrd="0" presId="urn:microsoft.com/office/officeart/2008/layout/VerticalCurvedList"/>
    <dgm:cxn modelId="{C1BC962C-3B41-42C3-B63C-B42D64F78B01}" type="presParOf" srcId="{0C0C6C86-5B8C-4EF2-BB19-B0015BD5649B}" destId="{4B8B51E3-C59C-4C7E-A89A-537DD758F0A3}" srcOrd="5" destOrd="0" presId="urn:microsoft.com/office/officeart/2008/layout/VerticalCurvedList"/>
    <dgm:cxn modelId="{30F72160-5F08-4B9A-A4F2-F0F529F503C9}" type="presParOf" srcId="{0C0C6C86-5B8C-4EF2-BB19-B0015BD5649B}" destId="{3E9F4ED5-E893-44CD-A33A-7E8193518F2B}" srcOrd="6" destOrd="0" presId="urn:microsoft.com/office/officeart/2008/layout/VerticalCurvedList"/>
    <dgm:cxn modelId="{6EBB6734-4520-44E8-B793-F6C0DF88E5E8}" type="presParOf" srcId="{3E9F4ED5-E893-44CD-A33A-7E8193518F2B}" destId="{645FEBB4-580E-45A0-883A-3CFDEEF43EFA}" srcOrd="0" destOrd="0" presId="urn:microsoft.com/office/officeart/2008/layout/VerticalCurvedList"/>
    <dgm:cxn modelId="{E8810EC7-A187-412E-A158-F3D0B531CC60}" type="presParOf" srcId="{0C0C6C86-5B8C-4EF2-BB19-B0015BD5649B}" destId="{4988F061-BFC1-4491-B52E-7E70EF767C8E}" srcOrd="7" destOrd="0" presId="urn:microsoft.com/office/officeart/2008/layout/VerticalCurvedList"/>
    <dgm:cxn modelId="{D0766A24-29D7-4EEA-8438-9C623E0C6090}" type="presParOf" srcId="{0C0C6C86-5B8C-4EF2-BB19-B0015BD5649B}" destId="{F3EF0541-4076-4A9F-BAA4-B94DC85EAF29}" srcOrd="8" destOrd="0" presId="urn:microsoft.com/office/officeart/2008/layout/VerticalCurvedList"/>
    <dgm:cxn modelId="{13D3D0DD-C6B8-45CD-98AC-14C274F4F0C7}" type="presParOf" srcId="{F3EF0541-4076-4A9F-BAA4-B94DC85EAF29}" destId="{E4916554-39CF-48D3-A5FB-96C4ADDDB3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095C-3D67-4D14-8191-4DE8B134299D}">
      <dsp:nvSpPr>
        <dsp:cNvPr id="0" name=""/>
        <dsp:cNvSpPr/>
      </dsp:nvSpPr>
      <dsp:spPr>
        <a:xfrm>
          <a:off x="2" y="108846"/>
          <a:ext cx="3381247" cy="4422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1" kern="1200" dirty="0" smtClean="0"/>
            <a:t>fully integrated State railways</a:t>
          </a:r>
          <a:endParaRPr lang="en-GB" sz="1400" b="0" i="1" kern="1200" dirty="0"/>
        </a:p>
      </dsp:txBody>
      <dsp:txXfrm>
        <a:off x="21590" y="130434"/>
        <a:ext cx="3338071" cy="399047"/>
      </dsp:txXfrm>
    </dsp:sp>
    <dsp:sp modelId="{0631AB20-75F9-4AA9-AC5D-9113B1EF6A38}">
      <dsp:nvSpPr>
        <dsp:cNvPr id="0" name=""/>
        <dsp:cNvSpPr/>
      </dsp:nvSpPr>
      <dsp:spPr>
        <a:xfrm>
          <a:off x="4" y="539310"/>
          <a:ext cx="3384545" cy="4537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dirty="0" err="1" smtClean="0"/>
            <a:t>monopolies</a:t>
          </a:r>
          <a:endParaRPr lang="en-GB" sz="1400" b="0" kern="1200" dirty="0"/>
        </a:p>
      </dsp:txBody>
      <dsp:txXfrm>
        <a:off x="22154" y="561460"/>
        <a:ext cx="3340245" cy="409438"/>
      </dsp:txXfrm>
    </dsp:sp>
    <dsp:sp modelId="{67A5C138-4F2A-4BAF-969D-D4917D5B2EB4}">
      <dsp:nvSpPr>
        <dsp:cNvPr id="0" name=""/>
        <dsp:cNvSpPr/>
      </dsp:nvSpPr>
      <dsp:spPr>
        <a:xfrm>
          <a:off x="3311" y="998010"/>
          <a:ext cx="3381238" cy="4422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b="0" i="1" kern="1200" dirty="0" err="1" smtClean="0"/>
            <a:t>stagnating</a:t>
          </a:r>
          <a:r>
            <a:rPr lang="fr-BE" sz="1400" b="0" i="1" kern="1200" dirty="0" smtClean="0"/>
            <a:t> modal </a:t>
          </a:r>
          <a:r>
            <a:rPr lang="fr-BE" sz="1400" b="0" i="1" kern="1200" dirty="0" err="1" smtClean="0"/>
            <a:t>share</a:t>
          </a:r>
          <a:endParaRPr lang="en-GB" sz="1400" b="0" kern="1200" dirty="0" smtClean="0"/>
        </a:p>
      </dsp:txBody>
      <dsp:txXfrm>
        <a:off x="24899" y="1019598"/>
        <a:ext cx="3338062" cy="399047"/>
      </dsp:txXfrm>
    </dsp:sp>
    <dsp:sp modelId="{0261B570-4C0B-4D8A-91A9-0945E4A489C6}">
      <dsp:nvSpPr>
        <dsp:cNvPr id="0" name=""/>
        <dsp:cNvSpPr/>
      </dsp:nvSpPr>
      <dsp:spPr>
        <a:xfrm>
          <a:off x="0" y="1432547"/>
          <a:ext cx="3381247" cy="4698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dirty="0" err="1" smtClean="0"/>
            <a:t>lack</a:t>
          </a:r>
          <a:r>
            <a:rPr lang="fr-BE" sz="1400" b="0" i="1" kern="1200" dirty="0" smtClean="0"/>
            <a:t> of </a:t>
          </a:r>
          <a:r>
            <a:rPr lang="fr-BE" sz="1400" b="0" i="1" kern="1200" dirty="0" err="1" smtClean="0"/>
            <a:t>market</a:t>
          </a:r>
          <a:r>
            <a:rPr lang="fr-BE" sz="1400" b="0" i="1" kern="1200" dirty="0" smtClean="0"/>
            <a:t> orientation</a:t>
          </a:r>
          <a:endParaRPr lang="en-GB" sz="1400" b="0" kern="1200" dirty="0"/>
        </a:p>
      </dsp:txBody>
      <dsp:txXfrm>
        <a:off x="22934" y="1455481"/>
        <a:ext cx="3335379" cy="423936"/>
      </dsp:txXfrm>
    </dsp:sp>
    <dsp:sp modelId="{8572D55A-FD5D-418B-8541-763EDA89C4F8}">
      <dsp:nvSpPr>
        <dsp:cNvPr id="0" name=""/>
        <dsp:cNvSpPr/>
      </dsp:nvSpPr>
      <dsp:spPr>
        <a:xfrm>
          <a:off x="0" y="1890965"/>
          <a:ext cx="3381247" cy="4439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dirty="0" err="1" smtClean="0"/>
            <a:t>increasting</a:t>
          </a:r>
          <a:r>
            <a:rPr lang="fr-BE" sz="1400" b="0" i="1" kern="1200" dirty="0" smtClean="0"/>
            <a:t> </a:t>
          </a:r>
          <a:r>
            <a:rPr lang="fr-BE" sz="1400" b="0" i="1" kern="1200" dirty="0" err="1" smtClean="0"/>
            <a:t>costs</a:t>
          </a:r>
          <a:r>
            <a:rPr lang="fr-BE" sz="1400" b="0" i="1" kern="1200" dirty="0" smtClean="0"/>
            <a:t> and </a:t>
          </a:r>
          <a:r>
            <a:rPr lang="fr-BE" sz="1400" b="0" i="1" kern="1200" dirty="0" err="1" smtClean="0"/>
            <a:t>indebtness</a:t>
          </a:r>
          <a:endParaRPr lang="en-GB" sz="1400" b="0" kern="1200" dirty="0"/>
        </a:p>
      </dsp:txBody>
      <dsp:txXfrm>
        <a:off x="21673" y="1912638"/>
        <a:ext cx="3337901" cy="400623"/>
      </dsp:txXfrm>
    </dsp:sp>
    <dsp:sp modelId="{55A1C1DB-F8A6-4126-845A-B546E2794F71}">
      <dsp:nvSpPr>
        <dsp:cNvPr id="0" name=""/>
        <dsp:cNvSpPr/>
      </dsp:nvSpPr>
      <dsp:spPr>
        <a:xfrm>
          <a:off x="0" y="2349378"/>
          <a:ext cx="3381247" cy="4422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1" kern="1200" dirty="0" err="1" smtClean="0"/>
            <a:t>outdated</a:t>
          </a:r>
          <a:r>
            <a:rPr lang="fr-BE" sz="1400" b="0" i="1" kern="1200" dirty="0" smtClean="0"/>
            <a:t> technologies</a:t>
          </a:r>
          <a:endParaRPr lang="en-GB" sz="1400" b="0" kern="1200" dirty="0"/>
        </a:p>
      </dsp:txBody>
      <dsp:txXfrm>
        <a:off x="21588" y="2370966"/>
        <a:ext cx="3338071" cy="399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F77C-32B5-4E21-A2D3-9AB64A29E7DD}">
      <dsp:nvSpPr>
        <dsp:cNvPr id="0" name=""/>
        <dsp:cNvSpPr/>
      </dsp:nvSpPr>
      <dsp:spPr>
        <a:xfrm>
          <a:off x="-3054799" y="-469289"/>
          <a:ext cx="3635611" cy="3635611"/>
        </a:xfrm>
        <a:prstGeom prst="blockArc">
          <a:avLst>
            <a:gd name="adj1" fmla="val 18900000"/>
            <a:gd name="adj2" fmla="val 2700000"/>
            <a:gd name="adj3" fmla="val 59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C644D-446F-41C4-ADFB-8400BBB49885}">
      <dsp:nvSpPr>
        <dsp:cNvPr id="0" name=""/>
        <dsp:cNvSpPr/>
      </dsp:nvSpPr>
      <dsp:spPr>
        <a:xfrm>
          <a:off x="258949" y="194498"/>
          <a:ext cx="3617695" cy="414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i="1" kern="1200" dirty="0" smtClean="0"/>
            <a:t>high </a:t>
          </a:r>
          <a:r>
            <a:rPr lang="de-AT" sz="1400" i="1" kern="1200" dirty="0" err="1" smtClean="0"/>
            <a:t>quality</a:t>
          </a:r>
          <a:r>
            <a:rPr lang="de-AT" sz="1400" i="1" kern="1200" dirty="0" smtClean="0"/>
            <a:t>, </a:t>
          </a:r>
          <a:r>
            <a:rPr lang="de-AT" sz="1400" i="1" kern="1200" dirty="0" err="1" smtClean="0"/>
            <a:t>customer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oriented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transport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services</a:t>
          </a:r>
          <a:endParaRPr lang="de-AT" sz="1400" i="1" kern="1200" dirty="0"/>
        </a:p>
      </dsp:txBody>
      <dsp:txXfrm>
        <a:off x="258949" y="194498"/>
        <a:ext cx="3617695" cy="414911"/>
      </dsp:txXfrm>
    </dsp:sp>
    <dsp:sp modelId="{25B5DD7E-21F7-4A6E-A6CF-56C5FE3A396E}">
      <dsp:nvSpPr>
        <dsp:cNvPr id="0" name=""/>
        <dsp:cNvSpPr/>
      </dsp:nvSpPr>
      <dsp:spPr>
        <a:xfrm>
          <a:off x="42040" y="155483"/>
          <a:ext cx="518639" cy="518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20744-39C5-4495-8712-E5E699525BD6}">
      <dsp:nvSpPr>
        <dsp:cNvPr id="0" name=""/>
        <dsp:cNvSpPr/>
      </dsp:nvSpPr>
      <dsp:spPr>
        <a:xfrm>
          <a:off x="546327" y="829822"/>
          <a:ext cx="3337533" cy="414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i="1" kern="1200" dirty="0" smtClean="0"/>
            <a:t>a </a:t>
          </a:r>
          <a:r>
            <a:rPr lang="de-AT" sz="1400" i="1" kern="1200" dirty="0" err="1" smtClean="0"/>
            <a:t>level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playing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field</a:t>
          </a:r>
          <a:endParaRPr lang="de-AT" sz="1400" i="1" kern="1200" dirty="0"/>
        </a:p>
      </dsp:txBody>
      <dsp:txXfrm>
        <a:off x="546327" y="829822"/>
        <a:ext cx="3337533" cy="414911"/>
      </dsp:txXfrm>
    </dsp:sp>
    <dsp:sp modelId="{769A4629-D473-40EE-8E71-4DA57EE74D42}">
      <dsp:nvSpPr>
        <dsp:cNvPr id="0" name=""/>
        <dsp:cNvSpPr/>
      </dsp:nvSpPr>
      <dsp:spPr>
        <a:xfrm>
          <a:off x="279918" y="777958"/>
          <a:ext cx="518639" cy="518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36CB6-56FA-4AC8-9D51-F73834958E59}">
      <dsp:nvSpPr>
        <dsp:cNvPr id="0" name=""/>
        <dsp:cNvSpPr/>
      </dsp:nvSpPr>
      <dsp:spPr>
        <a:xfrm>
          <a:off x="546327" y="1452297"/>
          <a:ext cx="3337533" cy="414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i="1" kern="1200" dirty="0" err="1" smtClean="0"/>
            <a:t>cost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efficient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operations</a:t>
          </a:r>
          <a:r>
            <a:rPr lang="de-AT" sz="1400" i="1" kern="1200" dirty="0" smtClean="0"/>
            <a:t>, </a:t>
          </a:r>
          <a:r>
            <a:rPr lang="de-AT" sz="1400" i="1" kern="1200" dirty="0" err="1" smtClean="0"/>
            <a:t>lower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need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for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public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funding</a:t>
          </a:r>
          <a:endParaRPr lang="de-AT" sz="1400" i="1" kern="1200" dirty="0"/>
        </a:p>
      </dsp:txBody>
      <dsp:txXfrm>
        <a:off x="546327" y="1452297"/>
        <a:ext cx="3337533" cy="414911"/>
      </dsp:txXfrm>
    </dsp:sp>
    <dsp:sp modelId="{3CFB8315-B7BF-46BE-95B1-B5767B95C567}">
      <dsp:nvSpPr>
        <dsp:cNvPr id="0" name=""/>
        <dsp:cNvSpPr/>
      </dsp:nvSpPr>
      <dsp:spPr>
        <a:xfrm>
          <a:off x="279918" y="1400433"/>
          <a:ext cx="518639" cy="518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2416E-8035-4A7D-BAF2-946D830704A8}">
      <dsp:nvSpPr>
        <dsp:cNvPr id="0" name=""/>
        <dsp:cNvSpPr/>
      </dsp:nvSpPr>
      <dsp:spPr>
        <a:xfrm>
          <a:off x="308647" y="2074772"/>
          <a:ext cx="3575015" cy="414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3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i="1" kern="1200" dirty="0" err="1" smtClean="0"/>
            <a:t>market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driven</a:t>
          </a:r>
          <a:r>
            <a:rPr lang="de-AT" sz="1400" i="1" kern="1200" dirty="0" smtClean="0"/>
            <a:t> </a:t>
          </a:r>
          <a:r>
            <a:rPr lang="de-AT" sz="1400" i="1" kern="1200" dirty="0" err="1" smtClean="0"/>
            <a:t>innovation</a:t>
          </a:r>
          <a:endParaRPr lang="de-AT" sz="1400" i="1" kern="1200" dirty="0"/>
        </a:p>
      </dsp:txBody>
      <dsp:txXfrm>
        <a:off x="308647" y="2074772"/>
        <a:ext cx="3575015" cy="414911"/>
      </dsp:txXfrm>
    </dsp:sp>
    <dsp:sp modelId="{C5BFE9F2-0DC0-45C7-8038-CF1C3538E8B6}">
      <dsp:nvSpPr>
        <dsp:cNvPr id="0" name=""/>
        <dsp:cNvSpPr/>
      </dsp:nvSpPr>
      <dsp:spPr>
        <a:xfrm>
          <a:off x="42040" y="2022908"/>
          <a:ext cx="518639" cy="518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916A8-2CBF-4F11-8169-F669050BC7B5}">
      <dsp:nvSpPr>
        <dsp:cNvPr id="0" name=""/>
        <dsp:cNvSpPr/>
      </dsp:nvSpPr>
      <dsp:spPr>
        <a:xfrm>
          <a:off x="0" y="168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Opening markets to competition</a:t>
          </a:r>
          <a:endParaRPr lang="en-GB" sz="1400" kern="1200" noProof="0" dirty="0"/>
        </a:p>
      </dsp:txBody>
      <dsp:txXfrm>
        <a:off x="18320" y="18488"/>
        <a:ext cx="4139824" cy="338652"/>
      </dsp:txXfrm>
    </dsp:sp>
    <dsp:sp modelId="{7E5ABDD9-BA13-4DBB-84AA-26F560DC8ACE}">
      <dsp:nvSpPr>
        <dsp:cNvPr id="0" name=""/>
        <dsp:cNvSpPr/>
      </dsp:nvSpPr>
      <dsp:spPr>
        <a:xfrm>
          <a:off x="0" y="385263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Independence of infrastructure manager from railway undertakings</a:t>
          </a:r>
        </a:p>
      </dsp:txBody>
      <dsp:txXfrm>
        <a:off x="18320" y="403583"/>
        <a:ext cx="4139824" cy="338652"/>
      </dsp:txXfrm>
    </dsp:sp>
    <dsp:sp modelId="{4DE603AB-0FE9-4EA1-AEAD-16F5E5637B57}">
      <dsp:nvSpPr>
        <dsp:cNvPr id="0" name=""/>
        <dsp:cNvSpPr/>
      </dsp:nvSpPr>
      <dsp:spPr>
        <a:xfrm>
          <a:off x="0" y="770357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Independence of railways from the State</a:t>
          </a:r>
          <a:endParaRPr lang="en-GB" sz="1400" kern="1200" noProof="0" dirty="0"/>
        </a:p>
      </dsp:txBody>
      <dsp:txXfrm>
        <a:off x="18320" y="788677"/>
        <a:ext cx="4139824" cy="338652"/>
      </dsp:txXfrm>
    </dsp:sp>
    <dsp:sp modelId="{812F2067-2A92-4257-8E2A-3A3B39695FDA}">
      <dsp:nvSpPr>
        <dsp:cNvPr id="0" name=""/>
        <dsp:cNvSpPr/>
      </dsp:nvSpPr>
      <dsp:spPr>
        <a:xfrm>
          <a:off x="0" y="1155451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Rules on track access charges and capacity allocation</a:t>
          </a:r>
          <a:endParaRPr lang="en-GB" sz="1400" kern="1200" noProof="0" dirty="0"/>
        </a:p>
      </dsp:txBody>
      <dsp:txXfrm>
        <a:off x="18320" y="1173771"/>
        <a:ext cx="4139824" cy="338652"/>
      </dsp:txXfrm>
    </dsp:sp>
    <dsp:sp modelId="{16831A49-E2D2-456B-85A2-862FB10833D9}">
      <dsp:nvSpPr>
        <dsp:cNvPr id="0" name=""/>
        <dsp:cNvSpPr/>
      </dsp:nvSpPr>
      <dsp:spPr>
        <a:xfrm>
          <a:off x="0" y="1540545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Sustainable funding of infrastructure</a:t>
          </a:r>
          <a:endParaRPr lang="en-GB" sz="1400" kern="1200" noProof="0" dirty="0"/>
        </a:p>
      </dsp:txBody>
      <dsp:txXfrm>
        <a:off x="18320" y="1558865"/>
        <a:ext cx="4139824" cy="338652"/>
      </dsp:txXfrm>
    </dsp:sp>
    <dsp:sp modelId="{C7A1D4F8-4424-47DE-B8B8-E209EA2CE828}">
      <dsp:nvSpPr>
        <dsp:cNvPr id="0" name=""/>
        <dsp:cNvSpPr/>
      </dsp:nvSpPr>
      <dsp:spPr>
        <a:xfrm>
          <a:off x="0" y="1925639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Equal access to service facilities</a:t>
          </a:r>
          <a:endParaRPr lang="en-GB" sz="1400" kern="1200" noProof="0" dirty="0"/>
        </a:p>
      </dsp:txBody>
      <dsp:txXfrm>
        <a:off x="18320" y="1943959"/>
        <a:ext cx="4139824" cy="338652"/>
      </dsp:txXfrm>
    </dsp:sp>
    <dsp:sp modelId="{9D18F897-66AF-4E59-9A3F-88BF43085876}">
      <dsp:nvSpPr>
        <dsp:cNvPr id="0" name=""/>
        <dsp:cNvSpPr/>
      </dsp:nvSpPr>
      <dsp:spPr>
        <a:xfrm>
          <a:off x="0" y="2310734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Independent rail regulatory bodies</a:t>
          </a:r>
          <a:endParaRPr lang="en-GB" sz="1400" kern="1200" noProof="0" dirty="0"/>
        </a:p>
      </dsp:txBody>
      <dsp:txXfrm>
        <a:off x="18320" y="2329054"/>
        <a:ext cx="4139824" cy="338652"/>
      </dsp:txXfrm>
    </dsp:sp>
    <dsp:sp modelId="{4B83DC3E-4CBF-43CA-87A5-F7E32B00C86D}">
      <dsp:nvSpPr>
        <dsp:cNvPr id="0" name=""/>
        <dsp:cNvSpPr/>
      </dsp:nvSpPr>
      <dsp:spPr>
        <a:xfrm>
          <a:off x="0" y="2695828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Transparency of financial flows</a:t>
          </a:r>
          <a:endParaRPr lang="en-GB" sz="1400" kern="1200" noProof="0" dirty="0"/>
        </a:p>
      </dsp:txBody>
      <dsp:txXfrm>
        <a:off x="18320" y="2714148"/>
        <a:ext cx="4139824" cy="338652"/>
      </dsp:txXfrm>
    </dsp:sp>
    <dsp:sp modelId="{D1D9AD60-CCA5-4648-AB42-87A8A61AAB5E}">
      <dsp:nvSpPr>
        <dsp:cNvPr id="0" name=""/>
        <dsp:cNvSpPr/>
      </dsp:nvSpPr>
      <dsp:spPr>
        <a:xfrm>
          <a:off x="0" y="3081091"/>
          <a:ext cx="4176464" cy="375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Competitive tendering of public service contracts</a:t>
          </a:r>
          <a:endParaRPr lang="en-GB" sz="1400" kern="1200" noProof="0" dirty="0"/>
        </a:p>
      </dsp:txBody>
      <dsp:txXfrm>
        <a:off x="18320" y="3099411"/>
        <a:ext cx="4139824" cy="338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916A8-2CBF-4F11-8169-F669050BC7B5}">
      <dsp:nvSpPr>
        <dsp:cNvPr id="0" name=""/>
        <dsp:cNvSpPr/>
      </dsp:nvSpPr>
      <dsp:spPr>
        <a:xfrm>
          <a:off x="0" y="359821"/>
          <a:ext cx="2088232" cy="1616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Rail Freight Corridors governance structure to tackle rail freight issues</a:t>
          </a:r>
          <a:endParaRPr lang="en-GB" sz="1400" kern="1200" noProof="0" dirty="0"/>
        </a:p>
      </dsp:txBody>
      <dsp:txXfrm>
        <a:off x="78892" y="438713"/>
        <a:ext cx="1930448" cy="1458330"/>
      </dsp:txXfrm>
    </dsp:sp>
    <dsp:sp modelId="{7E5ABDD9-BA13-4DBB-84AA-26F560DC8ACE}">
      <dsp:nvSpPr>
        <dsp:cNvPr id="0" name=""/>
        <dsp:cNvSpPr/>
      </dsp:nvSpPr>
      <dsp:spPr>
        <a:xfrm>
          <a:off x="0" y="1970267"/>
          <a:ext cx="2088232" cy="932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Coordination of capacity offer, traffic management, infrastructure works</a:t>
          </a:r>
        </a:p>
      </dsp:txBody>
      <dsp:txXfrm>
        <a:off x="45541" y="2015808"/>
        <a:ext cx="1997150" cy="841838"/>
      </dsp:txXfrm>
    </dsp:sp>
    <dsp:sp modelId="{F3C04EE9-FEED-402B-AB9B-63B056B280D6}">
      <dsp:nvSpPr>
        <dsp:cNvPr id="0" name=""/>
        <dsp:cNvSpPr/>
      </dsp:nvSpPr>
      <dsp:spPr>
        <a:xfrm>
          <a:off x="0" y="2906371"/>
          <a:ext cx="2088232" cy="90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Harmonisation of processes and procedures</a:t>
          </a:r>
        </a:p>
      </dsp:txBody>
      <dsp:txXfrm>
        <a:off x="44017" y="2950388"/>
        <a:ext cx="2000198" cy="813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916A8-2CBF-4F11-8169-F669050BC7B5}">
      <dsp:nvSpPr>
        <dsp:cNvPr id="0" name=""/>
        <dsp:cNvSpPr/>
      </dsp:nvSpPr>
      <dsp:spPr>
        <a:xfrm>
          <a:off x="0" y="0"/>
          <a:ext cx="1944216" cy="7895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Rail market monitoring</a:t>
          </a:r>
          <a:endParaRPr lang="en-GB" sz="1400" kern="1200" noProof="0" dirty="0"/>
        </a:p>
      </dsp:txBody>
      <dsp:txXfrm>
        <a:off x="38542" y="38542"/>
        <a:ext cx="1867132" cy="712450"/>
      </dsp:txXfrm>
    </dsp:sp>
    <dsp:sp modelId="{7E5ABDD9-BA13-4DBB-84AA-26F560DC8ACE}">
      <dsp:nvSpPr>
        <dsp:cNvPr id="0" name=""/>
        <dsp:cNvSpPr/>
      </dsp:nvSpPr>
      <dsp:spPr>
        <a:xfrm>
          <a:off x="0" y="741795"/>
          <a:ext cx="1944216" cy="5543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Ticketing </a:t>
          </a:r>
        </a:p>
      </dsp:txBody>
      <dsp:txXfrm>
        <a:off x="27061" y="768856"/>
        <a:ext cx="1890094" cy="500229"/>
      </dsp:txXfrm>
    </dsp:sp>
    <dsp:sp modelId="{4DE603AB-0FE9-4EA1-AEAD-16F5E5637B57}">
      <dsp:nvSpPr>
        <dsp:cNvPr id="0" name=""/>
        <dsp:cNvSpPr/>
      </dsp:nvSpPr>
      <dsp:spPr>
        <a:xfrm>
          <a:off x="0" y="1274876"/>
          <a:ext cx="1944216" cy="5222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Noise mitigation</a:t>
          </a:r>
          <a:endParaRPr lang="en-GB" sz="1400" kern="1200" noProof="0" dirty="0"/>
        </a:p>
      </dsp:txBody>
      <dsp:txXfrm>
        <a:off x="25495" y="1300371"/>
        <a:ext cx="1893226" cy="471277"/>
      </dsp:txXfrm>
    </dsp:sp>
    <dsp:sp modelId="{812F2067-2A92-4257-8E2A-3A3B39695FDA}">
      <dsp:nvSpPr>
        <dsp:cNvPr id="0" name=""/>
        <dsp:cNvSpPr/>
      </dsp:nvSpPr>
      <dsp:spPr>
        <a:xfrm>
          <a:off x="0" y="1778927"/>
          <a:ext cx="1944216" cy="9179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Stakeholder platforms to facilitate cooperation </a:t>
          </a:r>
          <a:endParaRPr lang="en-GB" sz="1400" kern="1200" noProof="0" dirty="0"/>
        </a:p>
      </dsp:txBody>
      <dsp:txXfrm>
        <a:off x="44809" y="1823736"/>
        <a:ext cx="1854598" cy="8282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9" y="0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60316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9" y="9360316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2B4FB17-E5D9-452E-9C3E-D98B1BE39B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444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9" y="0"/>
            <a:ext cx="2911995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9" y="4680948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60316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9" y="9360316"/>
            <a:ext cx="2911995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8" tIns="45138" rIns="90278" bIns="4513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ABADEF3-6A35-4573-9D07-59479B47C5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03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1D6BF-C96D-4314-B58A-2E95C532C8FD}" type="slidenum">
              <a:rPr lang="en-GB" altLang="fr-FR"/>
              <a:pPr/>
              <a:t>1</a:t>
            </a:fld>
            <a:endParaRPr lang="en-GB" alt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0683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18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70" indent="-16927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B07D-B197-479E-BA06-D2B8ECE4BEE4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42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en-US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32327" indent="-281665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28222" indent="-225331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78885" indent="-225331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29548" indent="-225331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480212" indent="-2253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30874" indent="-2253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381537" indent="-2253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32200" indent="-2253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2CE3871B-E35F-4407-A022-9227982C9E10}" type="slidenum">
              <a:rPr lang="en-GB" altLang="de-DE" smtClean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GB" altLang="de-DE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6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086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202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9083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303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2219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84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21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47BF2-1CA0-4D84-97FA-98E8013CDDC6}" type="slidenum">
              <a:rPr lang="en-GB" altLang="fr-FR" smtClean="0"/>
              <a:pPr/>
              <a:t>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16487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83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47BF2-1CA0-4D84-97FA-98E8013CDDC6}" type="slidenum">
              <a:rPr lang="en-GB" altLang="fr-FR" smtClean="0"/>
              <a:pPr/>
              <a:t>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1648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90" indent="-169290">
              <a:buFont typeface="Arial" panose="020B0604020202020204" pitchFamily="34" charset="0"/>
              <a:buChar char="•"/>
            </a:pP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8C3D-7D15-42EE-B01D-CE8F36EB60E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8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47BF2-1CA0-4D84-97FA-98E8013CDDC6}" type="slidenum">
              <a:rPr lang="en-GB" altLang="fr-FR" smtClean="0"/>
              <a:pPr/>
              <a:t>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1648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1B07D-B197-479E-BA06-D2B8ECE4BEE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50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21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151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DEF3-6A35-4573-9D07-59479B47C53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71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CA6C1C8-037E-4359-BBE0-C94E7265A42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87BBE-C637-4A27-A867-B984AD83F3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571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16E2-3611-48FE-9CEB-A4BA1066EC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801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63CE4A-BBEB-419E-8A57-EA6D5B65F05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  <a:endParaRPr lang="en-GB" noProof="0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 smtClean="0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b="0" i="1" dirty="0" smtClean="0">
                  <a:solidFill>
                    <a:prstClr val="white"/>
                  </a:solidFill>
                </a:rPr>
                <a:t>Mobility and</a:t>
              </a:r>
            </a:p>
            <a:p>
              <a:r>
                <a:rPr lang="en-GB" sz="700" b="0" i="1" dirty="0" smtClean="0">
                  <a:solidFill>
                    <a:prstClr val="white"/>
                  </a:solidFill>
                </a:rPr>
                <a:t>Transport</a:t>
              </a:r>
              <a:endParaRPr lang="en-GB" sz="700" b="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1" name="Slide Number Placeholder 5"/>
          <p:cNvSpPr txBox="1">
            <a:spLocks/>
          </p:cNvSpPr>
          <p:nvPr userDrawn="1"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6063CE4A-BBEB-419E-8A57-EA6D5B65F05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637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 0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71550" y="1897672"/>
            <a:ext cx="7200900" cy="431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Font typeface="Verdana"/>
              <a:buNone/>
              <a:defRPr sz="2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276829" y="2647935"/>
            <a:ext cx="6895621" cy="3373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4762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Verdana"/>
              <a:buChar char="•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23888" marR="0" lvl="1" indent="11112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lt1"/>
              </a:buClr>
              <a:buSzPct val="100000"/>
              <a:buFont typeface="Verdana"/>
              <a:buChar char="•"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1750" marR="0" lvl="2" indent="-2349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54175" marR="0" lvl="3" indent="-53831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ct val="91115"/>
              <a:buFont typeface="Arial"/>
              <a:buChar char="–"/>
              <a:defRPr sz="105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16125" marR="0" lvl="4" indent="-60181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1"/>
              </a:buClr>
              <a:buSzPct val="91115"/>
              <a:buFont typeface="Arial"/>
              <a:buChar char="»"/>
              <a:defRPr sz="105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104" name="Shape 104"/>
          <p:cNvGrpSpPr/>
          <p:nvPr/>
        </p:nvGrpSpPr>
        <p:grpSpPr>
          <a:xfrm>
            <a:off x="3957636" y="289375"/>
            <a:ext cx="1465262" cy="1017587"/>
            <a:chOff x="2412" y="272"/>
            <a:chExt cx="1162" cy="807"/>
          </a:xfrm>
        </p:grpSpPr>
        <p:sp>
          <p:nvSpPr>
            <p:cNvPr id="105" name="Shape 105"/>
            <p:cNvSpPr/>
            <p:nvPr/>
          </p:nvSpPr>
          <p:spPr>
            <a:xfrm>
              <a:off x="2412" y="273"/>
              <a:ext cx="570" cy="2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120000"/>
                    <a:pt x="72262" y="94500"/>
                    <a:pt x="74335" y="93750"/>
                  </a:cubicBezTo>
                  <a:cubicBezTo>
                    <a:pt x="77443" y="92250"/>
                    <a:pt x="80207" y="90750"/>
                    <a:pt x="82832" y="88687"/>
                  </a:cubicBezTo>
                  <a:cubicBezTo>
                    <a:pt x="88704" y="84375"/>
                    <a:pt x="94093" y="77812"/>
                    <a:pt x="98860" y="69000"/>
                  </a:cubicBezTo>
                  <a:cubicBezTo>
                    <a:pt x="103419" y="60750"/>
                    <a:pt x="107633" y="48562"/>
                    <a:pt x="111848" y="35250"/>
                  </a:cubicBezTo>
                  <a:cubicBezTo>
                    <a:pt x="114542" y="26812"/>
                    <a:pt x="117374" y="15937"/>
                    <a:pt x="119999" y="5250"/>
                  </a:cubicBezTo>
                  <a:lnTo>
                    <a:pt x="119999" y="0"/>
                  </a:lnTo>
                  <a:cubicBezTo>
                    <a:pt x="116891" y="12562"/>
                    <a:pt x="113782" y="23437"/>
                    <a:pt x="110673" y="32812"/>
                  </a:cubicBezTo>
                  <a:cubicBezTo>
                    <a:pt x="106459" y="45562"/>
                    <a:pt x="102107" y="55875"/>
                    <a:pt x="97616" y="63562"/>
                  </a:cubicBezTo>
                  <a:cubicBezTo>
                    <a:pt x="92987" y="71625"/>
                    <a:pt x="87806" y="77625"/>
                    <a:pt x="82141" y="81562"/>
                  </a:cubicBezTo>
                  <a:cubicBezTo>
                    <a:pt x="79654" y="83250"/>
                    <a:pt x="76960" y="84562"/>
                    <a:pt x="73920" y="85875"/>
                  </a:cubicBezTo>
                  <a:cubicBezTo>
                    <a:pt x="71917" y="86625"/>
                    <a:pt x="69844" y="87187"/>
                    <a:pt x="67841" y="87750"/>
                  </a:cubicBezTo>
                  <a:cubicBezTo>
                    <a:pt x="67081" y="87937"/>
                    <a:pt x="0" y="107250"/>
                    <a:pt x="0" y="10725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2412" y="320"/>
              <a:ext cx="570" cy="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925" y="65583"/>
                  </a:moveTo>
                  <a:lnTo>
                    <a:pt x="96925" y="65583"/>
                  </a:lnTo>
                  <a:cubicBezTo>
                    <a:pt x="92435" y="73299"/>
                    <a:pt x="87184" y="78984"/>
                    <a:pt x="81381" y="82233"/>
                  </a:cubicBezTo>
                  <a:cubicBezTo>
                    <a:pt x="78963" y="83857"/>
                    <a:pt x="76269" y="84873"/>
                    <a:pt x="73160" y="85888"/>
                  </a:cubicBezTo>
                  <a:cubicBezTo>
                    <a:pt x="71364" y="86497"/>
                    <a:pt x="69568" y="86903"/>
                    <a:pt x="67702" y="87512"/>
                  </a:cubicBezTo>
                  <a:cubicBezTo>
                    <a:pt x="66735" y="87715"/>
                    <a:pt x="65768" y="87918"/>
                    <a:pt x="64801" y="88121"/>
                  </a:cubicBezTo>
                  <a:cubicBezTo>
                    <a:pt x="42625" y="94010"/>
                    <a:pt x="20587" y="100304"/>
                    <a:pt x="0" y="106192"/>
                  </a:cubicBezTo>
                  <a:lnTo>
                    <a:pt x="0" y="120000"/>
                  </a:lnTo>
                  <a:cubicBezTo>
                    <a:pt x="20725" y="112487"/>
                    <a:pt x="42970" y="104771"/>
                    <a:pt x="65077" y="97461"/>
                  </a:cubicBezTo>
                  <a:cubicBezTo>
                    <a:pt x="66113" y="97055"/>
                    <a:pt x="67081" y="96649"/>
                    <a:pt x="68048" y="96446"/>
                  </a:cubicBezTo>
                  <a:cubicBezTo>
                    <a:pt x="69844" y="95837"/>
                    <a:pt x="71709" y="95228"/>
                    <a:pt x="73506" y="94619"/>
                  </a:cubicBezTo>
                  <a:cubicBezTo>
                    <a:pt x="76683" y="93401"/>
                    <a:pt x="79447" y="91979"/>
                    <a:pt x="81934" y="90152"/>
                  </a:cubicBezTo>
                  <a:cubicBezTo>
                    <a:pt x="87944" y="86294"/>
                    <a:pt x="93402" y="80000"/>
                    <a:pt x="98100" y="71675"/>
                  </a:cubicBezTo>
                  <a:cubicBezTo>
                    <a:pt x="102728" y="63553"/>
                    <a:pt x="106873" y="51979"/>
                    <a:pt x="111295" y="37766"/>
                  </a:cubicBezTo>
                  <a:cubicBezTo>
                    <a:pt x="114058" y="29035"/>
                    <a:pt x="117098" y="16649"/>
                    <a:pt x="119999" y="5076"/>
                  </a:cubicBezTo>
                  <a:lnTo>
                    <a:pt x="119999" y="0"/>
                  </a:lnTo>
                  <a:cubicBezTo>
                    <a:pt x="116614" y="13604"/>
                    <a:pt x="113367" y="24974"/>
                    <a:pt x="110189" y="34517"/>
                  </a:cubicBezTo>
                  <a:cubicBezTo>
                    <a:pt x="105906" y="47715"/>
                    <a:pt x="101416" y="58071"/>
                    <a:pt x="96925" y="6558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2412" y="367"/>
              <a:ext cx="570" cy="1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568" y="36492"/>
                  </a:moveTo>
                  <a:lnTo>
                    <a:pt x="109568" y="36492"/>
                  </a:lnTo>
                  <a:cubicBezTo>
                    <a:pt x="105215" y="49477"/>
                    <a:pt x="100587" y="59776"/>
                    <a:pt x="95889" y="67164"/>
                  </a:cubicBezTo>
                  <a:cubicBezTo>
                    <a:pt x="91329" y="74328"/>
                    <a:pt x="86217" y="79253"/>
                    <a:pt x="80276" y="82388"/>
                  </a:cubicBezTo>
                  <a:cubicBezTo>
                    <a:pt x="77789" y="83731"/>
                    <a:pt x="75164" y="84850"/>
                    <a:pt x="72124" y="85746"/>
                  </a:cubicBezTo>
                  <a:lnTo>
                    <a:pt x="0" y="105000"/>
                  </a:lnTo>
                  <a:lnTo>
                    <a:pt x="0" y="120000"/>
                  </a:lnTo>
                  <a:lnTo>
                    <a:pt x="64110" y="98059"/>
                  </a:lnTo>
                  <a:lnTo>
                    <a:pt x="72400" y="95149"/>
                  </a:lnTo>
                  <a:cubicBezTo>
                    <a:pt x="75509" y="94029"/>
                    <a:pt x="78272" y="92686"/>
                    <a:pt x="80690" y="91119"/>
                  </a:cubicBezTo>
                  <a:cubicBezTo>
                    <a:pt x="86908" y="87537"/>
                    <a:pt x="92158" y="81716"/>
                    <a:pt x="96856" y="73880"/>
                  </a:cubicBezTo>
                  <a:cubicBezTo>
                    <a:pt x="101692" y="66044"/>
                    <a:pt x="106528" y="53059"/>
                    <a:pt x="111018" y="38955"/>
                  </a:cubicBezTo>
                  <a:cubicBezTo>
                    <a:pt x="113989" y="29776"/>
                    <a:pt x="116891" y="17686"/>
                    <a:pt x="119999" y="5149"/>
                  </a:cubicBezTo>
                  <a:lnTo>
                    <a:pt x="119999" y="0"/>
                  </a:lnTo>
                  <a:cubicBezTo>
                    <a:pt x="116407" y="14328"/>
                    <a:pt x="113022" y="26417"/>
                    <a:pt x="109568" y="3649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2412" y="461"/>
              <a:ext cx="570" cy="1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158" y="63724"/>
                  </a:moveTo>
                  <a:lnTo>
                    <a:pt x="92158" y="63724"/>
                  </a:lnTo>
                  <a:cubicBezTo>
                    <a:pt x="87944" y="73103"/>
                    <a:pt x="84835" y="78344"/>
                    <a:pt x="78825" y="80827"/>
                  </a:cubicBezTo>
                  <a:cubicBezTo>
                    <a:pt x="75164" y="82482"/>
                    <a:pt x="71502" y="83310"/>
                    <a:pt x="67841" y="83862"/>
                  </a:cubicBezTo>
                  <a:cubicBezTo>
                    <a:pt x="66113" y="84137"/>
                    <a:pt x="64386" y="84689"/>
                    <a:pt x="62659" y="84965"/>
                  </a:cubicBezTo>
                  <a:cubicBezTo>
                    <a:pt x="51744" y="87448"/>
                    <a:pt x="41036" y="90206"/>
                    <a:pt x="30120" y="93241"/>
                  </a:cubicBezTo>
                  <a:lnTo>
                    <a:pt x="0" y="101241"/>
                  </a:lnTo>
                  <a:lnTo>
                    <a:pt x="0" y="120000"/>
                  </a:lnTo>
                  <a:lnTo>
                    <a:pt x="30397" y="108689"/>
                  </a:lnTo>
                  <a:cubicBezTo>
                    <a:pt x="40276" y="105379"/>
                    <a:pt x="51675" y="101241"/>
                    <a:pt x="62867" y="97655"/>
                  </a:cubicBezTo>
                  <a:lnTo>
                    <a:pt x="70949" y="95172"/>
                  </a:lnTo>
                  <a:cubicBezTo>
                    <a:pt x="74127" y="94068"/>
                    <a:pt x="76753" y="92965"/>
                    <a:pt x="79101" y="91862"/>
                  </a:cubicBezTo>
                  <a:cubicBezTo>
                    <a:pt x="85319" y="88551"/>
                    <a:pt x="90569" y="83586"/>
                    <a:pt x="95267" y="76689"/>
                  </a:cubicBezTo>
                  <a:cubicBezTo>
                    <a:pt x="100241" y="68965"/>
                    <a:pt x="105008" y="57379"/>
                    <a:pt x="109775" y="43586"/>
                  </a:cubicBezTo>
                  <a:cubicBezTo>
                    <a:pt x="114058" y="31448"/>
                    <a:pt x="119999" y="6896"/>
                    <a:pt x="119999" y="6620"/>
                  </a:cubicBezTo>
                  <a:lnTo>
                    <a:pt x="119999" y="0"/>
                  </a:lnTo>
                  <a:cubicBezTo>
                    <a:pt x="116131" y="15172"/>
                    <a:pt x="113851" y="23724"/>
                    <a:pt x="109637" y="34758"/>
                  </a:cubicBezTo>
                  <a:cubicBezTo>
                    <a:pt x="104594" y="48000"/>
                    <a:pt x="95889" y="55172"/>
                    <a:pt x="92158" y="63724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2412" y="517"/>
              <a:ext cx="570" cy="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678" y="63569"/>
                  </a:moveTo>
                  <a:lnTo>
                    <a:pt x="93678" y="63569"/>
                  </a:lnTo>
                  <a:cubicBezTo>
                    <a:pt x="89119" y="70368"/>
                    <a:pt x="84006" y="74787"/>
                    <a:pt x="77996" y="77167"/>
                  </a:cubicBezTo>
                  <a:cubicBezTo>
                    <a:pt x="75578" y="78186"/>
                    <a:pt x="73022" y="79206"/>
                    <a:pt x="70051" y="79546"/>
                  </a:cubicBezTo>
                  <a:lnTo>
                    <a:pt x="61968" y="81586"/>
                  </a:lnTo>
                  <a:cubicBezTo>
                    <a:pt x="41934" y="86005"/>
                    <a:pt x="21968" y="91104"/>
                    <a:pt x="0" y="96883"/>
                  </a:cubicBezTo>
                  <a:lnTo>
                    <a:pt x="0" y="120000"/>
                  </a:lnTo>
                  <a:cubicBezTo>
                    <a:pt x="21001" y="111841"/>
                    <a:pt x="41588" y="104022"/>
                    <a:pt x="62176" y="96883"/>
                  </a:cubicBezTo>
                  <a:lnTo>
                    <a:pt x="70189" y="94164"/>
                  </a:lnTo>
                  <a:cubicBezTo>
                    <a:pt x="73298" y="93144"/>
                    <a:pt x="75854" y="92124"/>
                    <a:pt x="78272" y="90764"/>
                  </a:cubicBezTo>
                  <a:cubicBezTo>
                    <a:pt x="84421" y="87365"/>
                    <a:pt x="89671" y="82266"/>
                    <a:pt x="94369" y="74787"/>
                  </a:cubicBezTo>
                  <a:cubicBezTo>
                    <a:pt x="99481" y="66628"/>
                    <a:pt x="104525" y="55070"/>
                    <a:pt x="109291" y="40113"/>
                  </a:cubicBezTo>
                  <a:cubicBezTo>
                    <a:pt x="112815" y="29235"/>
                    <a:pt x="116338" y="15977"/>
                    <a:pt x="119999" y="339"/>
                  </a:cubicBezTo>
                  <a:lnTo>
                    <a:pt x="119999" y="0"/>
                  </a:lnTo>
                  <a:cubicBezTo>
                    <a:pt x="115993" y="16657"/>
                    <a:pt x="112124" y="20396"/>
                    <a:pt x="108324" y="31954"/>
                  </a:cubicBezTo>
                  <a:cubicBezTo>
                    <a:pt x="103626" y="45892"/>
                    <a:pt x="98721" y="56430"/>
                    <a:pt x="93678" y="6356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2412" y="555"/>
              <a:ext cx="570" cy="1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918" y="67432"/>
                  </a:moveTo>
                  <a:lnTo>
                    <a:pt x="92918" y="67432"/>
                  </a:lnTo>
                  <a:cubicBezTo>
                    <a:pt x="88359" y="72870"/>
                    <a:pt x="83385" y="76495"/>
                    <a:pt x="77305" y="78670"/>
                  </a:cubicBezTo>
                  <a:cubicBezTo>
                    <a:pt x="74956" y="79395"/>
                    <a:pt x="72469" y="80120"/>
                    <a:pt x="69360" y="80483"/>
                  </a:cubicBezTo>
                  <a:lnTo>
                    <a:pt x="61347" y="82296"/>
                  </a:lnTo>
                  <a:cubicBezTo>
                    <a:pt x="41243" y="86283"/>
                    <a:pt x="20794" y="90634"/>
                    <a:pt x="0" y="95347"/>
                  </a:cubicBezTo>
                  <a:lnTo>
                    <a:pt x="0" y="120000"/>
                  </a:lnTo>
                  <a:cubicBezTo>
                    <a:pt x="20725" y="112386"/>
                    <a:pt x="41036" y="105135"/>
                    <a:pt x="61554" y="98610"/>
                  </a:cubicBezTo>
                  <a:lnTo>
                    <a:pt x="69499" y="96072"/>
                  </a:lnTo>
                  <a:cubicBezTo>
                    <a:pt x="72607" y="94984"/>
                    <a:pt x="75164" y="94259"/>
                    <a:pt x="77512" y="93172"/>
                  </a:cubicBezTo>
                  <a:cubicBezTo>
                    <a:pt x="83730" y="89909"/>
                    <a:pt x="88773" y="85558"/>
                    <a:pt x="93471" y="79395"/>
                  </a:cubicBezTo>
                  <a:cubicBezTo>
                    <a:pt x="98721" y="72145"/>
                    <a:pt x="103834" y="61631"/>
                    <a:pt x="108670" y="48217"/>
                  </a:cubicBezTo>
                  <a:cubicBezTo>
                    <a:pt x="112400" y="38066"/>
                    <a:pt x="116131" y="25377"/>
                    <a:pt x="119999" y="10513"/>
                  </a:cubicBezTo>
                  <a:lnTo>
                    <a:pt x="119999" y="0"/>
                  </a:lnTo>
                  <a:cubicBezTo>
                    <a:pt x="115785" y="15951"/>
                    <a:pt x="111848" y="28640"/>
                    <a:pt x="107841" y="39154"/>
                  </a:cubicBezTo>
                  <a:cubicBezTo>
                    <a:pt x="103074" y="51480"/>
                    <a:pt x="98100" y="60906"/>
                    <a:pt x="92918" y="6743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2412" y="603"/>
              <a:ext cx="570" cy="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297" y="66327"/>
                  </a:moveTo>
                  <a:lnTo>
                    <a:pt x="92297" y="66327"/>
                  </a:lnTo>
                  <a:cubicBezTo>
                    <a:pt x="87668" y="71563"/>
                    <a:pt x="82694" y="75054"/>
                    <a:pt x="76683" y="76800"/>
                  </a:cubicBezTo>
                  <a:cubicBezTo>
                    <a:pt x="74404" y="77672"/>
                    <a:pt x="71986" y="78109"/>
                    <a:pt x="68808" y="78545"/>
                  </a:cubicBezTo>
                  <a:lnTo>
                    <a:pt x="0" y="90327"/>
                  </a:lnTo>
                  <a:lnTo>
                    <a:pt x="0" y="120000"/>
                  </a:lnTo>
                  <a:lnTo>
                    <a:pt x="61001" y="99490"/>
                  </a:lnTo>
                  <a:lnTo>
                    <a:pt x="68877" y="97309"/>
                  </a:lnTo>
                  <a:cubicBezTo>
                    <a:pt x="71986" y="96436"/>
                    <a:pt x="74542" y="95127"/>
                    <a:pt x="76822" y="94254"/>
                  </a:cubicBezTo>
                  <a:cubicBezTo>
                    <a:pt x="82970" y="91200"/>
                    <a:pt x="88013" y="86836"/>
                    <a:pt x="92711" y="80727"/>
                  </a:cubicBezTo>
                  <a:cubicBezTo>
                    <a:pt x="98031" y="73745"/>
                    <a:pt x="103212" y="63709"/>
                    <a:pt x="108048" y="50618"/>
                  </a:cubicBezTo>
                  <a:cubicBezTo>
                    <a:pt x="111986" y="40145"/>
                    <a:pt x="115924" y="27054"/>
                    <a:pt x="119999" y="11781"/>
                  </a:cubicBezTo>
                  <a:lnTo>
                    <a:pt x="119999" y="0"/>
                  </a:lnTo>
                  <a:cubicBezTo>
                    <a:pt x="115578" y="15709"/>
                    <a:pt x="111433" y="28800"/>
                    <a:pt x="107357" y="38836"/>
                  </a:cubicBezTo>
                  <a:cubicBezTo>
                    <a:pt x="102521" y="51054"/>
                    <a:pt x="97478" y="60218"/>
                    <a:pt x="92297" y="6632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2412" y="648"/>
              <a:ext cx="570" cy="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44" y="64247"/>
                  </a:moveTo>
                  <a:lnTo>
                    <a:pt x="91744" y="64247"/>
                  </a:lnTo>
                  <a:cubicBezTo>
                    <a:pt x="83246" y="73274"/>
                    <a:pt x="74611" y="73805"/>
                    <a:pt x="66183" y="74867"/>
                  </a:cubicBezTo>
                  <a:cubicBezTo>
                    <a:pt x="64248" y="75398"/>
                    <a:pt x="62314" y="75398"/>
                    <a:pt x="60379" y="75929"/>
                  </a:cubicBezTo>
                  <a:lnTo>
                    <a:pt x="0" y="83893"/>
                  </a:lnTo>
                  <a:lnTo>
                    <a:pt x="0" y="120000"/>
                  </a:lnTo>
                  <a:lnTo>
                    <a:pt x="60518" y="99823"/>
                  </a:lnTo>
                  <a:cubicBezTo>
                    <a:pt x="62452" y="99292"/>
                    <a:pt x="64317" y="98761"/>
                    <a:pt x="66252" y="98230"/>
                  </a:cubicBezTo>
                  <a:cubicBezTo>
                    <a:pt x="74749" y="95575"/>
                    <a:pt x="83523" y="92920"/>
                    <a:pt x="92020" y="82300"/>
                  </a:cubicBezTo>
                  <a:cubicBezTo>
                    <a:pt x="97478" y="75929"/>
                    <a:pt x="102659" y="65840"/>
                    <a:pt x="107564" y="53628"/>
                  </a:cubicBezTo>
                  <a:cubicBezTo>
                    <a:pt x="111571" y="43008"/>
                    <a:pt x="115785" y="29734"/>
                    <a:pt x="119999" y="13805"/>
                  </a:cubicBezTo>
                  <a:lnTo>
                    <a:pt x="119999" y="0"/>
                  </a:lnTo>
                  <a:cubicBezTo>
                    <a:pt x="115509" y="15929"/>
                    <a:pt x="111157" y="29203"/>
                    <a:pt x="106943" y="39292"/>
                  </a:cubicBezTo>
                  <a:cubicBezTo>
                    <a:pt x="102176" y="50442"/>
                    <a:pt x="97063" y="58938"/>
                    <a:pt x="91744" y="6424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2412" y="696"/>
              <a:ext cx="570" cy="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260" y="61734"/>
                  </a:moveTo>
                  <a:lnTo>
                    <a:pt x="91260" y="61734"/>
                  </a:lnTo>
                  <a:cubicBezTo>
                    <a:pt x="83316" y="68670"/>
                    <a:pt x="75233" y="68670"/>
                    <a:pt x="67426" y="68670"/>
                  </a:cubicBezTo>
                  <a:cubicBezTo>
                    <a:pt x="64939" y="68670"/>
                    <a:pt x="62521" y="68670"/>
                    <a:pt x="60103" y="68670"/>
                  </a:cubicBezTo>
                  <a:cubicBezTo>
                    <a:pt x="40069" y="69364"/>
                    <a:pt x="20241" y="71445"/>
                    <a:pt x="0" y="72832"/>
                  </a:cubicBezTo>
                  <a:lnTo>
                    <a:pt x="0" y="120000"/>
                  </a:lnTo>
                  <a:cubicBezTo>
                    <a:pt x="19274" y="113063"/>
                    <a:pt x="39723" y="106127"/>
                    <a:pt x="60172" y="100578"/>
                  </a:cubicBezTo>
                  <a:cubicBezTo>
                    <a:pt x="62590" y="99190"/>
                    <a:pt x="65008" y="99190"/>
                    <a:pt x="67426" y="98497"/>
                  </a:cubicBezTo>
                  <a:cubicBezTo>
                    <a:pt x="75302" y="96416"/>
                    <a:pt x="83454" y="94335"/>
                    <a:pt x="91468" y="85317"/>
                  </a:cubicBezTo>
                  <a:cubicBezTo>
                    <a:pt x="97063" y="79768"/>
                    <a:pt x="102107" y="70751"/>
                    <a:pt x="107012" y="58265"/>
                  </a:cubicBezTo>
                  <a:cubicBezTo>
                    <a:pt x="111226" y="47861"/>
                    <a:pt x="115578" y="33988"/>
                    <a:pt x="119999" y="17341"/>
                  </a:cubicBezTo>
                  <a:lnTo>
                    <a:pt x="119999" y="0"/>
                  </a:lnTo>
                  <a:cubicBezTo>
                    <a:pt x="115440" y="16647"/>
                    <a:pt x="110949" y="29826"/>
                    <a:pt x="106597" y="39537"/>
                  </a:cubicBezTo>
                  <a:cubicBezTo>
                    <a:pt x="101761" y="49942"/>
                    <a:pt x="96718" y="57572"/>
                    <a:pt x="91260" y="61734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2412" y="744"/>
              <a:ext cx="570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915" y="54545"/>
                  </a:moveTo>
                  <a:lnTo>
                    <a:pt x="90915" y="54545"/>
                  </a:lnTo>
                  <a:cubicBezTo>
                    <a:pt x="87668" y="56528"/>
                    <a:pt x="84075" y="57520"/>
                    <a:pt x="80000" y="57520"/>
                  </a:cubicBezTo>
                  <a:cubicBezTo>
                    <a:pt x="78480" y="57520"/>
                    <a:pt x="76960" y="57520"/>
                    <a:pt x="75440" y="57520"/>
                  </a:cubicBezTo>
                  <a:lnTo>
                    <a:pt x="59827" y="54545"/>
                  </a:lnTo>
                  <a:cubicBezTo>
                    <a:pt x="49257" y="53553"/>
                    <a:pt x="38618" y="52561"/>
                    <a:pt x="28739" y="52561"/>
                  </a:cubicBezTo>
                  <a:lnTo>
                    <a:pt x="0" y="53553"/>
                  </a:lnTo>
                  <a:lnTo>
                    <a:pt x="0" y="120000"/>
                  </a:lnTo>
                  <a:lnTo>
                    <a:pt x="28808" y="109090"/>
                  </a:lnTo>
                  <a:cubicBezTo>
                    <a:pt x="38687" y="106115"/>
                    <a:pt x="49326" y="102148"/>
                    <a:pt x="59896" y="99173"/>
                  </a:cubicBezTo>
                  <a:lnTo>
                    <a:pt x="75440" y="96198"/>
                  </a:lnTo>
                  <a:cubicBezTo>
                    <a:pt x="79723" y="95206"/>
                    <a:pt x="85388" y="93223"/>
                    <a:pt x="91053" y="88264"/>
                  </a:cubicBezTo>
                  <a:cubicBezTo>
                    <a:pt x="96649" y="83305"/>
                    <a:pt x="101761" y="75371"/>
                    <a:pt x="106597" y="63471"/>
                  </a:cubicBezTo>
                  <a:cubicBezTo>
                    <a:pt x="111018" y="53553"/>
                    <a:pt x="115509" y="40661"/>
                    <a:pt x="119999" y="23801"/>
                  </a:cubicBezTo>
                  <a:lnTo>
                    <a:pt x="119999" y="0"/>
                  </a:lnTo>
                  <a:cubicBezTo>
                    <a:pt x="115371" y="15867"/>
                    <a:pt x="110811" y="27768"/>
                    <a:pt x="106321" y="35702"/>
                  </a:cubicBezTo>
                  <a:cubicBezTo>
                    <a:pt x="101485" y="45619"/>
                    <a:pt x="96442" y="51570"/>
                    <a:pt x="90915" y="5454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2412" y="790"/>
              <a:ext cx="570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33" y="36666"/>
                  </a:moveTo>
                  <a:lnTo>
                    <a:pt x="75233" y="36666"/>
                  </a:lnTo>
                  <a:lnTo>
                    <a:pt x="59758" y="33333"/>
                  </a:lnTo>
                  <a:cubicBezTo>
                    <a:pt x="39930" y="26666"/>
                    <a:pt x="20172" y="16666"/>
                    <a:pt x="0" y="8333"/>
                  </a:cubicBezTo>
                  <a:lnTo>
                    <a:pt x="0" y="120000"/>
                  </a:lnTo>
                  <a:cubicBezTo>
                    <a:pt x="19205" y="116666"/>
                    <a:pt x="39654" y="113333"/>
                    <a:pt x="59758" y="108333"/>
                  </a:cubicBezTo>
                  <a:lnTo>
                    <a:pt x="75302" y="103333"/>
                  </a:lnTo>
                  <a:cubicBezTo>
                    <a:pt x="80483" y="100000"/>
                    <a:pt x="85664" y="98333"/>
                    <a:pt x="90846" y="95000"/>
                  </a:cubicBezTo>
                  <a:cubicBezTo>
                    <a:pt x="101485" y="86666"/>
                    <a:pt x="111018" y="68333"/>
                    <a:pt x="119999" y="40000"/>
                  </a:cubicBezTo>
                  <a:lnTo>
                    <a:pt x="119999" y="0"/>
                  </a:lnTo>
                  <a:cubicBezTo>
                    <a:pt x="111018" y="23333"/>
                    <a:pt x="101416" y="36666"/>
                    <a:pt x="90777" y="38333"/>
                  </a:cubicBezTo>
                  <a:cubicBezTo>
                    <a:pt x="85595" y="38333"/>
                    <a:pt x="80414" y="38333"/>
                    <a:pt x="75233" y="3666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2412" y="822"/>
              <a:ext cx="570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7647"/>
                  </a:moveTo>
                  <a:lnTo>
                    <a:pt x="119999" y="77647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77647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2412" y="413"/>
              <a:ext cx="570" cy="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153" y="36694"/>
                  </a:moveTo>
                  <a:lnTo>
                    <a:pt x="109153" y="36694"/>
                  </a:lnTo>
                  <a:cubicBezTo>
                    <a:pt x="104594" y="49834"/>
                    <a:pt x="101070" y="59256"/>
                    <a:pt x="95544" y="67190"/>
                  </a:cubicBezTo>
                  <a:cubicBezTo>
                    <a:pt x="90639" y="74132"/>
                    <a:pt x="85457" y="76859"/>
                    <a:pt x="79447" y="79834"/>
                  </a:cubicBezTo>
                  <a:cubicBezTo>
                    <a:pt x="75647" y="81818"/>
                    <a:pt x="71640" y="84545"/>
                    <a:pt x="67772" y="85537"/>
                  </a:cubicBezTo>
                  <a:cubicBezTo>
                    <a:pt x="66252" y="86033"/>
                    <a:pt x="64663" y="86280"/>
                    <a:pt x="63074" y="86776"/>
                  </a:cubicBezTo>
                  <a:lnTo>
                    <a:pt x="0" y="103140"/>
                  </a:lnTo>
                  <a:lnTo>
                    <a:pt x="0" y="120000"/>
                  </a:lnTo>
                  <a:lnTo>
                    <a:pt x="63350" y="97933"/>
                  </a:lnTo>
                  <a:lnTo>
                    <a:pt x="71571" y="95206"/>
                  </a:lnTo>
                  <a:cubicBezTo>
                    <a:pt x="74611" y="94214"/>
                    <a:pt x="77305" y="92975"/>
                    <a:pt x="79792" y="91487"/>
                  </a:cubicBezTo>
                  <a:cubicBezTo>
                    <a:pt x="85941" y="88016"/>
                    <a:pt x="91260" y="82561"/>
                    <a:pt x="95958" y="74876"/>
                  </a:cubicBezTo>
                  <a:cubicBezTo>
                    <a:pt x="100932" y="67190"/>
                    <a:pt x="105906" y="54545"/>
                    <a:pt x="110535" y="40413"/>
                  </a:cubicBezTo>
                  <a:cubicBezTo>
                    <a:pt x="113644" y="30991"/>
                    <a:pt x="116683" y="19090"/>
                    <a:pt x="119999" y="5950"/>
                  </a:cubicBezTo>
                  <a:lnTo>
                    <a:pt x="119999" y="0"/>
                  </a:lnTo>
                  <a:cubicBezTo>
                    <a:pt x="115993" y="14876"/>
                    <a:pt x="112677" y="26528"/>
                    <a:pt x="109153" y="36694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2651" y="834"/>
              <a:ext cx="499" cy="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2651" y="507"/>
              <a:ext cx="501" cy="3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2879" y="538"/>
              <a:ext cx="44" cy="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576" y="44671"/>
                  </a:moveTo>
                  <a:lnTo>
                    <a:pt x="73576" y="44671"/>
                  </a:lnTo>
                  <a:lnTo>
                    <a:pt x="120000" y="44671"/>
                  </a:lnTo>
                  <a:lnTo>
                    <a:pt x="82335" y="73576"/>
                  </a:lnTo>
                  <a:lnTo>
                    <a:pt x="97226" y="120000"/>
                  </a:lnTo>
                  <a:lnTo>
                    <a:pt x="59562" y="91970"/>
                  </a:lnTo>
                  <a:lnTo>
                    <a:pt x="22773" y="120000"/>
                  </a:lnTo>
                  <a:lnTo>
                    <a:pt x="37664" y="73576"/>
                  </a:lnTo>
                  <a:lnTo>
                    <a:pt x="0" y="44671"/>
                  </a:lnTo>
                  <a:lnTo>
                    <a:pt x="45547" y="44671"/>
                  </a:lnTo>
                  <a:lnTo>
                    <a:pt x="59562" y="0"/>
                  </a:lnTo>
                  <a:lnTo>
                    <a:pt x="73576" y="4467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2879" y="763"/>
              <a:ext cx="44" cy="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4545"/>
                  </a:moveTo>
                  <a:lnTo>
                    <a:pt x="73913" y="44545"/>
                  </a:lnTo>
                  <a:lnTo>
                    <a:pt x="120000" y="44545"/>
                  </a:lnTo>
                  <a:lnTo>
                    <a:pt x="82608" y="73636"/>
                  </a:lnTo>
                  <a:lnTo>
                    <a:pt x="97391" y="120000"/>
                  </a:lnTo>
                  <a:lnTo>
                    <a:pt x="60000" y="91818"/>
                  </a:lnTo>
                  <a:lnTo>
                    <a:pt x="23478" y="120000"/>
                  </a:lnTo>
                  <a:lnTo>
                    <a:pt x="38260" y="73636"/>
                  </a:lnTo>
                  <a:lnTo>
                    <a:pt x="0" y="44545"/>
                  </a:lnTo>
                  <a:lnTo>
                    <a:pt x="46086" y="44545"/>
                  </a:lnTo>
                  <a:lnTo>
                    <a:pt x="60000" y="0"/>
                  </a:lnTo>
                  <a:lnTo>
                    <a:pt x="73913" y="44545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2935" y="748"/>
              <a:ext cx="44" cy="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4545"/>
                  </a:moveTo>
                  <a:lnTo>
                    <a:pt x="73913" y="44545"/>
                  </a:lnTo>
                  <a:lnTo>
                    <a:pt x="120000" y="44545"/>
                  </a:lnTo>
                  <a:lnTo>
                    <a:pt x="82608" y="73636"/>
                  </a:lnTo>
                  <a:lnTo>
                    <a:pt x="97391" y="120000"/>
                  </a:lnTo>
                  <a:lnTo>
                    <a:pt x="60000" y="91818"/>
                  </a:lnTo>
                  <a:lnTo>
                    <a:pt x="23478" y="120000"/>
                  </a:lnTo>
                  <a:lnTo>
                    <a:pt x="38260" y="73636"/>
                  </a:lnTo>
                  <a:lnTo>
                    <a:pt x="0" y="44545"/>
                  </a:lnTo>
                  <a:lnTo>
                    <a:pt x="46086" y="44545"/>
                  </a:lnTo>
                  <a:lnTo>
                    <a:pt x="60000" y="0"/>
                  </a:lnTo>
                  <a:lnTo>
                    <a:pt x="73913" y="44545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2935" y="553"/>
              <a:ext cx="44" cy="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4545"/>
                  </a:moveTo>
                  <a:lnTo>
                    <a:pt x="73913" y="44545"/>
                  </a:lnTo>
                  <a:lnTo>
                    <a:pt x="120000" y="44545"/>
                  </a:lnTo>
                  <a:lnTo>
                    <a:pt x="82608" y="73636"/>
                  </a:lnTo>
                  <a:lnTo>
                    <a:pt x="97391" y="120000"/>
                  </a:lnTo>
                  <a:lnTo>
                    <a:pt x="60000" y="91818"/>
                  </a:lnTo>
                  <a:lnTo>
                    <a:pt x="23478" y="120000"/>
                  </a:lnTo>
                  <a:lnTo>
                    <a:pt x="38260" y="73636"/>
                  </a:lnTo>
                  <a:lnTo>
                    <a:pt x="0" y="44545"/>
                  </a:lnTo>
                  <a:lnTo>
                    <a:pt x="46086" y="44545"/>
                  </a:lnTo>
                  <a:lnTo>
                    <a:pt x="60000" y="0"/>
                  </a:lnTo>
                  <a:lnTo>
                    <a:pt x="73913" y="44545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2976" y="596"/>
              <a:ext cx="44" cy="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4545"/>
                  </a:moveTo>
                  <a:lnTo>
                    <a:pt x="73913" y="44545"/>
                  </a:lnTo>
                  <a:lnTo>
                    <a:pt x="120000" y="44545"/>
                  </a:lnTo>
                  <a:lnTo>
                    <a:pt x="82608" y="73636"/>
                  </a:lnTo>
                  <a:lnTo>
                    <a:pt x="96521" y="120000"/>
                  </a:lnTo>
                  <a:lnTo>
                    <a:pt x="60000" y="91818"/>
                  </a:lnTo>
                  <a:lnTo>
                    <a:pt x="22608" y="120000"/>
                  </a:lnTo>
                  <a:lnTo>
                    <a:pt x="37391" y="73636"/>
                  </a:lnTo>
                  <a:lnTo>
                    <a:pt x="0" y="44545"/>
                  </a:lnTo>
                  <a:lnTo>
                    <a:pt x="46086" y="44545"/>
                  </a:lnTo>
                  <a:lnTo>
                    <a:pt x="60000" y="0"/>
                  </a:lnTo>
                  <a:lnTo>
                    <a:pt x="73913" y="44545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2976" y="707"/>
              <a:ext cx="44" cy="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4545"/>
                  </a:moveTo>
                  <a:lnTo>
                    <a:pt x="73913" y="44545"/>
                  </a:lnTo>
                  <a:lnTo>
                    <a:pt x="120000" y="44545"/>
                  </a:lnTo>
                  <a:lnTo>
                    <a:pt x="82608" y="73636"/>
                  </a:lnTo>
                  <a:lnTo>
                    <a:pt x="96521" y="120000"/>
                  </a:lnTo>
                  <a:lnTo>
                    <a:pt x="60000" y="91818"/>
                  </a:lnTo>
                  <a:lnTo>
                    <a:pt x="22608" y="120000"/>
                  </a:lnTo>
                  <a:lnTo>
                    <a:pt x="37391" y="73636"/>
                  </a:lnTo>
                  <a:lnTo>
                    <a:pt x="0" y="44545"/>
                  </a:lnTo>
                  <a:lnTo>
                    <a:pt x="46086" y="44545"/>
                  </a:lnTo>
                  <a:lnTo>
                    <a:pt x="60000" y="0"/>
                  </a:lnTo>
                  <a:lnTo>
                    <a:pt x="73913" y="44545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2989" y="651"/>
              <a:ext cx="44" cy="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576" y="44545"/>
                  </a:moveTo>
                  <a:lnTo>
                    <a:pt x="73576" y="44545"/>
                  </a:lnTo>
                  <a:lnTo>
                    <a:pt x="120000" y="44545"/>
                  </a:lnTo>
                  <a:lnTo>
                    <a:pt x="83211" y="73636"/>
                  </a:lnTo>
                  <a:lnTo>
                    <a:pt x="97226" y="120000"/>
                  </a:lnTo>
                  <a:lnTo>
                    <a:pt x="60437" y="91818"/>
                  </a:lnTo>
                  <a:lnTo>
                    <a:pt x="22773" y="120000"/>
                  </a:lnTo>
                  <a:lnTo>
                    <a:pt x="37664" y="73636"/>
                  </a:lnTo>
                  <a:lnTo>
                    <a:pt x="0" y="44545"/>
                  </a:lnTo>
                  <a:lnTo>
                    <a:pt x="46423" y="44545"/>
                  </a:lnTo>
                  <a:lnTo>
                    <a:pt x="60437" y="0"/>
                  </a:lnTo>
                  <a:lnTo>
                    <a:pt x="73576" y="44545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2821" y="553"/>
              <a:ext cx="44" cy="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5112"/>
                  </a:moveTo>
                  <a:lnTo>
                    <a:pt x="73913" y="45112"/>
                  </a:lnTo>
                  <a:lnTo>
                    <a:pt x="120000" y="45112"/>
                  </a:lnTo>
                  <a:lnTo>
                    <a:pt x="82608" y="73984"/>
                  </a:lnTo>
                  <a:lnTo>
                    <a:pt x="97391" y="120000"/>
                  </a:lnTo>
                  <a:lnTo>
                    <a:pt x="60000" y="91127"/>
                  </a:lnTo>
                  <a:lnTo>
                    <a:pt x="23478" y="120000"/>
                  </a:lnTo>
                  <a:lnTo>
                    <a:pt x="37391" y="73984"/>
                  </a:lnTo>
                  <a:lnTo>
                    <a:pt x="0" y="45112"/>
                  </a:lnTo>
                  <a:lnTo>
                    <a:pt x="46086" y="45112"/>
                  </a:lnTo>
                  <a:lnTo>
                    <a:pt x="60000" y="0"/>
                  </a:lnTo>
                  <a:lnTo>
                    <a:pt x="73913" y="45112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2781" y="596"/>
              <a:ext cx="44" cy="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5454"/>
                  </a:moveTo>
                  <a:lnTo>
                    <a:pt x="73913" y="45454"/>
                  </a:lnTo>
                  <a:lnTo>
                    <a:pt x="120000" y="45454"/>
                  </a:lnTo>
                  <a:lnTo>
                    <a:pt x="82608" y="74545"/>
                  </a:lnTo>
                  <a:lnTo>
                    <a:pt x="96521" y="120000"/>
                  </a:lnTo>
                  <a:lnTo>
                    <a:pt x="60000" y="91818"/>
                  </a:lnTo>
                  <a:lnTo>
                    <a:pt x="23478" y="120000"/>
                  </a:lnTo>
                  <a:lnTo>
                    <a:pt x="37391" y="74545"/>
                  </a:lnTo>
                  <a:lnTo>
                    <a:pt x="0" y="45454"/>
                  </a:lnTo>
                  <a:lnTo>
                    <a:pt x="46086" y="45454"/>
                  </a:lnTo>
                  <a:lnTo>
                    <a:pt x="60000" y="0"/>
                  </a:lnTo>
                  <a:lnTo>
                    <a:pt x="73913" y="45454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2768" y="651"/>
              <a:ext cx="44" cy="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5454"/>
                  </a:moveTo>
                  <a:lnTo>
                    <a:pt x="73913" y="45454"/>
                  </a:lnTo>
                  <a:lnTo>
                    <a:pt x="120000" y="45454"/>
                  </a:lnTo>
                  <a:lnTo>
                    <a:pt x="82608" y="74545"/>
                  </a:lnTo>
                  <a:lnTo>
                    <a:pt x="96521" y="120000"/>
                  </a:lnTo>
                  <a:lnTo>
                    <a:pt x="60000" y="91818"/>
                  </a:lnTo>
                  <a:lnTo>
                    <a:pt x="22608" y="120000"/>
                  </a:lnTo>
                  <a:lnTo>
                    <a:pt x="37391" y="74545"/>
                  </a:lnTo>
                  <a:lnTo>
                    <a:pt x="0" y="45454"/>
                  </a:lnTo>
                  <a:lnTo>
                    <a:pt x="46086" y="45454"/>
                  </a:lnTo>
                  <a:lnTo>
                    <a:pt x="60000" y="0"/>
                  </a:lnTo>
                  <a:lnTo>
                    <a:pt x="73913" y="45454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2781" y="707"/>
              <a:ext cx="44" cy="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5454"/>
                  </a:moveTo>
                  <a:lnTo>
                    <a:pt x="73913" y="45454"/>
                  </a:lnTo>
                  <a:lnTo>
                    <a:pt x="120000" y="45454"/>
                  </a:lnTo>
                  <a:lnTo>
                    <a:pt x="82608" y="74545"/>
                  </a:lnTo>
                  <a:lnTo>
                    <a:pt x="96521" y="120000"/>
                  </a:lnTo>
                  <a:lnTo>
                    <a:pt x="60000" y="91818"/>
                  </a:lnTo>
                  <a:lnTo>
                    <a:pt x="23478" y="120000"/>
                  </a:lnTo>
                  <a:lnTo>
                    <a:pt x="37391" y="74545"/>
                  </a:lnTo>
                  <a:lnTo>
                    <a:pt x="0" y="45454"/>
                  </a:lnTo>
                  <a:lnTo>
                    <a:pt x="46086" y="45454"/>
                  </a:lnTo>
                  <a:lnTo>
                    <a:pt x="60000" y="0"/>
                  </a:lnTo>
                  <a:lnTo>
                    <a:pt x="73913" y="45454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2821" y="748"/>
              <a:ext cx="44" cy="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13" y="45454"/>
                  </a:moveTo>
                  <a:lnTo>
                    <a:pt x="73913" y="45454"/>
                  </a:lnTo>
                  <a:lnTo>
                    <a:pt x="120000" y="45454"/>
                  </a:lnTo>
                  <a:lnTo>
                    <a:pt x="82608" y="74545"/>
                  </a:lnTo>
                  <a:lnTo>
                    <a:pt x="96521" y="120000"/>
                  </a:lnTo>
                  <a:lnTo>
                    <a:pt x="60000" y="91818"/>
                  </a:lnTo>
                  <a:lnTo>
                    <a:pt x="22608" y="120000"/>
                  </a:lnTo>
                  <a:lnTo>
                    <a:pt x="37391" y="74545"/>
                  </a:lnTo>
                  <a:lnTo>
                    <a:pt x="0" y="45454"/>
                  </a:lnTo>
                  <a:lnTo>
                    <a:pt x="46086" y="45454"/>
                  </a:lnTo>
                  <a:lnTo>
                    <a:pt x="60000" y="0"/>
                  </a:lnTo>
                  <a:lnTo>
                    <a:pt x="73913" y="45454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2651" y="1051"/>
              <a:ext cx="501" cy="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3222" y="272"/>
              <a:ext cx="352" cy="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5597" y="66907"/>
                    <a:pt x="42089" y="79232"/>
                  </a:cubicBezTo>
                  <a:cubicBezTo>
                    <a:pt x="48582" y="91557"/>
                    <a:pt x="55970" y="101309"/>
                    <a:pt x="82276" y="107945"/>
                  </a:cubicBezTo>
                  <a:cubicBezTo>
                    <a:pt x="108470" y="114582"/>
                    <a:pt x="120000" y="117697"/>
                    <a:pt x="120000" y="117697"/>
                  </a:cubicBezTo>
                  <a:lnTo>
                    <a:pt x="120000" y="120000"/>
                  </a:lnTo>
                  <a:cubicBezTo>
                    <a:pt x="120000" y="120000"/>
                    <a:pt x="103320" y="115801"/>
                    <a:pt x="81828" y="110112"/>
                  </a:cubicBezTo>
                  <a:cubicBezTo>
                    <a:pt x="60335" y="104424"/>
                    <a:pt x="51492" y="102528"/>
                    <a:pt x="41753" y="86275"/>
                  </a:cubicBezTo>
                  <a:cubicBezTo>
                    <a:pt x="33582" y="72866"/>
                    <a:pt x="0" y="15711"/>
                    <a:pt x="0" y="157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3222" y="319"/>
              <a:ext cx="353" cy="2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6682" y="69202"/>
                    <a:pt x="41602" y="77595"/>
                  </a:cubicBezTo>
                  <a:cubicBezTo>
                    <a:pt x="46411" y="86134"/>
                    <a:pt x="53010" y="99828"/>
                    <a:pt x="81975" y="107779"/>
                  </a:cubicBezTo>
                  <a:cubicBezTo>
                    <a:pt x="89468" y="109840"/>
                    <a:pt x="120000" y="117791"/>
                    <a:pt x="120000" y="117791"/>
                  </a:cubicBezTo>
                  <a:lnTo>
                    <a:pt x="120000" y="120000"/>
                  </a:lnTo>
                  <a:cubicBezTo>
                    <a:pt x="120000" y="120000"/>
                    <a:pt x="96738" y="114110"/>
                    <a:pt x="81975" y="109987"/>
                  </a:cubicBezTo>
                  <a:cubicBezTo>
                    <a:pt x="67213" y="105865"/>
                    <a:pt x="51556" y="102184"/>
                    <a:pt x="41714" y="85693"/>
                  </a:cubicBezTo>
                  <a:cubicBezTo>
                    <a:pt x="32656" y="70674"/>
                    <a:pt x="0" y="15460"/>
                    <a:pt x="0" y="154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222" y="365"/>
              <a:ext cx="352" cy="2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4589" y="64354"/>
                    <a:pt x="41641" y="77258"/>
                  </a:cubicBezTo>
                  <a:cubicBezTo>
                    <a:pt x="48582" y="90161"/>
                    <a:pt x="58208" y="100806"/>
                    <a:pt x="82052" y="107419"/>
                  </a:cubicBezTo>
                  <a:cubicBezTo>
                    <a:pt x="95820" y="111129"/>
                    <a:pt x="120000" y="117580"/>
                    <a:pt x="120000" y="117580"/>
                  </a:cubicBezTo>
                  <a:lnTo>
                    <a:pt x="120000" y="120000"/>
                  </a:lnTo>
                  <a:cubicBezTo>
                    <a:pt x="120000" y="120000"/>
                    <a:pt x="98731" y="114193"/>
                    <a:pt x="82052" y="109838"/>
                  </a:cubicBezTo>
                  <a:cubicBezTo>
                    <a:pt x="65261" y="105483"/>
                    <a:pt x="51492" y="101290"/>
                    <a:pt x="41641" y="85322"/>
                  </a:cubicBezTo>
                  <a:cubicBezTo>
                    <a:pt x="32910" y="71290"/>
                    <a:pt x="0" y="15967"/>
                    <a:pt x="0" y="159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222" y="411"/>
              <a:ext cx="352" cy="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4925" y="63964"/>
                    <a:pt x="41753" y="75242"/>
                  </a:cubicBezTo>
                  <a:cubicBezTo>
                    <a:pt x="52164" y="93039"/>
                    <a:pt x="57313" y="99207"/>
                    <a:pt x="82052" y="106607"/>
                  </a:cubicBezTo>
                  <a:cubicBezTo>
                    <a:pt x="92014" y="109427"/>
                    <a:pt x="120000" y="117180"/>
                    <a:pt x="120000" y="117180"/>
                  </a:cubicBezTo>
                  <a:lnTo>
                    <a:pt x="120000" y="120000"/>
                  </a:lnTo>
                  <a:cubicBezTo>
                    <a:pt x="120000" y="120000"/>
                    <a:pt x="96716" y="113480"/>
                    <a:pt x="82052" y="109251"/>
                  </a:cubicBezTo>
                  <a:cubicBezTo>
                    <a:pt x="67276" y="105198"/>
                    <a:pt x="54850" y="103788"/>
                    <a:pt x="41641" y="83700"/>
                  </a:cubicBezTo>
                  <a:cubicBezTo>
                    <a:pt x="31455" y="68370"/>
                    <a:pt x="0" y="16563"/>
                    <a:pt x="0" y="165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222" y="457"/>
              <a:ext cx="352" cy="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350" y="58613"/>
                    <a:pt x="41753" y="75643"/>
                  </a:cubicBezTo>
                  <a:cubicBezTo>
                    <a:pt x="51604" y="93465"/>
                    <a:pt x="64365" y="100000"/>
                    <a:pt x="81940" y="105544"/>
                  </a:cubicBezTo>
                  <a:cubicBezTo>
                    <a:pt x="98731" y="110693"/>
                    <a:pt x="120000" y="116831"/>
                    <a:pt x="120000" y="116831"/>
                  </a:cubicBezTo>
                  <a:lnTo>
                    <a:pt x="120000" y="120000"/>
                  </a:lnTo>
                  <a:cubicBezTo>
                    <a:pt x="120000" y="120000"/>
                    <a:pt x="100074" y="114455"/>
                    <a:pt x="81940" y="109108"/>
                  </a:cubicBezTo>
                  <a:cubicBezTo>
                    <a:pt x="64141" y="103762"/>
                    <a:pt x="51716" y="100792"/>
                    <a:pt x="41641" y="84554"/>
                  </a:cubicBezTo>
                  <a:cubicBezTo>
                    <a:pt x="32462" y="70099"/>
                    <a:pt x="0" y="17227"/>
                    <a:pt x="0" y="172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222" y="501"/>
              <a:ext cx="352" cy="1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783" y="54844"/>
                    <a:pt x="41753" y="73711"/>
                  </a:cubicBezTo>
                  <a:cubicBezTo>
                    <a:pt x="51716" y="91042"/>
                    <a:pt x="59888" y="96307"/>
                    <a:pt x="82052" y="103765"/>
                  </a:cubicBezTo>
                  <a:cubicBezTo>
                    <a:pt x="104216" y="111444"/>
                    <a:pt x="120000" y="116051"/>
                    <a:pt x="120000" y="116051"/>
                  </a:cubicBezTo>
                  <a:lnTo>
                    <a:pt x="120000" y="120000"/>
                  </a:lnTo>
                  <a:cubicBezTo>
                    <a:pt x="120000" y="120000"/>
                    <a:pt x="99962" y="113638"/>
                    <a:pt x="81940" y="108153"/>
                  </a:cubicBezTo>
                  <a:cubicBezTo>
                    <a:pt x="63917" y="102669"/>
                    <a:pt x="52500" y="100475"/>
                    <a:pt x="41753" y="83583"/>
                  </a:cubicBezTo>
                  <a:cubicBezTo>
                    <a:pt x="29328" y="64277"/>
                    <a:pt x="0" y="17989"/>
                    <a:pt x="0" y="179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222" y="548"/>
              <a:ext cx="352" cy="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5070" y="61383"/>
                    <a:pt x="41680" y="72201"/>
                  </a:cubicBezTo>
                  <a:cubicBezTo>
                    <a:pt x="48179" y="82767"/>
                    <a:pt x="56918" y="95345"/>
                    <a:pt x="82128" y="103396"/>
                  </a:cubicBezTo>
                  <a:cubicBezTo>
                    <a:pt x="107114" y="111446"/>
                    <a:pt x="120000" y="115220"/>
                    <a:pt x="120000" y="115220"/>
                  </a:cubicBezTo>
                  <a:lnTo>
                    <a:pt x="120000" y="120000"/>
                  </a:lnTo>
                  <a:cubicBezTo>
                    <a:pt x="120000" y="120000"/>
                    <a:pt x="97254" y="112704"/>
                    <a:pt x="82128" y="108679"/>
                  </a:cubicBezTo>
                  <a:cubicBezTo>
                    <a:pt x="67002" y="104402"/>
                    <a:pt x="55350" y="102641"/>
                    <a:pt x="41792" y="82515"/>
                  </a:cubicBezTo>
                  <a:cubicBezTo>
                    <a:pt x="28459" y="63144"/>
                    <a:pt x="0" y="19119"/>
                    <a:pt x="0" y="191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222" y="594"/>
              <a:ext cx="352" cy="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5182" y="59708"/>
                    <a:pt x="41792" y="69320"/>
                  </a:cubicBezTo>
                  <a:cubicBezTo>
                    <a:pt x="48515" y="78640"/>
                    <a:pt x="56358" y="94077"/>
                    <a:pt x="82128" y="102524"/>
                  </a:cubicBezTo>
                  <a:cubicBezTo>
                    <a:pt x="107899" y="110970"/>
                    <a:pt x="120000" y="114757"/>
                    <a:pt x="120000" y="114757"/>
                  </a:cubicBezTo>
                  <a:lnTo>
                    <a:pt x="120000" y="120000"/>
                  </a:lnTo>
                  <a:cubicBezTo>
                    <a:pt x="120000" y="120000"/>
                    <a:pt x="98711" y="113883"/>
                    <a:pt x="82016" y="109223"/>
                  </a:cubicBezTo>
                  <a:cubicBezTo>
                    <a:pt x="65322" y="104854"/>
                    <a:pt x="54005" y="98446"/>
                    <a:pt x="41680" y="81262"/>
                  </a:cubicBezTo>
                  <a:cubicBezTo>
                    <a:pt x="29243" y="63786"/>
                    <a:pt x="0" y="20388"/>
                    <a:pt x="0" y="203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3222" y="640"/>
              <a:ext cx="352" cy="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119" y="51627"/>
                    <a:pt x="41753" y="68023"/>
                  </a:cubicBezTo>
                  <a:cubicBezTo>
                    <a:pt x="53507" y="85813"/>
                    <a:pt x="63582" y="94534"/>
                    <a:pt x="82052" y="101162"/>
                  </a:cubicBezTo>
                  <a:cubicBezTo>
                    <a:pt x="100186" y="107790"/>
                    <a:pt x="120000" y="114069"/>
                    <a:pt x="120000" y="114069"/>
                  </a:cubicBezTo>
                  <a:lnTo>
                    <a:pt x="120000" y="120000"/>
                  </a:lnTo>
                  <a:cubicBezTo>
                    <a:pt x="120000" y="120000"/>
                    <a:pt x="101641" y="114069"/>
                    <a:pt x="82052" y="108488"/>
                  </a:cubicBezTo>
                  <a:cubicBezTo>
                    <a:pt x="62686" y="102906"/>
                    <a:pt x="55746" y="100116"/>
                    <a:pt x="41753" y="81279"/>
                  </a:cubicBezTo>
                  <a:cubicBezTo>
                    <a:pt x="29216" y="64186"/>
                    <a:pt x="0" y="22674"/>
                    <a:pt x="0" y="226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3222" y="686"/>
              <a:ext cx="352" cy="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537" y="39712"/>
                    <a:pt x="41792" y="65611"/>
                  </a:cubicBezTo>
                  <a:cubicBezTo>
                    <a:pt x="58823" y="91079"/>
                    <a:pt x="71932" y="93237"/>
                    <a:pt x="82240" y="97985"/>
                  </a:cubicBezTo>
                  <a:cubicBezTo>
                    <a:pt x="86834" y="99712"/>
                    <a:pt x="120000" y="112661"/>
                    <a:pt x="120000" y="112661"/>
                  </a:cubicBezTo>
                  <a:lnTo>
                    <a:pt x="120000" y="120000"/>
                  </a:lnTo>
                  <a:cubicBezTo>
                    <a:pt x="120000" y="120000"/>
                    <a:pt x="100168" y="113956"/>
                    <a:pt x="82128" y="107913"/>
                  </a:cubicBezTo>
                  <a:cubicBezTo>
                    <a:pt x="64089" y="101870"/>
                    <a:pt x="56358" y="99280"/>
                    <a:pt x="41792" y="81151"/>
                  </a:cubicBezTo>
                  <a:cubicBezTo>
                    <a:pt x="27002" y="62589"/>
                    <a:pt x="0" y="26762"/>
                    <a:pt x="0" y="26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222" y="732"/>
              <a:ext cx="352" cy="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873" y="39230"/>
                    <a:pt x="41792" y="61730"/>
                  </a:cubicBezTo>
                  <a:cubicBezTo>
                    <a:pt x="58823" y="84230"/>
                    <a:pt x="74397" y="93461"/>
                    <a:pt x="82240" y="95769"/>
                  </a:cubicBezTo>
                  <a:cubicBezTo>
                    <a:pt x="90084" y="98653"/>
                    <a:pt x="120000" y="110769"/>
                    <a:pt x="120000" y="110769"/>
                  </a:cubicBezTo>
                  <a:lnTo>
                    <a:pt x="120000" y="120000"/>
                  </a:lnTo>
                  <a:cubicBezTo>
                    <a:pt x="120000" y="120000"/>
                    <a:pt x="102969" y="114230"/>
                    <a:pt x="82128" y="106730"/>
                  </a:cubicBezTo>
                  <a:cubicBezTo>
                    <a:pt x="65210" y="100384"/>
                    <a:pt x="51652" y="94038"/>
                    <a:pt x="41792" y="83076"/>
                  </a:cubicBezTo>
                  <a:cubicBezTo>
                    <a:pt x="30700" y="70961"/>
                    <a:pt x="0" y="34038"/>
                    <a:pt x="0" y="340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3222" y="778"/>
              <a:ext cx="352" cy="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373" y="25714"/>
                    <a:pt x="41753" y="53142"/>
                  </a:cubicBezTo>
                  <a:cubicBezTo>
                    <a:pt x="57873" y="72857"/>
                    <a:pt x="79701" y="85714"/>
                    <a:pt x="82052" y="86571"/>
                  </a:cubicBezTo>
                  <a:cubicBezTo>
                    <a:pt x="84402" y="87428"/>
                    <a:pt x="120000" y="105428"/>
                    <a:pt x="120000" y="105428"/>
                  </a:cubicBezTo>
                  <a:lnTo>
                    <a:pt x="120000" y="120000"/>
                  </a:lnTo>
                  <a:cubicBezTo>
                    <a:pt x="120000" y="120000"/>
                    <a:pt x="97164" y="110571"/>
                    <a:pt x="82052" y="104571"/>
                  </a:cubicBezTo>
                  <a:cubicBezTo>
                    <a:pt x="66268" y="97714"/>
                    <a:pt x="50597" y="90857"/>
                    <a:pt x="41753" y="84000"/>
                  </a:cubicBezTo>
                  <a:cubicBezTo>
                    <a:pt x="21716" y="68571"/>
                    <a:pt x="0" y="47142"/>
                    <a:pt x="0" y="471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3222" y="826"/>
              <a:ext cx="352" cy="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014" y="21818"/>
                    <a:pt x="41753" y="26181"/>
                  </a:cubicBezTo>
                  <a:cubicBezTo>
                    <a:pt x="51604" y="30545"/>
                    <a:pt x="120000" y="82909"/>
                    <a:pt x="120000" y="82909"/>
                  </a:cubicBezTo>
                  <a:lnTo>
                    <a:pt x="120000" y="120000"/>
                  </a:lnTo>
                  <a:lnTo>
                    <a:pt x="0" y="117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679" y="875"/>
              <a:ext cx="30" cy="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0"/>
                  </a:moveTo>
                  <a:lnTo>
                    <a:pt x="0" y="3750"/>
                  </a:lnTo>
                  <a:cubicBezTo>
                    <a:pt x="0" y="1500"/>
                    <a:pt x="1224" y="0"/>
                    <a:pt x="4897" y="0"/>
                  </a:cubicBezTo>
                  <a:lnTo>
                    <a:pt x="113877" y="0"/>
                  </a:lnTo>
                  <a:cubicBezTo>
                    <a:pt x="117551" y="0"/>
                    <a:pt x="118775" y="1500"/>
                    <a:pt x="118775" y="3750"/>
                  </a:cubicBezTo>
                  <a:lnTo>
                    <a:pt x="118775" y="15000"/>
                  </a:lnTo>
                  <a:cubicBezTo>
                    <a:pt x="118775" y="16500"/>
                    <a:pt x="117551" y="18000"/>
                    <a:pt x="112653" y="18000"/>
                  </a:cubicBezTo>
                  <a:lnTo>
                    <a:pt x="33061" y="18000"/>
                  </a:lnTo>
                  <a:lnTo>
                    <a:pt x="33061" y="48750"/>
                  </a:lnTo>
                  <a:lnTo>
                    <a:pt x="104081" y="48750"/>
                  </a:lnTo>
                  <a:cubicBezTo>
                    <a:pt x="107755" y="48750"/>
                    <a:pt x="110204" y="50250"/>
                    <a:pt x="110204" y="51750"/>
                  </a:cubicBezTo>
                  <a:lnTo>
                    <a:pt x="110204" y="63000"/>
                  </a:lnTo>
                  <a:cubicBezTo>
                    <a:pt x="110204" y="65250"/>
                    <a:pt x="108979" y="66750"/>
                    <a:pt x="104081" y="66750"/>
                  </a:cubicBezTo>
                  <a:lnTo>
                    <a:pt x="33061" y="66750"/>
                  </a:lnTo>
                  <a:lnTo>
                    <a:pt x="33061" y="102000"/>
                  </a:lnTo>
                  <a:lnTo>
                    <a:pt x="115102" y="102000"/>
                  </a:lnTo>
                  <a:cubicBezTo>
                    <a:pt x="118775" y="102000"/>
                    <a:pt x="119999" y="102750"/>
                    <a:pt x="119999" y="105750"/>
                  </a:cubicBezTo>
                  <a:lnTo>
                    <a:pt x="119999" y="116250"/>
                  </a:lnTo>
                  <a:cubicBezTo>
                    <a:pt x="119999" y="118500"/>
                    <a:pt x="118775" y="120000"/>
                    <a:pt x="115102" y="120000"/>
                  </a:cubicBezTo>
                  <a:lnTo>
                    <a:pt x="4897" y="120000"/>
                  </a:lnTo>
                  <a:cubicBezTo>
                    <a:pt x="1224" y="120000"/>
                    <a:pt x="0" y="118500"/>
                    <a:pt x="0" y="116250"/>
                  </a:cubicBezTo>
                  <a:lnTo>
                    <a:pt x="0" y="375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717" y="889"/>
              <a:ext cx="34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94" y="118000"/>
                  </a:moveTo>
                  <a:lnTo>
                    <a:pt x="115294" y="118000"/>
                  </a:lnTo>
                  <a:lnTo>
                    <a:pt x="95294" y="118000"/>
                  </a:lnTo>
                  <a:cubicBezTo>
                    <a:pt x="90588" y="118000"/>
                    <a:pt x="89411" y="116000"/>
                    <a:pt x="89411" y="113000"/>
                  </a:cubicBezTo>
                  <a:lnTo>
                    <a:pt x="89411" y="106000"/>
                  </a:lnTo>
                  <a:lnTo>
                    <a:pt x="89411" y="105000"/>
                  </a:lnTo>
                  <a:cubicBezTo>
                    <a:pt x="77647" y="112000"/>
                    <a:pt x="58823" y="120000"/>
                    <a:pt x="41176" y="120000"/>
                  </a:cubicBezTo>
                  <a:cubicBezTo>
                    <a:pt x="3529" y="120000"/>
                    <a:pt x="0" y="100000"/>
                    <a:pt x="0" y="75000"/>
                  </a:cubicBezTo>
                  <a:lnTo>
                    <a:pt x="0" y="5000"/>
                  </a:lnTo>
                  <a:cubicBezTo>
                    <a:pt x="0" y="2000"/>
                    <a:pt x="1176" y="0"/>
                    <a:pt x="4705" y="0"/>
                  </a:cubicBezTo>
                  <a:lnTo>
                    <a:pt x="25882" y="0"/>
                  </a:lnTo>
                  <a:cubicBezTo>
                    <a:pt x="29411" y="0"/>
                    <a:pt x="30588" y="2000"/>
                    <a:pt x="30588" y="5000"/>
                  </a:cubicBezTo>
                  <a:lnTo>
                    <a:pt x="30588" y="72000"/>
                  </a:lnTo>
                  <a:cubicBezTo>
                    <a:pt x="30588" y="87000"/>
                    <a:pt x="34117" y="96000"/>
                    <a:pt x="51764" y="96000"/>
                  </a:cubicBezTo>
                  <a:cubicBezTo>
                    <a:pt x="63529" y="96000"/>
                    <a:pt x="82352" y="88000"/>
                    <a:pt x="89411" y="85000"/>
                  </a:cubicBezTo>
                  <a:lnTo>
                    <a:pt x="89411" y="5000"/>
                  </a:lnTo>
                  <a:cubicBezTo>
                    <a:pt x="89411" y="2000"/>
                    <a:pt x="90588" y="0"/>
                    <a:pt x="95294" y="0"/>
                  </a:cubicBezTo>
                  <a:lnTo>
                    <a:pt x="115294" y="0"/>
                  </a:lnTo>
                  <a:cubicBezTo>
                    <a:pt x="118823" y="0"/>
                    <a:pt x="120000" y="2000"/>
                    <a:pt x="120000" y="5000"/>
                  </a:cubicBezTo>
                  <a:lnTo>
                    <a:pt x="120000" y="113000"/>
                  </a:lnTo>
                  <a:cubicBezTo>
                    <a:pt x="120000" y="116000"/>
                    <a:pt x="118823" y="118000"/>
                    <a:pt x="115294" y="118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756" y="889"/>
              <a:ext cx="22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4571" y="115000"/>
                  </a:moveTo>
                  <a:lnTo>
                    <a:pt x="44571" y="115000"/>
                  </a:lnTo>
                  <a:cubicBezTo>
                    <a:pt x="44571" y="118000"/>
                    <a:pt x="42857" y="120000"/>
                    <a:pt x="37714" y="120000"/>
                  </a:cubicBezTo>
                  <a:lnTo>
                    <a:pt x="6857" y="120000"/>
                  </a:lnTo>
                  <a:cubicBezTo>
                    <a:pt x="1714" y="120000"/>
                    <a:pt x="0" y="118000"/>
                    <a:pt x="0" y="115000"/>
                  </a:cubicBezTo>
                  <a:lnTo>
                    <a:pt x="0" y="7000"/>
                  </a:lnTo>
                  <a:cubicBezTo>
                    <a:pt x="0" y="4000"/>
                    <a:pt x="1714" y="2000"/>
                    <a:pt x="6857" y="2000"/>
                  </a:cubicBezTo>
                  <a:lnTo>
                    <a:pt x="36000" y="2000"/>
                  </a:lnTo>
                  <a:cubicBezTo>
                    <a:pt x="42857" y="2000"/>
                    <a:pt x="44571" y="4000"/>
                    <a:pt x="44571" y="7000"/>
                  </a:cubicBezTo>
                  <a:lnTo>
                    <a:pt x="44571" y="17000"/>
                  </a:lnTo>
                  <a:lnTo>
                    <a:pt x="46285" y="18000"/>
                  </a:lnTo>
                  <a:cubicBezTo>
                    <a:pt x="58285" y="11000"/>
                    <a:pt x="87428" y="3000"/>
                    <a:pt x="106285" y="1000"/>
                  </a:cubicBezTo>
                  <a:cubicBezTo>
                    <a:pt x="111428" y="0"/>
                    <a:pt x="114857" y="1000"/>
                    <a:pt x="116571" y="5000"/>
                  </a:cubicBezTo>
                  <a:lnTo>
                    <a:pt x="120000" y="21000"/>
                  </a:lnTo>
                  <a:cubicBezTo>
                    <a:pt x="120000" y="24000"/>
                    <a:pt x="120000" y="26000"/>
                    <a:pt x="111428" y="27000"/>
                  </a:cubicBezTo>
                  <a:cubicBezTo>
                    <a:pt x="89142" y="29000"/>
                    <a:pt x="60000" y="34000"/>
                    <a:pt x="44571" y="38000"/>
                  </a:cubicBezTo>
                  <a:lnTo>
                    <a:pt x="44571" y="11500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2781" y="888"/>
              <a:ext cx="34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846" y="23606"/>
                  </a:moveTo>
                  <a:lnTo>
                    <a:pt x="58846" y="23606"/>
                  </a:lnTo>
                  <a:cubicBezTo>
                    <a:pt x="35769" y="23606"/>
                    <a:pt x="30000" y="35409"/>
                    <a:pt x="30000" y="60000"/>
                  </a:cubicBezTo>
                  <a:cubicBezTo>
                    <a:pt x="30000" y="85573"/>
                    <a:pt x="35769" y="97377"/>
                    <a:pt x="58846" y="97377"/>
                  </a:cubicBezTo>
                  <a:cubicBezTo>
                    <a:pt x="84230" y="97377"/>
                    <a:pt x="88846" y="85573"/>
                    <a:pt x="88846" y="60000"/>
                  </a:cubicBezTo>
                  <a:cubicBezTo>
                    <a:pt x="88846" y="35409"/>
                    <a:pt x="84230" y="23606"/>
                    <a:pt x="58846" y="23606"/>
                  </a:cubicBezTo>
                  <a:lnTo>
                    <a:pt x="58846" y="23606"/>
                  </a:lnTo>
                  <a:close/>
                  <a:moveTo>
                    <a:pt x="58846" y="120000"/>
                  </a:moveTo>
                  <a:lnTo>
                    <a:pt x="58846" y="120000"/>
                  </a:lnTo>
                  <a:cubicBezTo>
                    <a:pt x="3461" y="120000"/>
                    <a:pt x="0" y="85573"/>
                    <a:pt x="0" y="59016"/>
                  </a:cubicBezTo>
                  <a:cubicBezTo>
                    <a:pt x="0" y="36393"/>
                    <a:pt x="5769" y="0"/>
                    <a:pt x="58846" y="0"/>
                  </a:cubicBezTo>
                  <a:cubicBezTo>
                    <a:pt x="113076" y="0"/>
                    <a:pt x="120000" y="30491"/>
                    <a:pt x="120000" y="59016"/>
                  </a:cubicBezTo>
                  <a:cubicBezTo>
                    <a:pt x="120000" y="85573"/>
                    <a:pt x="116538" y="120000"/>
                    <a:pt x="58846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2820" y="889"/>
              <a:ext cx="35" cy="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428" y="17560"/>
                  </a:moveTo>
                  <a:lnTo>
                    <a:pt x="67428" y="17560"/>
                  </a:lnTo>
                  <a:cubicBezTo>
                    <a:pt x="56000" y="17560"/>
                    <a:pt x="38857" y="22682"/>
                    <a:pt x="30857" y="25609"/>
                  </a:cubicBezTo>
                  <a:lnTo>
                    <a:pt x="30857" y="69512"/>
                  </a:lnTo>
                  <a:cubicBezTo>
                    <a:pt x="42285" y="71707"/>
                    <a:pt x="52571" y="72439"/>
                    <a:pt x="61714" y="72439"/>
                  </a:cubicBezTo>
                  <a:cubicBezTo>
                    <a:pt x="81142" y="72439"/>
                    <a:pt x="88000" y="65853"/>
                    <a:pt x="88000" y="43902"/>
                  </a:cubicBezTo>
                  <a:cubicBezTo>
                    <a:pt x="88000" y="21219"/>
                    <a:pt x="81142" y="17560"/>
                    <a:pt x="67428" y="17560"/>
                  </a:cubicBezTo>
                  <a:lnTo>
                    <a:pt x="67428" y="17560"/>
                  </a:lnTo>
                  <a:close/>
                  <a:moveTo>
                    <a:pt x="65142" y="89268"/>
                  </a:moveTo>
                  <a:lnTo>
                    <a:pt x="65142" y="89268"/>
                  </a:lnTo>
                  <a:cubicBezTo>
                    <a:pt x="56000" y="89268"/>
                    <a:pt x="43428" y="87804"/>
                    <a:pt x="30857" y="84878"/>
                  </a:cubicBezTo>
                  <a:lnTo>
                    <a:pt x="30857" y="85609"/>
                  </a:lnTo>
                  <a:lnTo>
                    <a:pt x="30857" y="116341"/>
                  </a:lnTo>
                  <a:cubicBezTo>
                    <a:pt x="30857" y="118536"/>
                    <a:pt x="29714" y="120000"/>
                    <a:pt x="25142" y="120000"/>
                  </a:cubicBezTo>
                  <a:lnTo>
                    <a:pt x="5714" y="120000"/>
                  </a:lnTo>
                  <a:cubicBezTo>
                    <a:pt x="1142" y="120000"/>
                    <a:pt x="0" y="118536"/>
                    <a:pt x="0" y="116341"/>
                  </a:cubicBezTo>
                  <a:lnTo>
                    <a:pt x="0" y="5121"/>
                  </a:lnTo>
                  <a:cubicBezTo>
                    <a:pt x="0" y="2926"/>
                    <a:pt x="2285" y="1463"/>
                    <a:pt x="5714" y="1463"/>
                  </a:cubicBezTo>
                  <a:lnTo>
                    <a:pt x="25142" y="1463"/>
                  </a:lnTo>
                  <a:cubicBezTo>
                    <a:pt x="28571" y="1463"/>
                    <a:pt x="29714" y="2926"/>
                    <a:pt x="29714" y="5121"/>
                  </a:cubicBezTo>
                  <a:lnTo>
                    <a:pt x="29714" y="10243"/>
                  </a:lnTo>
                  <a:lnTo>
                    <a:pt x="30857" y="10243"/>
                  </a:lnTo>
                  <a:cubicBezTo>
                    <a:pt x="41142" y="5853"/>
                    <a:pt x="58285" y="0"/>
                    <a:pt x="74285" y="0"/>
                  </a:cubicBezTo>
                  <a:cubicBezTo>
                    <a:pt x="109714" y="0"/>
                    <a:pt x="120000" y="17560"/>
                    <a:pt x="120000" y="43902"/>
                  </a:cubicBezTo>
                  <a:cubicBezTo>
                    <a:pt x="120000" y="72439"/>
                    <a:pt x="108571" y="89268"/>
                    <a:pt x="65142" y="8926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2860" y="888"/>
              <a:ext cx="34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764" y="49756"/>
                  </a:moveTo>
                  <a:lnTo>
                    <a:pt x="31764" y="49756"/>
                  </a:lnTo>
                  <a:lnTo>
                    <a:pt x="88235" y="49756"/>
                  </a:lnTo>
                  <a:cubicBezTo>
                    <a:pt x="88235" y="35121"/>
                    <a:pt x="83529" y="21463"/>
                    <a:pt x="60000" y="21463"/>
                  </a:cubicBezTo>
                  <a:cubicBezTo>
                    <a:pt x="38823" y="21463"/>
                    <a:pt x="32941" y="32195"/>
                    <a:pt x="31764" y="49756"/>
                  </a:cubicBezTo>
                  <a:lnTo>
                    <a:pt x="31764" y="49756"/>
                  </a:lnTo>
                  <a:close/>
                  <a:moveTo>
                    <a:pt x="31764" y="67317"/>
                  </a:moveTo>
                  <a:lnTo>
                    <a:pt x="31764" y="67317"/>
                  </a:lnTo>
                  <a:cubicBezTo>
                    <a:pt x="32941" y="90731"/>
                    <a:pt x="42352" y="97560"/>
                    <a:pt x="65882" y="97560"/>
                  </a:cubicBezTo>
                  <a:cubicBezTo>
                    <a:pt x="76470" y="97560"/>
                    <a:pt x="91764" y="95609"/>
                    <a:pt x="102352" y="94634"/>
                  </a:cubicBezTo>
                  <a:cubicBezTo>
                    <a:pt x="107058" y="94634"/>
                    <a:pt x="109411" y="94634"/>
                    <a:pt x="110588" y="98536"/>
                  </a:cubicBezTo>
                  <a:lnTo>
                    <a:pt x="111764" y="106341"/>
                  </a:lnTo>
                  <a:cubicBezTo>
                    <a:pt x="112941" y="110243"/>
                    <a:pt x="111764" y="112195"/>
                    <a:pt x="107058" y="114146"/>
                  </a:cubicBezTo>
                  <a:cubicBezTo>
                    <a:pt x="96470" y="117073"/>
                    <a:pt x="75294" y="120000"/>
                    <a:pt x="61176" y="120000"/>
                  </a:cubicBezTo>
                  <a:cubicBezTo>
                    <a:pt x="7058" y="120000"/>
                    <a:pt x="0" y="90731"/>
                    <a:pt x="0" y="60487"/>
                  </a:cubicBezTo>
                  <a:cubicBezTo>
                    <a:pt x="0" y="38048"/>
                    <a:pt x="4705" y="0"/>
                    <a:pt x="60000" y="0"/>
                  </a:cubicBezTo>
                  <a:cubicBezTo>
                    <a:pt x="110588" y="0"/>
                    <a:pt x="120000" y="27317"/>
                    <a:pt x="120000" y="52682"/>
                  </a:cubicBezTo>
                  <a:cubicBezTo>
                    <a:pt x="120000" y="61463"/>
                    <a:pt x="117647" y="67317"/>
                    <a:pt x="105882" y="67317"/>
                  </a:cubicBezTo>
                  <a:lnTo>
                    <a:pt x="31764" y="6731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895" y="888"/>
              <a:ext cx="36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620" y="65901"/>
                  </a:moveTo>
                  <a:lnTo>
                    <a:pt x="78620" y="65901"/>
                  </a:lnTo>
                  <a:lnTo>
                    <a:pt x="48620" y="65901"/>
                  </a:lnTo>
                  <a:cubicBezTo>
                    <a:pt x="36206" y="65901"/>
                    <a:pt x="27931" y="69836"/>
                    <a:pt x="27931" y="85573"/>
                  </a:cubicBezTo>
                  <a:cubicBezTo>
                    <a:pt x="27931" y="96393"/>
                    <a:pt x="32068" y="99344"/>
                    <a:pt x="43448" y="99344"/>
                  </a:cubicBezTo>
                  <a:cubicBezTo>
                    <a:pt x="53793" y="99344"/>
                    <a:pt x="69310" y="93442"/>
                    <a:pt x="78620" y="88524"/>
                  </a:cubicBezTo>
                  <a:lnTo>
                    <a:pt x="78620" y="65901"/>
                  </a:lnTo>
                  <a:lnTo>
                    <a:pt x="78620" y="65901"/>
                  </a:lnTo>
                  <a:close/>
                  <a:moveTo>
                    <a:pt x="80689" y="105245"/>
                  </a:moveTo>
                  <a:lnTo>
                    <a:pt x="80689" y="105245"/>
                  </a:lnTo>
                  <a:cubicBezTo>
                    <a:pt x="68275" y="114098"/>
                    <a:pt x="51724" y="120000"/>
                    <a:pt x="34137" y="120000"/>
                  </a:cubicBezTo>
                  <a:cubicBezTo>
                    <a:pt x="8275" y="120000"/>
                    <a:pt x="1034" y="107213"/>
                    <a:pt x="1034" y="86557"/>
                  </a:cubicBezTo>
                  <a:cubicBezTo>
                    <a:pt x="0" y="59016"/>
                    <a:pt x="15517" y="47213"/>
                    <a:pt x="47586" y="47213"/>
                  </a:cubicBezTo>
                  <a:lnTo>
                    <a:pt x="78620" y="47213"/>
                  </a:lnTo>
                  <a:lnTo>
                    <a:pt x="78620" y="41311"/>
                  </a:lnTo>
                  <a:cubicBezTo>
                    <a:pt x="78620" y="27540"/>
                    <a:pt x="73448" y="22622"/>
                    <a:pt x="52758" y="22622"/>
                  </a:cubicBezTo>
                  <a:cubicBezTo>
                    <a:pt x="45517" y="22622"/>
                    <a:pt x="28965" y="23606"/>
                    <a:pt x="19655" y="24590"/>
                  </a:cubicBezTo>
                  <a:cubicBezTo>
                    <a:pt x="14482" y="24590"/>
                    <a:pt x="13448" y="24590"/>
                    <a:pt x="12413" y="21639"/>
                  </a:cubicBezTo>
                  <a:lnTo>
                    <a:pt x="10344" y="12786"/>
                  </a:lnTo>
                  <a:cubicBezTo>
                    <a:pt x="9310" y="9836"/>
                    <a:pt x="10344" y="7868"/>
                    <a:pt x="15517" y="5901"/>
                  </a:cubicBezTo>
                  <a:cubicBezTo>
                    <a:pt x="26896" y="1967"/>
                    <a:pt x="46551" y="0"/>
                    <a:pt x="57931" y="0"/>
                  </a:cubicBezTo>
                  <a:cubicBezTo>
                    <a:pt x="101379" y="0"/>
                    <a:pt x="106551" y="17704"/>
                    <a:pt x="106551" y="43278"/>
                  </a:cubicBezTo>
                  <a:lnTo>
                    <a:pt x="106551" y="89508"/>
                  </a:lnTo>
                  <a:cubicBezTo>
                    <a:pt x="106551" y="99344"/>
                    <a:pt x="107586" y="99344"/>
                    <a:pt x="114827" y="100327"/>
                  </a:cubicBezTo>
                  <a:cubicBezTo>
                    <a:pt x="118965" y="100327"/>
                    <a:pt x="120000" y="101311"/>
                    <a:pt x="120000" y="103278"/>
                  </a:cubicBezTo>
                  <a:lnTo>
                    <a:pt x="120000" y="113114"/>
                  </a:lnTo>
                  <a:cubicBezTo>
                    <a:pt x="120000" y="116065"/>
                    <a:pt x="117931" y="118032"/>
                    <a:pt x="113793" y="119016"/>
                  </a:cubicBezTo>
                  <a:cubicBezTo>
                    <a:pt x="109655" y="119016"/>
                    <a:pt x="105517" y="120000"/>
                    <a:pt x="102413" y="120000"/>
                  </a:cubicBezTo>
                  <a:cubicBezTo>
                    <a:pt x="90000" y="120000"/>
                    <a:pt x="82758" y="116065"/>
                    <a:pt x="80689" y="105245"/>
                  </a:cubicBezTo>
                  <a:lnTo>
                    <a:pt x="80689" y="10524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937" y="889"/>
              <a:ext cx="34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74" y="120000"/>
                  </a:moveTo>
                  <a:lnTo>
                    <a:pt x="114174" y="120000"/>
                  </a:lnTo>
                  <a:lnTo>
                    <a:pt x="94368" y="120000"/>
                  </a:lnTo>
                  <a:cubicBezTo>
                    <a:pt x="90873" y="120000"/>
                    <a:pt x="89708" y="118000"/>
                    <a:pt x="89708" y="115000"/>
                  </a:cubicBezTo>
                  <a:lnTo>
                    <a:pt x="89708" y="47000"/>
                  </a:lnTo>
                  <a:cubicBezTo>
                    <a:pt x="89708" y="33000"/>
                    <a:pt x="85048" y="24000"/>
                    <a:pt x="69902" y="24000"/>
                  </a:cubicBezTo>
                  <a:cubicBezTo>
                    <a:pt x="58252" y="24000"/>
                    <a:pt x="38446" y="32000"/>
                    <a:pt x="31456" y="35000"/>
                  </a:cubicBezTo>
                  <a:lnTo>
                    <a:pt x="31456" y="115000"/>
                  </a:lnTo>
                  <a:cubicBezTo>
                    <a:pt x="31456" y="118000"/>
                    <a:pt x="29126" y="120000"/>
                    <a:pt x="25631" y="120000"/>
                  </a:cubicBezTo>
                  <a:lnTo>
                    <a:pt x="5825" y="120000"/>
                  </a:lnTo>
                  <a:cubicBezTo>
                    <a:pt x="2330" y="120000"/>
                    <a:pt x="0" y="118000"/>
                    <a:pt x="0" y="115000"/>
                  </a:cubicBezTo>
                  <a:lnTo>
                    <a:pt x="0" y="7000"/>
                  </a:lnTo>
                  <a:cubicBezTo>
                    <a:pt x="0" y="4000"/>
                    <a:pt x="2330" y="2000"/>
                    <a:pt x="5825" y="2000"/>
                  </a:cubicBezTo>
                  <a:lnTo>
                    <a:pt x="25631" y="2000"/>
                  </a:lnTo>
                  <a:cubicBezTo>
                    <a:pt x="29126" y="2000"/>
                    <a:pt x="31456" y="4000"/>
                    <a:pt x="31456" y="7000"/>
                  </a:cubicBezTo>
                  <a:lnTo>
                    <a:pt x="31456" y="14000"/>
                  </a:lnTo>
                  <a:cubicBezTo>
                    <a:pt x="31456" y="14000"/>
                    <a:pt x="31456" y="14000"/>
                    <a:pt x="31456" y="14000"/>
                  </a:cubicBezTo>
                  <a:cubicBezTo>
                    <a:pt x="41941" y="8000"/>
                    <a:pt x="61747" y="0"/>
                    <a:pt x="79223" y="0"/>
                  </a:cubicBezTo>
                  <a:cubicBezTo>
                    <a:pt x="116504" y="0"/>
                    <a:pt x="120000" y="21000"/>
                    <a:pt x="120000" y="45000"/>
                  </a:cubicBezTo>
                  <a:lnTo>
                    <a:pt x="120000" y="115000"/>
                  </a:lnTo>
                  <a:cubicBezTo>
                    <a:pt x="120000" y="118000"/>
                    <a:pt x="118834" y="120000"/>
                    <a:pt x="114174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2679" y="959"/>
              <a:ext cx="36" cy="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826" y="0"/>
                  </a:moveTo>
                  <a:lnTo>
                    <a:pt x="67826" y="0"/>
                  </a:lnTo>
                  <a:cubicBezTo>
                    <a:pt x="80347" y="0"/>
                    <a:pt x="100173" y="736"/>
                    <a:pt x="113739" y="5153"/>
                  </a:cubicBezTo>
                  <a:cubicBezTo>
                    <a:pt x="117913" y="5889"/>
                    <a:pt x="118956" y="7361"/>
                    <a:pt x="118956" y="10306"/>
                  </a:cubicBezTo>
                  <a:lnTo>
                    <a:pt x="116869" y="17668"/>
                  </a:lnTo>
                  <a:cubicBezTo>
                    <a:pt x="115826" y="19877"/>
                    <a:pt x="114782" y="20613"/>
                    <a:pt x="109565" y="20613"/>
                  </a:cubicBezTo>
                  <a:cubicBezTo>
                    <a:pt x="98086" y="19141"/>
                    <a:pt x="82434" y="17668"/>
                    <a:pt x="69913" y="17668"/>
                  </a:cubicBezTo>
                  <a:cubicBezTo>
                    <a:pt x="35478" y="17668"/>
                    <a:pt x="30260" y="37546"/>
                    <a:pt x="30260" y="60368"/>
                  </a:cubicBezTo>
                  <a:cubicBezTo>
                    <a:pt x="30260" y="83926"/>
                    <a:pt x="36521" y="101595"/>
                    <a:pt x="69913" y="101595"/>
                  </a:cubicBezTo>
                  <a:cubicBezTo>
                    <a:pt x="84521" y="101595"/>
                    <a:pt x="96000" y="100858"/>
                    <a:pt x="109565" y="99386"/>
                  </a:cubicBezTo>
                  <a:cubicBezTo>
                    <a:pt x="114782" y="99386"/>
                    <a:pt x="115826" y="100122"/>
                    <a:pt x="116869" y="102331"/>
                  </a:cubicBezTo>
                  <a:lnTo>
                    <a:pt x="118956" y="108957"/>
                  </a:lnTo>
                  <a:cubicBezTo>
                    <a:pt x="120000" y="111901"/>
                    <a:pt x="117913" y="113374"/>
                    <a:pt x="114782" y="114846"/>
                  </a:cubicBezTo>
                  <a:cubicBezTo>
                    <a:pt x="102260" y="118527"/>
                    <a:pt x="80347" y="120000"/>
                    <a:pt x="67826" y="120000"/>
                  </a:cubicBezTo>
                  <a:cubicBezTo>
                    <a:pt x="12521" y="120000"/>
                    <a:pt x="0" y="90552"/>
                    <a:pt x="0" y="61104"/>
                  </a:cubicBezTo>
                  <a:cubicBezTo>
                    <a:pt x="0" y="30920"/>
                    <a:pt x="10434" y="0"/>
                    <a:pt x="67826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2718" y="972"/>
              <a:ext cx="34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846" y="22622"/>
                  </a:moveTo>
                  <a:lnTo>
                    <a:pt x="58846" y="22622"/>
                  </a:lnTo>
                  <a:cubicBezTo>
                    <a:pt x="35769" y="22622"/>
                    <a:pt x="30000" y="35409"/>
                    <a:pt x="30000" y="60000"/>
                  </a:cubicBezTo>
                  <a:cubicBezTo>
                    <a:pt x="30000" y="84590"/>
                    <a:pt x="35769" y="97377"/>
                    <a:pt x="58846" y="97377"/>
                  </a:cubicBezTo>
                  <a:cubicBezTo>
                    <a:pt x="84230" y="97377"/>
                    <a:pt x="88846" y="84590"/>
                    <a:pt x="88846" y="60000"/>
                  </a:cubicBezTo>
                  <a:cubicBezTo>
                    <a:pt x="88846" y="34426"/>
                    <a:pt x="84230" y="22622"/>
                    <a:pt x="58846" y="22622"/>
                  </a:cubicBezTo>
                  <a:lnTo>
                    <a:pt x="58846" y="22622"/>
                  </a:lnTo>
                  <a:close/>
                  <a:moveTo>
                    <a:pt x="58846" y="120000"/>
                  </a:moveTo>
                  <a:lnTo>
                    <a:pt x="58846" y="120000"/>
                  </a:lnTo>
                  <a:cubicBezTo>
                    <a:pt x="3461" y="120000"/>
                    <a:pt x="0" y="84590"/>
                    <a:pt x="0" y="58032"/>
                  </a:cubicBezTo>
                  <a:cubicBezTo>
                    <a:pt x="0" y="36393"/>
                    <a:pt x="5769" y="0"/>
                    <a:pt x="58846" y="0"/>
                  </a:cubicBezTo>
                  <a:cubicBezTo>
                    <a:pt x="111923" y="0"/>
                    <a:pt x="120000" y="30491"/>
                    <a:pt x="120000" y="58032"/>
                  </a:cubicBezTo>
                  <a:cubicBezTo>
                    <a:pt x="120000" y="84590"/>
                    <a:pt x="116538" y="120000"/>
                    <a:pt x="58846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755" y="972"/>
              <a:ext cx="56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11" y="120000"/>
                  </a:moveTo>
                  <a:lnTo>
                    <a:pt x="116511" y="120000"/>
                  </a:lnTo>
                  <a:lnTo>
                    <a:pt x="104651" y="120000"/>
                  </a:lnTo>
                  <a:cubicBezTo>
                    <a:pt x="102558" y="120000"/>
                    <a:pt x="101860" y="118000"/>
                    <a:pt x="101860" y="115000"/>
                  </a:cubicBezTo>
                  <a:lnTo>
                    <a:pt x="101860" y="47000"/>
                  </a:lnTo>
                  <a:cubicBezTo>
                    <a:pt x="101860" y="29000"/>
                    <a:pt x="98372" y="24000"/>
                    <a:pt x="90000" y="24000"/>
                  </a:cubicBezTo>
                  <a:cubicBezTo>
                    <a:pt x="83720" y="24000"/>
                    <a:pt x="73953" y="31000"/>
                    <a:pt x="69069" y="35000"/>
                  </a:cubicBezTo>
                  <a:cubicBezTo>
                    <a:pt x="69069" y="37000"/>
                    <a:pt x="69069" y="42000"/>
                    <a:pt x="69069" y="47000"/>
                  </a:cubicBezTo>
                  <a:lnTo>
                    <a:pt x="69069" y="115000"/>
                  </a:lnTo>
                  <a:cubicBezTo>
                    <a:pt x="69069" y="118000"/>
                    <a:pt x="68372" y="120000"/>
                    <a:pt x="65581" y="120000"/>
                  </a:cubicBezTo>
                  <a:lnTo>
                    <a:pt x="53720" y="120000"/>
                  </a:lnTo>
                  <a:cubicBezTo>
                    <a:pt x="51627" y="120000"/>
                    <a:pt x="50930" y="118000"/>
                    <a:pt x="50930" y="115000"/>
                  </a:cubicBezTo>
                  <a:lnTo>
                    <a:pt x="50930" y="46000"/>
                  </a:lnTo>
                  <a:cubicBezTo>
                    <a:pt x="50930" y="31000"/>
                    <a:pt x="48139" y="24000"/>
                    <a:pt x="39767" y="24000"/>
                  </a:cubicBezTo>
                  <a:cubicBezTo>
                    <a:pt x="33488" y="24000"/>
                    <a:pt x="24418" y="30000"/>
                    <a:pt x="18139" y="35000"/>
                  </a:cubicBezTo>
                  <a:lnTo>
                    <a:pt x="18139" y="115000"/>
                  </a:lnTo>
                  <a:cubicBezTo>
                    <a:pt x="18139" y="118000"/>
                    <a:pt x="17441" y="120000"/>
                    <a:pt x="14651" y="120000"/>
                  </a:cubicBezTo>
                  <a:lnTo>
                    <a:pt x="2790" y="120000"/>
                  </a:lnTo>
                  <a:cubicBezTo>
                    <a:pt x="697" y="120000"/>
                    <a:pt x="0" y="118000"/>
                    <a:pt x="0" y="115000"/>
                  </a:cubicBezTo>
                  <a:lnTo>
                    <a:pt x="0" y="7000"/>
                  </a:lnTo>
                  <a:cubicBezTo>
                    <a:pt x="0" y="4000"/>
                    <a:pt x="697" y="2000"/>
                    <a:pt x="2790" y="2000"/>
                  </a:cubicBezTo>
                  <a:lnTo>
                    <a:pt x="14651" y="2000"/>
                  </a:lnTo>
                  <a:cubicBezTo>
                    <a:pt x="17441" y="2000"/>
                    <a:pt x="18139" y="4000"/>
                    <a:pt x="18139" y="7000"/>
                  </a:cubicBezTo>
                  <a:lnTo>
                    <a:pt x="18139" y="14000"/>
                  </a:lnTo>
                  <a:lnTo>
                    <a:pt x="18139" y="14000"/>
                  </a:lnTo>
                  <a:cubicBezTo>
                    <a:pt x="24418" y="8000"/>
                    <a:pt x="34186" y="1000"/>
                    <a:pt x="43255" y="0"/>
                  </a:cubicBezTo>
                  <a:cubicBezTo>
                    <a:pt x="53023" y="0"/>
                    <a:pt x="60697" y="3000"/>
                    <a:pt x="66279" y="17000"/>
                  </a:cubicBezTo>
                  <a:cubicBezTo>
                    <a:pt x="74651" y="8000"/>
                    <a:pt x="85116" y="0"/>
                    <a:pt x="95581" y="0"/>
                  </a:cubicBezTo>
                  <a:cubicBezTo>
                    <a:pt x="117906" y="0"/>
                    <a:pt x="120000" y="21000"/>
                    <a:pt x="120000" y="45000"/>
                  </a:cubicBezTo>
                  <a:lnTo>
                    <a:pt x="120000" y="115000"/>
                  </a:lnTo>
                  <a:cubicBezTo>
                    <a:pt x="120000" y="118000"/>
                    <a:pt x="119302" y="120000"/>
                    <a:pt x="116511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819" y="972"/>
              <a:ext cx="56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09" y="120000"/>
                  </a:moveTo>
                  <a:lnTo>
                    <a:pt x="117209" y="120000"/>
                  </a:lnTo>
                  <a:lnTo>
                    <a:pt x="104651" y="120000"/>
                  </a:lnTo>
                  <a:cubicBezTo>
                    <a:pt x="102558" y="120000"/>
                    <a:pt x="101860" y="118000"/>
                    <a:pt x="101860" y="115000"/>
                  </a:cubicBezTo>
                  <a:lnTo>
                    <a:pt x="101860" y="47000"/>
                  </a:lnTo>
                  <a:cubicBezTo>
                    <a:pt x="101860" y="29000"/>
                    <a:pt x="98372" y="24000"/>
                    <a:pt x="90000" y="24000"/>
                  </a:cubicBezTo>
                  <a:cubicBezTo>
                    <a:pt x="84418" y="24000"/>
                    <a:pt x="73953" y="31000"/>
                    <a:pt x="69069" y="35000"/>
                  </a:cubicBezTo>
                  <a:cubicBezTo>
                    <a:pt x="69069" y="37000"/>
                    <a:pt x="69069" y="42000"/>
                    <a:pt x="69069" y="47000"/>
                  </a:cubicBezTo>
                  <a:lnTo>
                    <a:pt x="69069" y="115000"/>
                  </a:lnTo>
                  <a:cubicBezTo>
                    <a:pt x="69069" y="118000"/>
                    <a:pt x="68372" y="120000"/>
                    <a:pt x="65581" y="120000"/>
                  </a:cubicBezTo>
                  <a:lnTo>
                    <a:pt x="53720" y="120000"/>
                  </a:lnTo>
                  <a:cubicBezTo>
                    <a:pt x="51627" y="120000"/>
                    <a:pt x="50930" y="118000"/>
                    <a:pt x="50930" y="115000"/>
                  </a:cubicBezTo>
                  <a:lnTo>
                    <a:pt x="50930" y="46000"/>
                  </a:lnTo>
                  <a:cubicBezTo>
                    <a:pt x="50930" y="31000"/>
                    <a:pt x="48139" y="24000"/>
                    <a:pt x="39767" y="24000"/>
                  </a:cubicBezTo>
                  <a:cubicBezTo>
                    <a:pt x="34186" y="24000"/>
                    <a:pt x="24418" y="30000"/>
                    <a:pt x="18139" y="35000"/>
                  </a:cubicBezTo>
                  <a:lnTo>
                    <a:pt x="18139" y="115000"/>
                  </a:lnTo>
                  <a:cubicBezTo>
                    <a:pt x="18139" y="118000"/>
                    <a:pt x="17441" y="120000"/>
                    <a:pt x="14651" y="120000"/>
                  </a:cubicBezTo>
                  <a:lnTo>
                    <a:pt x="2790" y="120000"/>
                  </a:lnTo>
                  <a:cubicBezTo>
                    <a:pt x="697" y="120000"/>
                    <a:pt x="0" y="118000"/>
                    <a:pt x="0" y="115000"/>
                  </a:cubicBezTo>
                  <a:lnTo>
                    <a:pt x="0" y="7000"/>
                  </a:lnTo>
                  <a:cubicBezTo>
                    <a:pt x="0" y="4000"/>
                    <a:pt x="697" y="2000"/>
                    <a:pt x="2790" y="2000"/>
                  </a:cubicBezTo>
                  <a:lnTo>
                    <a:pt x="14651" y="2000"/>
                  </a:lnTo>
                  <a:cubicBezTo>
                    <a:pt x="17441" y="2000"/>
                    <a:pt x="18139" y="4000"/>
                    <a:pt x="18139" y="7000"/>
                  </a:cubicBezTo>
                  <a:lnTo>
                    <a:pt x="18139" y="14000"/>
                  </a:lnTo>
                  <a:lnTo>
                    <a:pt x="18139" y="14000"/>
                  </a:lnTo>
                  <a:cubicBezTo>
                    <a:pt x="25116" y="8000"/>
                    <a:pt x="34186" y="1000"/>
                    <a:pt x="43255" y="0"/>
                  </a:cubicBezTo>
                  <a:cubicBezTo>
                    <a:pt x="53023" y="0"/>
                    <a:pt x="60697" y="3000"/>
                    <a:pt x="66279" y="17000"/>
                  </a:cubicBezTo>
                  <a:cubicBezTo>
                    <a:pt x="74651" y="8000"/>
                    <a:pt x="85116" y="0"/>
                    <a:pt x="95581" y="0"/>
                  </a:cubicBezTo>
                  <a:cubicBezTo>
                    <a:pt x="117906" y="0"/>
                    <a:pt x="120000" y="21000"/>
                    <a:pt x="120000" y="45000"/>
                  </a:cubicBezTo>
                  <a:lnTo>
                    <a:pt x="120000" y="115000"/>
                  </a:lnTo>
                  <a:cubicBezTo>
                    <a:pt x="120000" y="118000"/>
                    <a:pt x="119302" y="120000"/>
                    <a:pt x="117209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2880" y="956"/>
              <a:ext cx="9" cy="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714" y="116319"/>
                  </a:moveTo>
                  <a:lnTo>
                    <a:pt x="115714" y="116319"/>
                  </a:lnTo>
                  <a:cubicBezTo>
                    <a:pt x="115714" y="118527"/>
                    <a:pt x="111428" y="120000"/>
                    <a:pt x="94285" y="120000"/>
                  </a:cubicBezTo>
                  <a:lnTo>
                    <a:pt x="21428" y="120000"/>
                  </a:lnTo>
                  <a:cubicBezTo>
                    <a:pt x="8571" y="120000"/>
                    <a:pt x="4285" y="118527"/>
                    <a:pt x="4285" y="116319"/>
                  </a:cubicBezTo>
                  <a:lnTo>
                    <a:pt x="4285" y="36809"/>
                  </a:lnTo>
                  <a:cubicBezTo>
                    <a:pt x="4285" y="33865"/>
                    <a:pt x="8571" y="33128"/>
                    <a:pt x="21428" y="33128"/>
                  </a:cubicBezTo>
                  <a:lnTo>
                    <a:pt x="94285" y="33128"/>
                  </a:lnTo>
                  <a:cubicBezTo>
                    <a:pt x="111428" y="33128"/>
                    <a:pt x="115714" y="34601"/>
                    <a:pt x="115714" y="36809"/>
                  </a:cubicBezTo>
                  <a:lnTo>
                    <a:pt x="115714" y="116319"/>
                  </a:lnTo>
                  <a:lnTo>
                    <a:pt x="115714" y="116319"/>
                  </a:lnTo>
                  <a:close/>
                  <a:moveTo>
                    <a:pt x="59999" y="20613"/>
                  </a:moveTo>
                  <a:lnTo>
                    <a:pt x="59999" y="20613"/>
                  </a:lnTo>
                  <a:cubicBezTo>
                    <a:pt x="4285" y="20613"/>
                    <a:pt x="0" y="15460"/>
                    <a:pt x="0" y="10306"/>
                  </a:cubicBezTo>
                  <a:cubicBezTo>
                    <a:pt x="0" y="4417"/>
                    <a:pt x="8571" y="0"/>
                    <a:pt x="59999" y="0"/>
                  </a:cubicBezTo>
                  <a:cubicBezTo>
                    <a:pt x="111428" y="0"/>
                    <a:pt x="119999" y="4417"/>
                    <a:pt x="119999" y="10306"/>
                  </a:cubicBezTo>
                  <a:cubicBezTo>
                    <a:pt x="119999" y="15460"/>
                    <a:pt x="111428" y="20613"/>
                    <a:pt x="59999" y="20613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2895" y="972"/>
              <a:ext cx="28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086" y="120000"/>
                  </a:moveTo>
                  <a:lnTo>
                    <a:pt x="56086" y="120000"/>
                  </a:lnTo>
                  <a:cubicBezTo>
                    <a:pt x="40434" y="120000"/>
                    <a:pt x="19565" y="118032"/>
                    <a:pt x="7826" y="114098"/>
                  </a:cubicBezTo>
                  <a:cubicBezTo>
                    <a:pt x="1304" y="113114"/>
                    <a:pt x="0" y="110163"/>
                    <a:pt x="1304" y="107213"/>
                  </a:cubicBezTo>
                  <a:lnTo>
                    <a:pt x="3913" y="99344"/>
                  </a:lnTo>
                  <a:cubicBezTo>
                    <a:pt x="3913" y="95409"/>
                    <a:pt x="6521" y="95409"/>
                    <a:pt x="11739" y="95409"/>
                  </a:cubicBezTo>
                  <a:cubicBezTo>
                    <a:pt x="24782" y="97377"/>
                    <a:pt x="45652" y="98360"/>
                    <a:pt x="56086" y="98360"/>
                  </a:cubicBezTo>
                  <a:cubicBezTo>
                    <a:pt x="75652" y="98360"/>
                    <a:pt x="84782" y="94426"/>
                    <a:pt x="84782" y="84590"/>
                  </a:cubicBezTo>
                  <a:cubicBezTo>
                    <a:pt x="84782" y="73770"/>
                    <a:pt x="79565" y="71803"/>
                    <a:pt x="58695" y="69836"/>
                  </a:cubicBezTo>
                  <a:cubicBezTo>
                    <a:pt x="28695" y="65901"/>
                    <a:pt x="1304" y="60983"/>
                    <a:pt x="1304" y="35409"/>
                  </a:cubicBezTo>
                  <a:cubicBezTo>
                    <a:pt x="1304" y="11803"/>
                    <a:pt x="24782" y="0"/>
                    <a:pt x="60000" y="0"/>
                  </a:cubicBezTo>
                  <a:cubicBezTo>
                    <a:pt x="73043" y="0"/>
                    <a:pt x="95217" y="983"/>
                    <a:pt x="108260" y="4918"/>
                  </a:cubicBezTo>
                  <a:cubicBezTo>
                    <a:pt x="113478" y="6885"/>
                    <a:pt x="116086" y="8852"/>
                    <a:pt x="114782" y="11803"/>
                  </a:cubicBezTo>
                  <a:lnTo>
                    <a:pt x="112173" y="20655"/>
                  </a:lnTo>
                  <a:cubicBezTo>
                    <a:pt x="110869" y="23606"/>
                    <a:pt x="109565" y="24590"/>
                    <a:pt x="103043" y="23606"/>
                  </a:cubicBezTo>
                  <a:cubicBezTo>
                    <a:pt x="90000" y="22622"/>
                    <a:pt x="73043" y="21639"/>
                    <a:pt x="61304" y="21639"/>
                  </a:cubicBezTo>
                  <a:cubicBezTo>
                    <a:pt x="40434" y="21639"/>
                    <a:pt x="36521" y="25573"/>
                    <a:pt x="36521" y="34426"/>
                  </a:cubicBezTo>
                  <a:cubicBezTo>
                    <a:pt x="36521" y="43278"/>
                    <a:pt x="44347" y="45245"/>
                    <a:pt x="62608" y="47213"/>
                  </a:cubicBezTo>
                  <a:cubicBezTo>
                    <a:pt x="92608" y="50163"/>
                    <a:pt x="120000" y="55081"/>
                    <a:pt x="120000" y="83606"/>
                  </a:cubicBezTo>
                  <a:cubicBezTo>
                    <a:pt x="120000" y="111147"/>
                    <a:pt x="88695" y="120000"/>
                    <a:pt x="56086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929" y="972"/>
              <a:ext cx="28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703" y="120000"/>
                  </a:moveTo>
                  <a:lnTo>
                    <a:pt x="56703" y="120000"/>
                  </a:lnTo>
                  <a:cubicBezTo>
                    <a:pt x="40879" y="120000"/>
                    <a:pt x="19780" y="118032"/>
                    <a:pt x="7912" y="114098"/>
                  </a:cubicBezTo>
                  <a:cubicBezTo>
                    <a:pt x="1318" y="113114"/>
                    <a:pt x="0" y="110163"/>
                    <a:pt x="1318" y="107213"/>
                  </a:cubicBezTo>
                  <a:lnTo>
                    <a:pt x="2637" y="99344"/>
                  </a:lnTo>
                  <a:cubicBezTo>
                    <a:pt x="3956" y="95409"/>
                    <a:pt x="6593" y="95409"/>
                    <a:pt x="10549" y="95409"/>
                  </a:cubicBezTo>
                  <a:cubicBezTo>
                    <a:pt x="25054" y="97377"/>
                    <a:pt x="44835" y="98360"/>
                    <a:pt x="56703" y="98360"/>
                  </a:cubicBezTo>
                  <a:cubicBezTo>
                    <a:pt x="76483" y="98360"/>
                    <a:pt x="84395" y="94426"/>
                    <a:pt x="84395" y="84590"/>
                  </a:cubicBezTo>
                  <a:cubicBezTo>
                    <a:pt x="84395" y="73770"/>
                    <a:pt x="79120" y="71803"/>
                    <a:pt x="59340" y="69836"/>
                  </a:cubicBezTo>
                  <a:cubicBezTo>
                    <a:pt x="27692" y="65901"/>
                    <a:pt x="1318" y="60983"/>
                    <a:pt x="1318" y="35409"/>
                  </a:cubicBezTo>
                  <a:cubicBezTo>
                    <a:pt x="1318" y="11803"/>
                    <a:pt x="25054" y="0"/>
                    <a:pt x="60659" y="0"/>
                  </a:cubicBezTo>
                  <a:cubicBezTo>
                    <a:pt x="73846" y="0"/>
                    <a:pt x="94945" y="983"/>
                    <a:pt x="108131" y="4918"/>
                  </a:cubicBezTo>
                  <a:cubicBezTo>
                    <a:pt x="113406" y="6885"/>
                    <a:pt x="116043" y="8852"/>
                    <a:pt x="114725" y="11803"/>
                  </a:cubicBezTo>
                  <a:lnTo>
                    <a:pt x="113406" y="20655"/>
                  </a:lnTo>
                  <a:cubicBezTo>
                    <a:pt x="112087" y="23606"/>
                    <a:pt x="109450" y="24590"/>
                    <a:pt x="104175" y="23606"/>
                  </a:cubicBezTo>
                  <a:cubicBezTo>
                    <a:pt x="90989" y="22622"/>
                    <a:pt x="72527" y="21639"/>
                    <a:pt x="60659" y="21639"/>
                  </a:cubicBezTo>
                  <a:cubicBezTo>
                    <a:pt x="40879" y="21639"/>
                    <a:pt x="35604" y="25573"/>
                    <a:pt x="35604" y="34426"/>
                  </a:cubicBezTo>
                  <a:cubicBezTo>
                    <a:pt x="35604" y="43278"/>
                    <a:pt x="43516" y="45245"/>
                    <a:pt x="63296" y="47213"/>
                  </a:cubicBezTo>
                  <a:cubicBezTo>
                    <a:pt x="93626" y="50163"/>
                    <a:pt x="120000" y="55081"/>
                    <a:pt x="120000" y="83606"/>
                  </a:cubicBezTo>
                  <a:cubicBezTo>
                    <a:pt x="120000" y="111147"/>
                    <a:pt x="89670" y="120000"/>
                    <a:pt x="56703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962" y="956"/>
              <a:ext cx="9" cy="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28" y="116319"/>
                  </a:moveTo>
                  <a:lnTo>
                    <a:pt x="111428" y="116319"/>
                  </a:lnTo>
                  <a:cubicBezTo>
                    <a:pt x="111428" y="118527"/>
                    <a:pt x="111428" y="120000"/>
                    <a:pt x="94285" y="120000"/>
                  </a:cubicBezTo>
                  <a:lnTo>
                    <a:pt x="21428" y="120000"/>
                  </a:lnTo>
                  <a:cubicBezTo>
                    <a:pt x="8571" y="120000"/>
                    <a:pt x="0" y="118527"/>
                    <a:pt x="0" y="116319"/>
                  </a:cubicBezTo>
                  <a:lnTo>
                    <a:pt x="0" y="36809"/>
                  </a:lnTo>
                  <a:cubicBezTo>
                    <a:pt x="0" y="33865"/>
                    <a:pt x="8571" y="33128"/>
                    <a:pt x="21428" y="33128"/>
                  </a:cubicBezTo>
                  <a:lnTo>
                    <a:pt x="94285" y="33128"/>
                  </a:lnTo>
                  <a:cubicBezTo>
                    <a:pt x="111428" y="33128"/>
                    <a:pt x="111428" y="34601"/>
                    <a:pt x="111428" y="36809"/>
                  </a:cubicBezTo>
                  <a:lnTo>
                    <a:pt x="111428" y="116319"/>
                  </a:lnTo>
                  <a:lnTo>
                    <a:pt x="111428" y="116319"/>
                  </a:lnTo>
                  <a:close/>
                  <a:moveTo>
                    <a:pt x="59999" y="20613"/>
                  </a:moveTo>
                  <a:lnTo>
                    <a:pt x="59999" y="20613"/>
                  </a:lnTo>
                  <a:cubicBezTo>
                    <a:pt x="4285" y="20613"/>
                    <a:pt x="0" y="15460"/>
                    <a:pt x="0" y="10306"/>
                  </a:cubicBezTo>
                  <a:cubicBezTo>
                    <a:pt x="0" y="4417"/>
                    <a:pt x="8571" y="0"/>
                    <a:pt x="59999" y="0"/>
                  </a:cubicBezTo>
                  <a:cubicBezTo>
                    <a:pt x="111428" y="0"/>
                    <a:pt x="119999" y="4417"/>
                    <a:pt x="119999" y="10306"/>
                  </a:cubicBezTo>
                  <a:cubicBezTo>
                    <a:pt x="119999" y="15460"/>
                    <a:pt x="111428" y="20613"/>
                    <a:pt x="59999" y="20613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979" y="972"/>
              <a:ext cx="34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28" y="22622"/>
                  </a:moveTo>
                  <a:lnTo>
                    <a:pt x="59428" y="22622"/>
                  </a:lnTo>
                  <a:cubicBezTo>
                    <a:pt x="35428" y="22622"/>
                    <a:pt x="30857" y="35409"/>
                    <a:pt x="30857" y="60000"/>
                  </a:cubicBezTo>
                  <a:cubicBezTo>
                    <a:pt x="30857" y="84590"/>
                    <a:pt x="35428" y="97377"/>
                    <a:pt x="59428" y="97377"/>
                  </a:cubicBezTo>
                  <a:cubicBezTo>
                    <a:pt x="83428" y="97377"/>
                    <a:pt x="89142" y="84590"/>
                    <a:pt x="89142" y="60000"/>
                  </a:cubicBezTo>
                  <a:cubicBezTo>
                    <a:pt x="89142" y="34426"/>
                    <a:pt x="84571" y="22622"/>
                    <a:pt x="59428" y="22622"/>
                  </a:cubicBezTo>
                  <a:lnTo>
                    <a:pt x="59428" y="22622"/>
                  </a:lnTo>
                  <a:close/>
                  <a:moveTo>
                    <a:pt x="59428" y="120000"/>
                  </a:moveTo>
                  <a:lnTo>
                    <a:pt x="59428" y="120000"/>
                  </a:lnTo>
                  <a:cubicBezTo>
                    <a:pt x="3428" y="120000"/>
                    <a:pt x="0" y="84590"/>
                    <a:pt x="0" y="58032"/>
                  </a:cubicBezTo>
                  <a:cubicBezTo>
                    <a:pt x="0" y="36393"/>
                    <a:pt x="5714" y="0"/>
                    <a:pt x="59428" y="0"/>
                  </a:cubicBezTo>
                  <a:cubicBezTo>
                    <a:pt x="112000" y="0"/>
                    <a:pt x="120000" y="30491"/>
                    <a:pt x="120000" y="58032"/>
                  </a:cubicBezTo>
                  <a:cubicBezTo>
                    <a:pt x="120000" y="84590"/>
                    <a:pt x="115428" y="120000"/>
                    <a:pt x="59428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3017" y="972"/>
              <a:ext cx="34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94" y="120000"/>
                  </a:moveTo>
                  <a:lnTo>
                    <a:pt x="115294" y="120000"/>
                  </a:lnTo>
                  <a:lnTo>
                    <a:pt x="94117" y="120000"/>
                  </a:lnTo>
                  <a:cubicBezTo>
                    <a:pt x="90588" y="120000"/>
                    <a:pt x="89411" y="118000"/>
                    <a:pt x="89411" y="115000"/>
                  </a:cubicBezTo>
                  <a:lnTo>
                    <a:pt x="89411" y="48000"/>
                  </a:lnTo>
                  <a:cubicBezTo>
                    <a:pt x="89411" y="34000"/>
                    <a:pt x="85882" y="24000"/>
                    <a:pt x="69411" y="24000"/>
                  </a:cubicBezTo>
                  <a:cubicBezTo>
                    <a:pt x="57647" y="24000"/>
                    <a:pt x="37647" y="32000"/>
                    <a:pt x="30588" y="35000"/>
                  </a:cubicBezTo>
                  <a:lnTo>
                    <a:pt x="30588" y="115000"/>
                  </a:lnTo>
                  <a:cubicBezTo>
                    <a:pt x="30588" y="118000"/>
                    <a:pt x="29411" y="120000"/>
                    <a:pt x="24705" y="120000"/>
                  </a:cubicBezTo>
                  <a:lnTo>
                    <a:pt x="4705" y="120000"/>
                  </a:lnTo>
                  <a:cubicBezTo>
                    <a:pt x="1176" y="120000"/>
                    <a:pt x="0" y="118000"/>
                    <a:pt x="0" y="115000"/>
                  </a:cubicBezTo>
                  <a:lnTo>
                    <a:pt x="0" y="7000"/>
                  </a:lnTo>
                  <a:cubicBezTo>
                    <a:pt x="0" y="4000"/>
                    <a:pt x="1176" y="2000"/>
                    <a:pt x="4705" y="2000"/>
                  </a:cubicBezTo>
                  <a:lnTo>
                    <a:pt x="24705" y="2000"/>
                  </a:lnTo>
                  <a:cubicBezTo>
                    <a:pt x="29411" y="2000"/>
                    <a:pt x="30588" y="4000"/>
                    <a:pt x="30588" y="7000"/>
                  </a:cubicBezTo>
                  <a:lnTo>
                    <a:pt x="30588" y="14000"/>
                  </a:lnTo>
                  <a:cubicBezTo>
                    <a:pt x="30588" y="14000"/>
                    <a:pt x="30588" y="14000"/>
                    <a:pt x="31764" y="14000"/>
                  </a:cubicBezTo>
                  <a:cubicBezTo>
                    <a:pt x="41176" y="8000"/>
                    <a:pt x="61176" y="0"/>
                    <a:pt x="78823" y="0"/>
                  </a:cubicBezTo>
                  <a:cubicBezTo>
                    <a:pt x="116470" y="0"/>
                    <a:pt x="120000" y="21000"/>
                    <a:pt x="120000" y="46000"/>
                  </a:cubicBezTo>
                  <a:lnTo>
                    <a:pt x="120000" y="115000"/>
                  </a:lnTo>
                  <a:cubicBezTo>
                    <a:pt x="120000" y="118000"/>
                    <a:pt x="118823" y="120000"/>
                    <a:pt x="115294" y="12000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64" name="Shape 164"/>
          <p:cNvSpPr/>
          <p:nvPr/>
        </p:nvSpPr>
        <p:spPr>
          <a:xfrm>
            <a:off x="0" y="6021287"/>
            <a:ext cx="9144000" cy="836710"/>
          </a:xfrm>
          <a:prstGeom prst="rect">
            <a:avLst/>
          </a:prstGeom>
          <a:solidFill>
            <a:srgbClr val="192F7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175" indent="-31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68369"/>
            <a:ext cx="9144000" cy="2217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Shape 166"/>
          <p:cNvGrpSpPr/>
          <p:nvPr/>
        </p:nvGrpSpPr>
        <p:grpSpPr>
          <a:xfrm>
            <a:off x="467542" y="6317551"/>
            <a:ext cx="7789650" cy="540446"/>
            <a:chOff x="467542" y="6317551"/>
            <a:chExt cx="7789650" cy="540446"/>
          </a:xfrm>
        </p:grpSpPr>
        <p:grpSp>
          <p:nvGrpSpPr>
            <p:cNvPr id="167" name="Shape 167"/>
            <p:cNvGrpSpPr/>
            <p:nvPr/>
          </p:nvGrpSpPr>
          <p:grpSpPr>
            <a:xfrm>
              <a:off x="467542" y="6433591"/>
              <a:ext cx="1295472" cy="179999"/>
              <a:chOff x="3786187" y="3321051"/>
              <a:chExt cx="1565277" cy="217487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4183062" y="3382962"/>
                <a:ext cx="123824" cy="1349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cubicBezTo>
                      <a:pt x="120000" y="63529"/>
                      <a:pt x="116363" y="70588"/>
                      <a:pt x="116363" y="77647"/>
                    </a:cubicBezTo>
                    <a:cubicBezTo>
                      <a:pt x="112727" y="84705"/>
                      <a:pt x="112727" y="88235"/>
                      <a:pt x="109090" y="95294"/>
                    </a:cubicBezTo>
                    <a:cubicBezTo>
                      <a:pt x="76363" y="95294"/>
                      <a:pt x="76363" y="95294"/>
                      <a:pt x="76363" y="95294"/>
                    </a:cubicBezTo>
                    <a:cubicBezTo>
                      <a:pt x="72727" y="84705"/>
                      <a:pt x="72727" y="84705"/>
                      <a:pt x="72727" y="84705"/>
                    </a:cubicBezTo>
                    <a:cubicBezTo>
                      <a:pt x="69090" y="88235"/>
                      <a:pt x="69090" y="91764"/>
                      <a:pt x="65454" y="91764"/>
                    </a:cubicBezTo>
                    <a:cubicBezTo>
                      <a:pt x="61818" y="95294"/>
                      <a:pt x="58181" y="95294"/>
                      <a:pt x="54545" y="95294"/>
                    </a:cubicBezTo>
                    <a:cubicBezTo>
                      <a:pt x="43636" y="95294"/>
                      <a:pt x="40000" y="91764"/>
                      <a:pt x="32727" y="84705"/>
                    </a:cubicBezTo>
                    <a:cubicBezTo>
                      <a:pt x="29090" y="81176"/>
                      <a:pt x="25454" y="70588"/>
                      <a:pt x="25454" y="60000"/>
                    </a:cubicBezTo>
                    <a:cubicBezTo>
                      <a:pt x="25454" y="49411"/>
                      <a:pt x="29090" y="42352"/>
                      <a:pt x="36363" y="35294"/>
                    </a:cubicBezTo>
                    <a:cubicBezTo>
                      <a:pt x="40000" y="28235"/>
                      <a:pt x="47272" y="28235"/>
                      <a:pt x="58181" y="28235"/>
                    </a:cubicBezTo>
                    <a:cubicBezTo>
                      <a:pt x="61818" y="28235"/>
                      <a:pt x="61818" y="28235"/>
                      <a:pt x="65454" y="28235"/>
                    </a:cubicBezTo>
                    <a:cubicBezTo>
                      <a:pt x="69090" y="28235"/>
                      <a:pt x="72727" y="28235"/>
                      <a:pt x="72727" y="31764"/>
                    </a:cubicBezTo>
                    <a:cubicBezTo>
                      <a:pt x="72727" y="28235"/>
                      <a:pt x="72727" y="28235"/>
                      <a:pt x="72727" y="28235"/>
                    </a:cubicBezTo>
                    <a:cubicBezTo>
                      <a:pt x="87272" y="28235"/>
                      <a:pt x="87272" y="28235"/>
                      <a:pt x="87272" y="28235"/>
                    </a:cubicBezTo>
                    <a:cubicBezTo>
                      <a:pt x="87272" y="84705"/>
                      <a:pt x="87272" y="84705"/>
                      <a:pt x="87272" y="84705"/>
                    </a:cubicBezTo>
                    <a:cubicBezTo>
                      <a:pt x="101818" y="84705"/>
                      <a:pt x="101818" y="84705"/>
                      <a:pt x="101818" y="84705"/>
                    </a:cubicBezTo>
                    <a:cubicBezTo>
                      <a:pt x="105454" y="81176"/>
                      <a:pt x="105454" y="77647"/>
                      <a:pt x="109090" y="74117"/>
                    </a:cubicBezTo>
                    <a:cubicBezTo>
                      <a:pt x="109090" y="67058"/>
                      <a:pt x="109090" y="63529"/>
                      <a:pt x="109090" y="60000"/>
                    </a:cubicBezTo>
                    <a:cubicBezTo>
                      <a:pt x="109090" y="52941"/>
                      <a:pt x="109090" y="45882"/>
                      <a:pt x="105454" y="38823"/>
                    </a:cubicBezTo>
                    <a:cubicBezTo>
                      <a:pt x="101818" y="31764"/>
                      <a:pt x="101818" y="28235"/>
                      <a:pt x="94545" y="21176"/>
                    </a:cubicBezTo>
                    <a:cubicBezTo>
                      <a:pt x="90909" y="17647"/>
                      <a:pt x="87272" y="14117"/>
                      <a:pt x="80000" y="14117"/>
                    </a:cubicBezTo>
                    <a:cubicBezTo>
                      <a:pt x="76363" y="10588"/>
                      <a:pt x="69090" y="10588"/>
                      <a:pt x="58181" y="10588"/>
                    </a:cubicBezTo>
                    <a:cubicBezTo>
                      <a:pt x="50909" y="10588"/>
                      <a:pt x="43636" y="10588"/>
                      <a:pt x="40000" y="14117"/>
                    </a:cubicBezTo>
                    <a:cubicBezTo>
                      <a:pt x="32727" y="14117"/>
                      <a:pt x="29090" y="21176"/>
                      <a:pt x="21818" y="24705"/>
                    </a:cubicBezTo>
                    <a:cubicBezTo>
                      <a:pt x="18181" y="28235"/>
                      <a:pt x="14545" y="35294"/>
                      <a:pt x="10909" y="38823"/>
                    </a:cubicBezTo>
                    <a:cubicBezTo>
                      <a:pt x="10909" y="45882"/>
                      <a:pt x="7272" y="52941"/>
                      <a:pt x="7272" y="60000"/>
                    </a:cubicBezTo>
                    <a:cubicBezTo>
                      <a:pt x="7272" y="67058"/>
                      <a:pt x="10909" y="74117"/>
                      <a:pt x="10909" y="81176"/>
                    </a:cubicBezTo>
                    <a:cubicBezTo>
                      <a:pt x="14545" y="88235"/>
                      <a:pt x="18181" y="91764"/>
                      <a:pt x="21818" y="95294"/>
                    </a:cubicBezTo>
                    <a:cubicBezTo>
                      <a:pt x="25454" y="102352"/>
                      <a:pt x="32727" y="105882"/>
                      <a:pt x="40000" y="105882"/>
                    </a:cubicBezTo>
                    <a:cubicBezTo>
                      <a:pt x="43636" y="109411"/>
                      <a:pt x="50909" y="109411"/>
                      <a:pt x="58181" y="109411"/>
                    </a:cubicBezTo>
                    <a:cubicBezTo>
                      <a:pt x="61818" y="109411"/>
                      <a:pt x="69090" y="109411"/>
                      <a:pt x="72727" y="109411"/>
                    </a:cubicBezTo>
                    <a:cubicBezTo>
                      <a:pt x="76363" y="109411"/>
                      <a:pt x="80000" y="109411"/>
                      <a:pt x="83636" y="109411"/>
                    </a:cubicBezTo>
                    <a:cubicBezTo>
                      <a:pt x="83636" y="116470"/>
                      <a:pt x="83636" y="116470"/>
                      <a:pt x="83636" y="116470"/>
                    </a:cubicBezTo>
                    <a:cubicBezTo>
                      <a:pt x="80000" y="120000"/>
                      <a:pt x="76363" y="120000"/>
                      <a:pt x="72727" y="120000"/>
                    </a:cubicBezTo>
                    <a:cubicBezTo>
                      <a:pt x="69090" y="120000"/>
                      <a:pt x="65454" y="120000"/>
                      <a:pt x="58181" y="120000"/>
                    </a:cubicBezTo>
                    <a:cubicBezTo>
                      <a:pt x="50909" y="120000"/>
                      <a:pt x="43636" y="120000"/>
                      <a:pt x="36363" y="116470"/>
                    </a:cubicBezTo>
                    <a:cubicBezTo>
                      <a:pt x="29090" y="112941"/>
                      <a:pt x="21818" y="109411"/>
                      <a:pt x="14545" y="102352"/>
                    </a:cubicBezTo>
                    <a:cubicBezTo>
                      <a:pt x="10909" y="98823"/>
                      <a:pt x="7272" y="91764"/>
                      <a:pt x="3636" y="84705"/>
                    </a:cubicBezTo>
                    <a:cubicBezTo>
                      <a:pt x="0" y="77647"/>
                      <a:pt x="0" y="70588"/>
                      <a:pt x="0" y="60000"/>
                    </a:cubicBezTo>
                    <a:cubicBezTo>
                      <a:pt x="0" y="52941"/>
                      <a:pt x="0" y="42352"/>
                      <a:pt x="3636" y="35294"/>
                    </a:cubicBezTo>
                    <a:cubicBezTo>
                      <a:pt x="7272" y="28235"/>
                      <a:pt x="10909" y="21176"/>
                      <a:pt x="14545" y="17647"/>
                    </a:cubicBezTo>
                    <a:cubicBezTo>
                      <a:pt x="21818" y="10588"/>
                      <a:pt x="29090" y="7058"/>
                      <a:pt x="36363" y="3529"/>
                    </a:cubicBezTo>
                    <a:cubicBezTo>
                      <a:pt x="43636" y="0"/>
                      <a:pt x="50909" y="0"/>
                      <a:pt x="58181" y="0"/>
                    </a:cubicBezTo>
                    <a:cubicBezTo>
                      <a:pt x="69090" y="0"/>
                      <a:pt x="76363" y="0"/>
                      <a:pt x="83636" y="3529"/>
                    </a:cubicBezTo>
                    <a:cubicBezTo>
                      <a:pt x="90909" y="7058"/>
                      <a:pt x="98181" y="10588"/>
                      <a:pt x="101818" y="17647"/>
                    </a:cubicBezTo>
                    <a:cubicBezTo>
                      <a:pt x="109090" y="21176"/>
                      <a:pt x="112727" y="28235"/>
                      <a:pt x="116363" y="35294"/>
                    </a:cubicBezTo>
                    <a:cubicBezTo>
                      <a:pt x="116363" y="42352"/>
                      <a:pt x="120000" y="49411"/>
                      <a:pt x="120000" y="60000"/>
                    </a:cubicBezTo>
                    <a:close/>
                    <a:moveTo>
                      <a:pt x="72727" y="77647"/>
                    </a:moveTo>
                    <a:cubicBezTo>
                      <a:pt x="72727" y="42352"/>
                      <a:pt x="72727" y="42352"/>
                      <a:pt x="72727" y="42352"/>
                    </a:cubicBezTo>
                    <a:cubicBezTo>
                      <a:pt x="72727" y="38823"/>
                      <a:pt x="69090" y="38823"/>
                      <a:pt x="65454" y="38823"/>
                    </a:cubicBezTo>
                    <a:cubicBezTo>
                      <a:pt x="65454" y="38823"/>
                      <a:pt x="61818" y="35294"/>
                      <a:pt x="58181" y="35294"/>
                    </a:cubicBezTo>
                    <a:cubicBezTo>
                      <a:pt x="50909" y="35294"/>
                      <a:pt x="47272" y="38823"/>
                      <a:pt x="43636" y="42352"/>
                    </a:cubicBezTo>
                    <a:cubicBezTo>
                      <a:pt x="40000" y="45882"/>
                      <a:pt x="40000" y="52941"/>
                      <a:pt x="40000" y="60000"/>
                    </a:cubicBezTo>
                    <a:cubicBezTo>
                      <a:pt x="40000" y="67058"/>
                      <a:pt x="40000" y="74117"/>
                      <a:pt x="43636" y="77647"/>
                    </a:cubicBezTo>
                    <a:cubicBezTo>
                      <a:pt x="47272" y="81176"/>
                      <a:pt x="50909" y="84705"/>
                      <a:pt x="54545" y="84705"/>
                    </a:cubicBezTo>
                    <a:cubicBezTo>
                      <a:pt x="58181" y="84705"/>
                      <a:pt x="61818" y="81176"/>
                      <a:pt x="65454" y="81176"/>
                    </a:cubicBezTo>
                    <a:cubicBezTo>
                      <a:pt x="69090" y="81176"/>
                      <a:pt x="72727" y="77647"/>
                      <a:pt x="72727" y="776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4314826" y="3387726"/>
                <a:ext cx="90486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1666"/>
                    </a:moveTo>
                    <a:lnTo>
                      <a:pt x="69473" y="11666"/>
                    </a:lnTo>
                    <a:lnTo>
                      <a:pt x="69473" y="120000"/>
                    </a:lnTo>
                    <a:lnTo>
                      <a:pt x="50526" y="120000"/>
                    </a:lnTo>
                    <a:lnTo>
                      <a:pt x="50526" y="11666"/>
                    </a:lnTo>
                    <a:lnTo>
                      <a:pt x="0" y="11666"/>
                    </a:lnTo>
                    <a:lnTo>
                      <a:pt x="0" y="0"/>
                    </a:lnTo>
                    <a:lnTo>
                      <a:pt x="119999" y="0"/>
                    </a:lnTo>
                    <a:lnTo>
                      <a:pt x="119999" y="1166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4410076" y="3414712"/>
                <a:ext cx="52388" cy="873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21818"/>
                    </a:moveTo>
                    <a:cubicBezTo>
                      <a:pt x="111428" y="21818"/>
                      <a:pt x="111428" y="21818"/>
                      <a:pt x="111428" y="21818"/>
                    </a:cubicBezTo>
                    <a:cubicBezTo>
                      <a:pt x="111428" y="21818"/>
                      <a:pt x="102857" y="21818"/>
                      <a:pt x="102857" y="21818"/>
                    </a:cubicBezTo>
                    <a:cubicBezTo>
                      <a:pt x="94285" y="16363"/>
                      <a:pt x="94285" y="16363"/>
                      <a:pt x="85714" y="16363"/>
                    </a:cubicBezTo>
                    <a:cubicBezTo>
                      <a:pt x="77142" y="16363"/>
                      <a:pt x="68571" y="21818"/>
                      <a:pt x="59999" y="21818"/>
                    </a:cubicBezTo>
                    <a:cubicBezTo>
                      <a:pt x="51428" y="27272"/>
                      <a:pt x="42857" y="27272"/>
                      <a:pt x="34285" y="32727"/>
                    </a:cubicBezTo>
                    <a:cubicBezTo>
                      <a:pt x="34285" y="120000"/>
                      <a:pt x="34285" y="120000"/>
                      <a:pt x="34285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285" y="0"/>
                      <a:pt x="34285" y="0"/>
                      <a:pt x="34285" y="0"/>
                    </a:cubicBezTo>
                    <a:cubicBezTo>
                      <a:pt x="34285" y="16363"/>
                      <a:pt x="34285" y="16363"/>
                      <a:pt x="34285" y="16363"/>
                    </a:cubicBezTo>
                    <a:cubicBezTo>
                      <a:pt x="42857" y="10909"/>
                      <a:pt x="51428" y="5454"/>
                      <a:pt x="68571" y="5454"/>
                    </a:cubicBezTo>
                    <a:cubicBezTo>
                      <a:pt x="77142" y="0"/>
                      <a:pt x="85714" y="0"/>
                      <a:pt x="94285" y="0"/>
                    </a:cubicBezTo>
                    <a:cubicBezTo>
                      <a:pt x="102857" y="0"/>
                      <a:pt x="102857" y="0"/>
                      <a:pt x="102857" y="0"/>
                    </a:cubicBezTo>
                    <a:cubicBezTo>
                      <a:pt x="111428" y="0"/>
                      <a:pt x="111428" y="0"/>
                      <a:pt x="119999" y="0"/>
                    </a:cubicBezTo>
                    <a:lnTo>
                      <a:pt x="119999" y="218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470401" y="3411537"/>
                <a:ext cx="71436" cy="90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94736" y="120000"/>
                      <a:pt x="94736" y="120000"/>
                      <a:pt x="94736" y="120000"/>
                    </a:cubicBezTo>
                    <a:cubicBezTo>
                      <a:pt x="94736" y="104347"/>
                      <a:pt x="94736" y="104347"/>
                      <a:pt x="94736" y="104347"/>
                    </a:cubicBezTo>
                    <a:cubicBezTo>
                      <a:pt x="94736" y="109565"/>
                      <a:pt x="88421" y="109565"/>
                      <a:pt x="88421" y="109565"/>
                    </a:cubicBezTo>
                    <a:cubicBezTo>
                      <a:pt x="82105" y="114782"/>
                      <a:pt x="75789" y="114782"/>
                      <a:pt x="75789" y="114782"/>
                    </a:cubicBezTo>
                    <a:cubicBezTo>
                      <a:pt x="69473" y="114782"/>
                      <a:pt x="69473" y="120000"/>
                      <a:pt x="63157" y="120000"/>
                    </a:cubicBezTo>
                    <a:cubicBezTo>
                      <a:pt x="56842" y="120000"/>
                      <a:pt x="50526" y="120000"/>
                      <a:pt x="44210" y="120000"/>
                    </a:cubicBezTo>
                    <a:cubicBezTo>
                      <a:pt x="31578" y="120000"/>
                      <a:pt x="18947" y="120000"/>
                      <a:pt x="12631" y="109565"/>
                    </a:cubicBezTo>
                    <a:cubicBezTo>
                      <a:pt x="6315" y="104347"/>
                      <a:pt x="0" y="93913"/>
                      <a:pt x="0" y="83478"/>
                    </a:cubicBezTo>
                    <a:cubicBezTo>
                      <a:pt x="0" y="78260"/>
                      <a:pt x="0" y="67826"/>
                      <a:pt x="6315" y="62608"/>
                    </a:cubicBezTo>
                    <a:cubicBezTo>
                      <a:pt x="12631" y="57391"/>
                      <a:pt x="18947" y="52173"/>
                      <a:pt x="25263" y="52173"/>
                    </a:cubicBezTo>
                    <a:cubicBezTo>
                      <a:pt x="31578" y="46956"/>
                      <a:pt x="44210" y="46956"/>
                      <a:pt x="56842" y="46956"/>
                    </a:cubicBezTo>
                    <a:cubicBezTo>
                      <a:pt x="69473" y="41739"/>
                      <a:pt x="82105" y="41739"/>
                      <a:pt x="94736" y="41739"/>
                    </a:cubicBezTo>
                    <a:cubicBezTo>
                      <a:pt x="94736" y="41739"/>
                      <a:pt x="94736" y="41739"/>
                      <a:pt x="94736" y="41739"/>
                    </a:cubicBezTo>
                    <a:cubicBezTo>
                      <a:pt x="94736" y="36521"/>
                      <a:pt x="94736" y="31304"/>
                      <a:pt x="88421" y="31304"/>
                    </a:cubicBezTo>
                    <a:cubicBezTo>
                      <a:pt x="88421" y="26086"/>
                      <a:pt x="88421" y="26086"/>
                      <a:pt x="82105" y="20869"/>
                    </a:cubicBezTo>
                    <a:cubicBezTo>
                      <a:pt x="82105" y="20869"/>
                      <a:pt x="75789" y="20869"/>
                      <a:pt x="69473" y="20869"/>
                    </a:cubicBezTo>
                    <a:cubicBezTo>
                      <a:pt x="69473" y="20869"/>
                      <a:pt x="63157" y="20869"/>
                      <a:pt x="56842" y="20869"/>
                    </a:cubicBezTo>
                    <a:cubicBezTo>
                      <a:pt x="50526" y="20869"/>
                      <a:pt x="44210" y="20869"/>
                      <a:pt x="37894" y="20869"/>
                    </a:cubicBezTo>
                    <a:cubicBezTo>
                      <a:pt x="31578" y="20869"/>
                      <a:pt x="18947" y="26086"/>
                      <a:pt x="12631" y="26086"/>
                    </a:cubicBezTo>
                    <a:cubicBezTo>
                      <a:pt x="12631" y="26086"/>
                      <a:pt x="12631" y="26086"/>
                      <a:pt x="12631" y="26086"/>
                    </a:cubicBezTo>
                    <a:cubicBezTo>
                      <a:pt x="12631" y="5217"/>
                      <a:pt x="12631" y="5217"/>
                      <a:pt x="12631" y="5217"/>
                    </a:cubicBezTo>
                    <a:cubicBezTo>
                      <a:pt x="18947" y="5217"/>
                      <a:pt x="25263" y="5217"/>
                      <a:pt x="31578" y="5217"/>
                    </a:cubicBezTo>
                    <a:cubicBezTo>
                      <a:pt x="37894" y="0"/>
                      <a:pt x="50526" y="0"/>
                      <a:pt x="56842" y="0"/>
                    </a:cubicBezTo>
                    <a:cubicBezTo>
                      <a:pt x="69473" y="0"/>
                      <a:pt x="75789" y="0"/>
                      <a:pt x="82105" y="5217"/>
                    </a:cubicBezTo>
                    <a:cubicBezTo>
                      <a:pt x="88421" y="5217"/>
                      <a:pt x="94736" y="5217"/>
                      <a:pt x="101052" y="10434"/>
                    </a:cubicBezTo>
                    <a:cubicBezTo>
                      <a:pt x="107368" y="15652"/>
                      <a:pt x="107368" y="15652"/>
                      <a:pt x="113684" y="20869"/>
                    </a:cubicBezTo>
                    <a:cubicBezTo>
                      <a:pt x="113684" y="26086"/>
                      <a:pt x="120000" y="31304"/>
                      <a:pt x="120000" y="41739"/>
                    </a:cubicBezTo>
                    <a:lnTo>
                      <a:pt x="120000" y="120000"/>
                    </a:lnTo>
                    <a:close/>
                    <a:moveTo>
                      <a:pt x="94736" y="88695"/>
                    </a:moveTo>
                    <a:cubicBezTo>
                      <a:pt x="94736" y="57391"/>
                      <a:pt x="94736" y="57391"/>
                      <a:pt x="94736" y="57391"/>
                    </a:cubicBezTo>
                    <a:cubicBezTo>
                      <a:pt x="88421" y="57391"/>
                      <a:pt x="75789" y="57391"/>
                      <a:pt x="69473" y="57391"/>
                    </a:cubicBezTo>
                    <a:cubicBezTo>
                      <a:pt x="56842" y="62608"/>
                      <a:pt x="50526" y="62608"/>
                      <a:pt x="44210" y="62608"/>
                    </a:cubicBezTo>
                    <a:cubicBezTo>
                      <a:pt x="37894" y="62608"/>
                      <a:pt x="31578" y="67826"/>
                      <a:pt x="31578" y="67826"/>
                    </a:cubicBezTo>
                    <a:cubicBezTo>
                      <a:pt x="25263" y="73043"/>
                      <a:pt x="25263" y="78260"/>
                      <a:pt x="25263" y="83478"/>
                    </a:cubicBezTo>
                    <a:cubicBezTo>
                      <a:pt x="25263" y="88695"/>
                      <a:pt x="25263" y="93913"/>
                      <a:pt x="31578" y="99130"/>
                    </a:cubicBezTo>
                    <a:cubicBezTo>
                      <a:pt x="37894" y="104347"/>
                      <a:pt x="44210" y="104347"/>
                      <a:pt x="50526" y="104347"/>
                    </a:cubicBezTo>
                    <a:cubicBezTo>
                      <a:pt x="63157" y="104347"/>
                      <a:pt x="69473" y="104347"/>
                      <a:pt x="75789" y="99130"/>
                    </a:cubicBezTo>
                    <a:cubicBezTo>
                      <a:pt x="82105" y="99130"/>
                      <a:pt x="88421" y="93913"/>
                      <a:pt x="94736" y="886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4564062" y="3411537"/>
                <a:ext cx="73025" cy="90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94736" y="120000"/>
                      <a:pt x="94736" y="120000"/>
                      <a:pt x="94736" y="120000"/>
                    </a:cubicBezTo>
                    <a:cubicBezTo>
                      <a:pt x="94736" y="52173"/>
                      <a:pt x="94736" y="52173"/>
                      <a:pt x="94736" y="52173"/>
                    </a:cubicBezTo>
                    <a:cubicBezTo>
                      <a:pt x="94736" y="46956"/>
                      <a:pt x="94736" y="41739"/>
                      <a:pt x="94736" y="36521"/>
                    </a:cubicBezTo>
                    <a:cubicBezTo>
                      <a:pt x="94736" y="36521"/>
                      <a:pt x="94736" y="31304"/>
                      <a:pt x="88421" y="26086"/>
                    </a:cubicBezTo>
                    <a:cubicBezTo>
                      <a:pt x="88421" y="26086"/>
                      <a:pt x="82105" y="20869"/>
                      <a:pt x="82105" y="20869"/>
                    </a:cubicBezTo>
                    <a:cubicBezTo>
                      <a:pt x="75789" y="20869"/>
                      <a:pt x="69473" y="20869"/>
                      <a:pt x="63157" y="20869"/>
                    </a:cubicBezTo>
                    <a:cubicBezTo>
                      <a:pt x="56842" y="20869"/>
                      <a:pt x="50526" y="20869"/>
                      <a:pt x="44210" y="20869"/>
                    </a:cubicBezTo>
                    <a:cubicBezTo>
                      <a:pt x="37894" y="26086"/>
                      <a:pt x="31578" y="31304"/>
                      <a:pt x="25263" y="31304"/>
                    </a:cubicBezTo>
                    <a:cubicBezTo>
                      <a:pt x="25263" y="120000"/>
                      <a:pt x="25263" y="120000"/>
                      <a:pt x="25263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5217"/>
                      <a:pt x="0" y="5217"/>
                      <a:pt x="0" y="5217"/>
                    </a:cubicBezTo>
                    <a:cubicBezTo>
                      <a:pt x="25263" y="5217"/>
                      <a:pt x="25263" y="5217"/>
                      <a:pt x="25263" y="5217"/>
                    </a:cubicBezTo>
                    <a:cubicBezTo>
                      <a:pt x="25263" y="15652"/>
                      <a:pt x="25263" y="15652"/>
                      <a:pt x="25263" y="15652"/>
                    </a:cubicBezTo>
                    <a:cubicBezTo>
                      <a:pt x="31578" y="10434"/>
                      <a:pt x="37894" y="10434"/>
                      <a:pt x="50526" y="5217"/>
                    </a:cubicBezTo>
                    <a:cubicBezTo>
                      <a:pt x="56842" y="0"/>
                      <a:pt x="63157" y="0"/>
                      <a:pt x="69473" y="0"/>
                    </a:cubicBezTo>
                    <a:cubicBezTo>
                      <a:pt x="88421" y="0"/>
                      <a:pt x="101052" y="5217"/>
                      <a:pt x="107368" y="10434"/>
                    </a:cubicBezTo>
                    <a:cubicBezTo>
                      <a:pt x="113684" y="20869"/>
                      <a:pt x="120000" y="31304"/>
                      <a:pt x="120000" y="41739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4659312" y="3411537"/>
                <a:ext cx="63500" cy="90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3478"/>
                    </a:moveTo>
                    <a:cubicBezTo>
                      <a:pt x="120000" y="93913"/>
                      <a:pt x="112941" y="104347"/>
                      <a:pt x="98823" y="109565"/>
                    </a:cubicBezTo>
                    <a:cubicBezTo>
                      <a:pt x="91764" y="120000"/>
                      <a:pt x="70588" y="120000"/>
                      <a:pt x="49411" y="120000"/>
                    </a:cubicBezTo>
                    <a:cubicBezTo>
                      <a:pt x="42352" y="120000"/>
                      <a:pt x="28235" y="120000"/>
                      <a:pt x="21176" y="120000"/>
                    </a:cubicBezTo>
                    <a:cubicBezTo>
                      <a:pt x="14117" y="114782"/>
                      <a:pt x="7058" y="114782"/>
                      <a:pt x="0" y="109565"/>
                    </a:cubicBezTo>
                    <a:cubicBezTo>
                      <a:pt x="0" y="88695"/>
                      <a:pt x="0" y="88695"/>
                      <a:pt x="0" y="88695"/>
                    </a:cubicBezTo>
                    <a:cubicBezTo>
                      <a:pt x="0" y="88695"/>
                      <a:pt x="0" y="88695"/>
                      <a:pt x="0" y="88695"/>
                    </a:cubicBezTo>
                    <a:cubicBezTo>
                      <a:pt x="7058" y="93913"/>
                      <a:pt x="14117" y="99130"/>
                      <a:pt x="28235" y="99130"/>
                    </a:cubicBezTo>
                    <a:cubicBezTo>
                      <a:pt x="35294" y="104347"/>
                      <a:pt x="42352" y="104347"/>
                      <a:pt x="56470" y="104347"/>
                    </a:cubicBezTo>
                    <a:cubicBezTo>
                      <a:pt x="63529" y="104347"/>
                      <a:pt x="77647" y="104347"/>
                      <a:pt x="84705" y="99130"/>
                    </a:cubicBezTo>
                    <a:cubicBezTo>
                      <a:pt x="84705" y="99130"/>
                      <a:pt x="91764" y="93913"/>
                      <a:pt x="91764" y="88695"/>
                    </a:cubicBezTo>
                    <a:cubicBezTo>
                      <a:pt x="91764" y="83478"/>
                      <a:pt x="91764" y="78260"/>
                      <a:pt x="84705" y="78260"/>
                    </a:cubicBezTo>
                    <a:cubicBezTo>
                      <a:pt x="84705" y="73043"/>
                      <a:pt x="77647" y="73043"/>
                      <a:pt x="63529" y="73043"/>
                    </a:cubicBezTo>
                    <a:cubicBezTo>
                      <a:pt x="63529" y="73043"/>
                      <a:pt x="56470" y="67826"/>
                      <a:pt x="49411" y="67826"/>
                    </a:cubicBezTo>
                    <a:cubicBezTo>
                      <a:pt x="42352" y="67826"/>
                      <a:pt x="42352" y="67826"/>
                      <a:pt x="35294" y="67826"/>
                    </a:cubicBezTo>
                    <a:cubicBezTo>
                      <a:pt x="21176" y="62608"/>
                      <a:pt x="14117" y="62608"/>
                      <a:pt x="7058" y="57391"/>
                    </a:cubicBezTo>
                    <a:cubicBezTo>
                      <a:pt x="0" y="52173"/>
                      <a:pt x="0" y="41739"/>
                      <a:pt x="0" y="36521"/>
                    </a:cubicBezTo>
                    <a:cubicBezTo>
                      <a:pt x="0" y="31304"/>
                      <a:pt x="0" y="26086"/>
                      <a:pt x="0" y="20869"/>
                    </a:cubicBezTo>
                    <a:cubicBezTo>
                      <a:pt x="7058" y="20869"/>
                      <a:pt x="7058" y="15652"/>
                      <a:pt x="14117" y="10434"/>
                    </a:cubicBezTo>
                    <a:cubicBezTo>
                      <a:pt x="21176" y="10434"/>
                      <a:pt x="28235" y="5217"/>
                      <a:pt x="35294" y="5217"/>
                    </a:cubicBezTo>
                    <a:cubicBezTo>
                      <a:pt x="42352" y="0"/>
                      <a:pt x="49411" y="0"/>
                      <a:pt x="63529" y="0"/>
                    </a:cubicBezTo>
                    <a:cubicBezTo>
                      <a:pt x="70588" y="0"/>
                      <a:pt x="77647" y="0"/>
                      <a:pt x="84705" y="5217"/>
                    </a:cubicBezTo>
                    <a:cubicBezTo>
                      <a:pt x="98823" y="5217"/>
                      <a:pt x="105882" y="5217"/>
                      <a:pt x="112941" y="10434"/>
                    </a:cubicBezTo>
                    <a:cubicBezTo>
                      <a:pt x="112941" y="31304"/>
                      <a:pt x="112941" y="31304"/>
                      <a:pt x="112941" y="31304"/>
                    </a:cubicBezTo>
                    <a:cubicBezTo>
                      <a:pt x="112941" y="31304"/>
                      <a:pt x="112941" y="31304"/>
                      <a:pt x="112941" y="31304"/>
                    </a:cubicBezTo>
                    <a:cubicBezTo>
                      <a:pt x="105882" y="26086"/>
                      <a:pt x="98823" y="26086"/>
                      <a:pt x="84705" y="20869"/>
                    </a:cubicBezTo>
                    <a:cubicBezTo>
                      <a:pt x="77647" y="20869"/>
                      <a:pt x="70588" y="15652"/>
                      <a:pt x="56470" y="15652"/>
                    </a:cubicBezTo>
                    <a:cubicBezTo>
                      <a:pt x="49411" y="15652"/>
                      <a:pt x="42352" y="20869"/>
                      <a:pt x="35294" y="20869"/>
                    </a:cubicBezTo>
                    <a:cubicBezTo>
                      <a:pt x="28235" y="26086"/>
                      <a:pt x="21176" y="26086"/>
                      <a:pt x="21176" y="31304"/>
                    </a:cubicBezTo>
                    <a:cubicBezTo>
                      <a:pt x="21176" y="36521"/>
                      <a:pt x="28235" y="41739"/>
                      <a:pt x="28235" y="41739"/>
                    </a:cubicBezTo>
                    <a:cubicBezTo>
                      <a:pt x="35294" y="46956"/>
                      <a:pt x="42352" y="46956"/>
                      <a:pt x="49411" y="52173"/>
                    </a:cubicBezTo>
                    <a:cubicBezTo>
                      <a:pt x="56470" y="52173"/>
                      <a:pt x="56470" y="52173"/>
                      <a:pt x="63529" y="52173"/>
                    </a:cubicBezTo>
                    <a:cubicBezTo>
                      <a:pt x="70588" y="52173"/>
                      <a:pt x="77647" y="52173"/>
                      <a:pt x="77647" y="57391"/>
                    </a:cubicBezTo>
                    <a:cubicBezTo>
                      <a:pt x="91764" y="57391"/>
                      <a:pt x="98823" y="62608"/>
                      <a:pt x="105882" y="67826"/>
                    </a:cubicBezTo>
                    <a:cubicBezTo>
                      <a:pt x="112941" y="67826"/>
                      <a:pt x="120000" y="78260"/>
                      <a:pt x="120000" y="8347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4741862" y="3411537"/>
                <a:ext cx="73025" cy="1222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2580"/>
                    </a:moveTo>
                    <a:cubicBezTo>
                      <a:pt x="120000" y="50322"/>
                      <a:pt x="120000" y="58064"/>
                      <a:pt x="120000" y="61935"/>
                    </a:cubicBezTo>
                    <a:cubicBezTo>
                      <a:pt x="113684" y="69677"/>
                      <a:pt x="107368" y="73548"/>
                      <a:pt x="101052" y="77419"/>
                    </a:cubicBezTo>
                    <a:cubicBezTo>
                      <a:pt x="101052" y="81290"/>
                      <a:pt x="94736" y="85161"/>
                      <a:pt x="82105" y="85161"/>
                    </a:cubicBezTo>
                    <a:cubicBezTo>
                      <a:pt x="75789" y="89032"/>
                      <a:pt x="69473" y="89032"/>
                      <a:pt x="63157" y="89032"/>
                    </a:cubicBezTo>
                    <a:cubicBezTo>
                      <a:pt x="56842" y="89032"/>
                      <a:pt x="50526" y="89032"/>
                      <a:pt x="44210" y="89032"/>
                    </a:cubicBezTo>
                    <a:cubicBezTo>
                      <a:pt x="37894" y="85161"/>
                      <a:pt x="31578" y="85161"/>
                      <a:pt x="25263" y="85161"/>
                    </a:cubicBezTo>
                    <a:cubicBezTo>
                      <a:pt x="25263" y="120000"/>
                      <a:pt x="25263" y="120000"/>
                      <a:pt x="25263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25263" y="3870"/>
                      <a:pt x="25263" y="3870"/>
                      <a:pt x="25263" y="3870"/>
                    </a:cubicBezTo>
                    <a:cubicBezTo>
                      <a:pt x="25263" y="11612"/>
                      <a:pt x="25263" y="11612"/>
                      <a:pt x="25263" y="11612"/>
                    </a:cubicBezTo>
                    <a:cubicBezTo>
                      <a:pt x="31578" y="7741"/>
                      <a:pt x="37894" y="7741"/>
                      <a:pt x="44210" y="3870"/>
                    </a:cubicBezTo>
                    <a:cubicBezTo>
                      <a:pt x="50526" y="0"/>
                      <a:pt x="63157" y="0"/>
                      <a:pt x="69473" y="0"/>
                    </a:cubicBezTo>
                    <a:cubicBezTo>
                      <a:pt x="88421" y="0"/>
                      <a:pt x="101052" y="3870"/>
                      <a:pt x="107368" y="11612"/>
                    </a:cubicBezTo>
                    <a:cubicBezTo>
                      <a:pt x="120000" y="19354"/>
                      <a:pt x="120000" y="30967"/>
                      <a:pt x="120000" y="42580"/>
                    </a:cubicBezTo>
                    <a:close/>
                    <a:moveTo>
                      <a:pt x="101052" y="46451"/>
                    </a:moveTo>
                    <a:cubicBezTo>
                      <a:pt x="101052" y="34838"/>
                      <a:pt x="94736" y="27096"/>
                      <a:pt x="88421" y="23225"/>
                    </a:cubicBezTo>
                    <a:cubicBezTo>
                      <a:pt x="82105" y="15483"/>
                      <a:pt x="75789" y="15483"/>
                      <a:pt x="63157" y="15483"/>
                    </a:cubicBezTo>
                    <a:cubicBezTo>
                      <a:pt x="56842" y="15483"/>
                      <a:pt x="50526" y="15483"/>
                      <a:pt x="44210" y="15483"/>
                    </a:cubicBezTo>
                    <a:cubicBezTo>
                      <a:pt x="37894" y="19354"/>
                      <a:pt x="31578" y="19354"/>
                      <a:pt x="25263" y="23225"/>
                    </a:cubicBezTo>
                    <a:cubicBezTo>
                      <a:pt x="25263" y="73548"/>
                      <a:pt x="25263" y="73548"/>
                      <a:pt x="25263" y="73548"/>
                    </a:cubicBezTo>
                    <a:cubicBezTo>
                      <a:pt x="31578" y="73548"/>
                      <a:pt x="37894" y="73548"/>
                      <a:pt x="44210" y="77419"/>
                    </a:cubicBezTo>
                    <a:cubicBezTo>
                      <a:pt x="44210" y="77419"/>
                      <a:pt x="50526" y="77419"/>
                      <a:pt x="56842" y="77419"/>
                    </a:cubicBezTo>
                    <a:cubicBezTo>
                      <a:pt x="69473" y="77419"/>
                      <a:pt x="82105" y="73548"/>
                      <a:pt x="88421" y="69677"/>
                    </a:cubicBezTo>
                    <a:cubicBezTo>
                      <a:pt x="94736" y="61935"/>
                      <a:pt x="101052" y="54193"/>
                      <a:pt x="101052" y="464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4832351" y="3411537"/>
                <a:ext cx="76198" cy="904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2608"/>
                    </a:moveTo>
                    <a:cubicBezTo>
                      <a:pt x="120000" y="78260"/>
                      <a:pt x="114000" y="93913"/>
                      <a:pt x="102000" y="104347"/>
                    </a:cubicBezTo>
                    <a:cubicBezTo>
                      <a:pt x="90000" y="114782"/>
                      <a:pt x="78000" y="120000"/>
                      <a:pt x="60000" y="120000"/>
                    </a:cubicBezTo>
                    <a:cubicBezTo>
                      <a:pt x="42000" y="120000"/>
                      <a:pt x="24000" y="114782"/>
                      <a:pt x="18000" y="104347"/>
                    </a:cubicBezTo>
                    <a:cubicBezTo>
                      <a:pt x="6000" y="93913"/>
                      <a:pt x="0" y="78260"/>
                      <a:pt x="0" y="62608"/>
                    </a:cubicBezTo>
                    <a:cubicBezTo>
                      <a:pt x="0" y="41739"/>
                      <a:pt x="6000" y="26086"/>
                      <a:pt x="18000" y="15652"/>
                    </a:cubicBezTo>
                    <a:cubicBezTo>
                      <a:pt x="24000" y="5217"/>
                      <a:pt x="42000" y="0"/>
                      <a:pt x="60000" y="0"/>
                    </a:cubicBezTo>
                    <a:cubicBezTo>
                      <a:pt x="78000" y="0"/>
                      <a:pt x="90000" y="5217"/>
                      <a:pt x="102000" y="15652"/>
                    </a:cubicBezTo>
                    <a:cubicBezTo>
                      <a:pt x="114000" y="26086"/>
                      <a:pt x="120000" y="41739"/>
                      <a:pt x="120000" y="62608"/>
                    </a:cubicBezTo>
                    <a:close/>
                    <a:moveTo>
                      <a:pt x="96000" y="62608"/>
                    </a:moveTo>
                    <a:cubicBezTo>
                      <a:pt x="96000" y="46956"/>
                      <a:pt x="96000" y="36521"/>
                      <a:pt x="90000" y="26086"/>
                    </a:cubicBezTo>
                    <a:cubicBezTo>
                      <a:pt x="78000" y="20869"/>
                      <a:pt x="72000" y="15652"/>
                      <a:pt x="60000" y="15652"/>
                    </a:cubicBezTo>
                    <a:cubicBezTo>
                      <a:pt x="48000" y="15652"/>
                      <a:pt x="36000" y="20869"/>
                      <a:pt x="30000" y="26086"/>
                    </a:cubicBezTo>
                    <a:cubicBezTo>
                      <a:pt x="24000" y="36521"/>
                      <a:pt x="24000" y="46956"/>
                      <a:pt x="24000" y="62608"/>
                    </a:cubicBezTo>
                    <a:cubicBezTo>
                      <a:pt x="24000" y="73043"/>
                      <a:pt x="24000" y="88695"/>
                      <a:pt x="30000" y="93913"/>
                    </a:cubicBezTo>
                    <a:cubicBezTo>
                      <a:pt x="36000" y="99130"/>
                      <a:pt x="48000" y="104347"/>
                      <a:pt x="60000" y="104347"/>
                    </a:cubicBezTo>
                    <a:cubicBezTo>
                      <a:pt x="72000" y="104347"/>
                      <a:pt x="78000" y="99130"/>
                      <a:pt x="90000" y="93913"/>
                    </a:cubicBezTo>
                    <a:cubicBezTo>
                      <a:pt x="96000" y="88695"/>
                      <a:pt x="96000" y="73043"/>
                      <a:pt x="96000" y="626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930776" y="3414712"/>
                <a:ext cx="49211" cy="873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1818"/>
                    </a:moveTo>
                    <a:cubicBezTo>
                      <a:pt x="120000" y="21818"/>
                      <a:pt x="120000" y="21818"/>
                      <a:pt x="120000" y="21818"/>
                    </a:cubicBezTo>
                    <a:cubicBezTo>
                      <a:pt x="120000" y="21818"/>
                      <a:pt x="110769" y="21818"/>
                      <a:pt x="110769" y="21818"/>
                    </a:cubicBezTo>
                    <a:cubicBezTo>
                      <a:pt x="101538" y="16363"/>
                      <a:pt x="92307" y="16363"/>
                      <a:pt x="92307" y="16363"/>
                    </a:cubicBezTo>
                    <a:cubicBezTo>
                      <a:pt x="83076" y="16363"/>
                      <a:pt x="73846" y="21818"/>
                      <a:pt x="55384" y="21818"/>
                    </a:cubicBezTo>
                    <a:cubicBezTo>
                      <a:pt x="46153" y="27272"/>
                      <a:pt x="36923" y="27272"/>
                      <a:pt x="27692" y="32727"/>
                    </a:cubicBezTo>
                    <a:cubicBezTo>
                      <a:pt x="27692" y="120000"/>
                      <a:pt x="27692" y="120000"/>
                      <a:pt x="27692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16363"/>
                      <a:pt x="27692" y="16363"/>
                      <a:pt x="27692" y="16363"/>
                    </a:cubicBezTo>
                    <a:cubicBezTo>
                      <a:pt x="46153" y="10909"/>
                      <a:pt x="55384" y="5454"/>
                      <a:pt x="64615" y="5454"/>
                    </a:cubicBezTo>
                    <a:cubicBezTo>
                      <a:pt x="73846" y="0"/>
                      <a:pt x="92307" y="0"/>
                      <a:pt x="101538" y="0"/>
                    </a:cubicBezTo>
                    <a:cubicBezTo>
                      <a:pt x="101538" y="0"/>
                      <a:pt x="110769" y="0"/>
                      <a:pt x="110769" y="0"/>
                    </a:cubicBezTo>
                    <a:cubicBezTo>
                      <a:pt x="110769" y="0"/>
                      <a:pt x="120000" y="0"/>
                      <a:pt x="120000" y="0"/>
                    </a:cubicBezTo>
                    <a:lnTo>
                      <a:pt x="120000" y="218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4991101" y="3390901"/>
                <a:ext cx="53974" cy="1111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115714"/>
                    </a:moveTo>
                    <a:cubicBezTo>
                      <a:pt x="111428" y="119999"/>
                      <a:pt x="111428" y="119999"/>
                      <a:pt x="102857" y="119999"/>
                    </a:cubicBezTo>
                    <a:cubicBezTo>
                      <a:pt x="94285" y="119999"/>
                      <a:pt x="85714" y="119999"/>
                      <a:pt x="85714" y="119999"/>
                    </a:cubicBezTo>
                    <a:cubicBezTo>
                      <a:pt x="59999" y="119999"/>
                      <a:pt x="51428" y="115714"/>
                      <a:pt x="34285" y="111428"/>
                    </a:cubicBezTo>
                    <a:cubicBezTo>
                      <a:pt x="25714" y="107142"/>
                      <a:pt x="25714" y="98571"/>
                      <a:pt x="25714" y="89999"/>
                    </a:cubicBezTo>
                    <a:cubicBezTo>
                      <a:pt x="25714" y="38571"/>
                      <a:pt x="25714" y="38571"/>
                      <a:pt x="25714" y="38571"/>
                    </a:cubicBezTo>
                    <a:cubicBezTo>
                      <a:pt x="0" y="38571"/>
                      <a:pt x="0" y="38571"/>
                      <a:pt x="0" y="38571"/>
                    </a:cubicBezTo>
                    <a:cubicBezTo>
                      <a:pt x="0" y="25714"/>
                      <a:pt x="0" y="25714"/>
                      <a:pt x="0" y="25714"/>
                    </a:cubicBezTo>
                    <a:cubicBezTo>
                      <a:pt x="25714" y="25714"/>
                      <a:pt x="25714" y="25714"/>
                      <a:pt x="25714" y="25714"/>
                    </a:cubicBezTo>
                    <a:cubicBezTo>
                      <a:pt x="25714" y="0"/>
                      <a:pt x="25714" y="0"/>
                      <a:pt x="25714" y="0"/>
                    </a:cubicBezTo>
                    <a:cubicBezTo>
                      <a:pt x="51428" y="0"/>
                      <a:pt x="51428" y="0"/>
                      <a:pt x="51428" y="0"/>
                    </a:cubicBezTo>
                    <a:cubicBezTo>
                      <a:pt x="51428" y="25714"/>
                      <a:pt x="51428" y="25714"/>
                      <a:pt x="51428" y="25714"/>
                    </a:cubicBezTo>
                    <a:cubicBezTo>
                      <a:pt x="119999" y="25714"/>
                      <a:pt x="119999" y="25714"/>
                      <a:pt x="119999" y="25714"/>
                    </a:cubicBezTo>
                    <a:cubicBezTo>
                      <a:pt x="119999" y="38571"/>
                      <a:pt x="119999" y="38571"/>
                      <a:pt x="119999" y="38571"/>
                    </a:cubicBezTo>
                    <a:cubicBezTo>
                      <a:pt x="51428" y="38571"/>
                      <a:pt x="51428" y="38571"/>
                      <a:pt x="51428" y="38571"/>
                    </a:cubicBezTo>
                    <a:cubicBezTo>
                      <a:pt x="51428" y="81428"/>
                      <a:pt x="51428" y="81428"/>
                      <a:pt x="51428" y="81428"/>
                    </a:cubicBezTo>
                    <a:cubicBezTo>
                      <a:pt x="51428" y="85714"/>
                      <a:pt x="51428" y="89999"/>
                      <a:pt x="51428" y="94285"/>
                    </a:cubicBezTo>
                    <a:cubicBezTo>
                      <a:pt x="59999" y="94285"/>
                      <a:pt x="59999" y="98571"/>
                      <a:pt x="59999" y="98571"/>
                    </a:cubicBezTo>
                    <a:cubicBezTo>
                      <a:pt x="59999" y="102857"/>
                      <a:pt x="68571" y="102857"/>
                      <a:pt x="68571" y="102857"/>
                    </a:cubicBezTo>
                    <a:cubicBezTo>
                      <a:pt x="77142" y="107142"/>
                      <a:pt x="77142" y="107142"/>
                      <a:pt x="94285" y="107142"/>
                    </a:cubicBezTo>
                    <a:cubicBezTo>
                      <a:pt x="94285" y="107142"/>
                      <a:pt x="102857" y="107142"/>
                      <a:pt x="102857" y="107142"/>
                    </a:cubicBezTo>
                    <a:cubicBezTo>
                      <a:pt x="111428" y="102857"/>
                      <a:pt x="111428" y="102857"/>
                      <a:pt x="119999" y="102857"/>
                    </a:cubicBezTo>
                    <a:cubicBezTo>
                      <a:pt x="119999" y="102857"/>
                      <a:pt x="119999" y="102857"/>
                      <a:pt x="119999" y="102857"/>
                    </a:cubicBezTo>
                    <a:lnTo>
                      <a:pt x="119999" y="11571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5056187" y="3514726"/>
                <a:ext cx="95250" cy="793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5168901" y="3387726"/>
                <a:ext cx="73025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lnTo>
                      <a:pt x="120000" y="11666"/>
                    </a:lnTo>
                    <a:lnTo>
                      <a:pt x="26086" y="11666"/>
                    </a:lnTo>
                    <a:lnTo>
                      <a:pt x="26086" y="45000"/>
                    </a:lnTo>
                    <a:lnTo>
                      <a:pt x="120000" y="45000"/>
                    </a:lnTo>
                    <a:lnTo>
                      <a:pt x="120000" y="58333"/>
                    </a:lnTo>
                    <a:lnTo>
                      <a:pt x="26086" y="58333"/>
                    </a:lnTo>
                    <a:lnTo>
                      <a:pt x="26086" y="103333"/>
                    </a:lnTo>
                    <a:lnTo>
                      <a:pt x="120000" y="103333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5264151" y="3387726"/>
                <a:ext cx="87313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0344"/>
                    </a:moveTo>
                    <a:cubicBezTo>
                      <a:pt x="120000" y="78620"/>
                      <a:pt x="114782" y="86896"/>
                      <a:pt x="114782" y="91034"/>
                    </a:cubicBezTo>
                    <a:cubicBezTo>
                      <a:pt x="109565" y="99310"/>
                      <a:pt x="109565" y="103448"/>
                      <a:pt x="104347" y="107586"/>
                    </a:cubicBezTo>
                    <a:cubicBezTo>
                      <a:pt x="99130" y="111724"/>
                      <a:pt x="88695" y="115862"/>
                      <a:pt x="83478" y="120000"/>
                    </a:cubicBezTo>
                    <a:cubicBezTo>
                      <a:pt x="78260" y="120000"/>
                      <a:pt x="67826" y="120000"/>
                      <a:pt x="57391" y="120000"/>
                    </a:cubicBezTo>
                    <a:cubicBezTo>
                      <a:pt x="52173" y="120000"/>
                      <a:pt x="41739" y="120000"/>
                      <a:pt x="36521" y="120000"/>
                    </a:cubicBezTo>
                    <a:cubicBezTo>
                      <a:pt x="26086" y="115862"/>
                      <a:pt x="20869" y="111724"/>
                      <a:pt x="15652" y="107586"/>
                    </a:cubicBezTo>
                    <a:cubicBezTo>
                      <a:pt x="10434" y="103448"/>
                      <a:pt x="5217" y="99310"/>
                      <a:pt x="5217" y="95172"/>
                    </a:cubicBezTo>
                    <a:cubicBezTo>
                      <a:pt x="0" y="86896"/>
                      <a:pt x="0" y="78620"/>
                      <a:pt x="0" y="703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869" y="0"/>
                      <a:pt x="20869" y="0"/>
                      <a:pt x="20869" y="0"/>
                    </a:cubicBezTo>
                    <a:cubicBezTo>
                      <a:pt x="20869" y="70344"/>
                      <a:pt x="20869" y="70344"/>
                      <a:pt x="20869" y="70344"/>
                    </a:cubicBezTo>
                    <a:cubicBezTo>
                      <a:pt x="20869" y="78620"/>
                      <a:pt x="20869" y="82758"/>
                      <a:pt x="20869" y="86896"/>
                    </a:cubicBezTo>
                    <a:cubicBezTo>
                      <a:pt x="26086" y="91034"/>
                      <a:pt x="26086" y="95172"/>
                      <a:pt x="31304" y="95172"/>
                    </a:cubicBezTo>
                    <a:cubicBezTo>
                      <a:pt x="31304" y="99310"/>
                      <a:pt x="36521" y="103448"/>
                      <a:pt x="41739" y="103448"/>
                    </a:cubicBezTo>
                    <a:cubicBezTo>
                      <a:pt x="46956" y="107586"/>
                      <a:pt x="52173" y="107586"/>
                      <a:pt x="57391" y="107586"/>
                    </a:cubicBezTo>
                    <a:cubicBezTo>
                      <a:pt x="67826" y="107586"/>
                      <a:pt x="73043" y="107586"/>
                      <a:pt x="78260" y="103448"/>
                    </a:cubicBezTo>
                    <a:cubicBezTo>
                      <a:pt x="83478" y="103448"/>
                      <a:pt x="88695" y="99310"/>
                      <a:pt x="88695" y="95172"/>
                    </a:cubicBezTo>
                    <a:cubicBezTo>
                      <a:pt x="93913" y="95172"/>
                      <a:pt x="93913" y="91034"/>
                      <a:pt x="93913" y="86896"/>
                    </a:cubicBezTo>
                    <a:cubicBezTo>
                      <a:pt x="99130" y="82758"/>
                      <a:pt x="99130" y="78620"/>
                      <a:pt x="99130" y="70344"/>
                    </a:cubicBezTo>
                    <a:cubicBezTo>
                      <a:pt x="99130" y="0"/>
                      <a:pt x="99130" y="0"/>
                      <a:pt x="9913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120000" y="703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786187" y="3321051"/>
                <a:ext cx="260350" cy="2174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086" y="17454"/>
                    </a:moveTo>
                    <a:cubicBezTo>
                      <a:pt x="109565" y="17454"/>
                      <a:pt x="114782" y="15272"/>
                      <a:pt x="120000" y="13090"/>
                    </a:cubicBezTo>
                    <a:cubicBezTo>
                      <a:pt x="116521" y="19636"/>
                      <a:pt x="111304" y="24000"/>
                      <a:pt x="107826" y="28363"/>
                    </a:cubicBezTo>
                    <a:cubicBezTo>
                      <a:pt x="107826" y="30545"/>
                      <a:pt x="107826" y="32727"/>
                      <a:pt x="107826" y="32727"/>
                    </a:cubicBezTo>
                    <a:cubicBezTo>
                      <a:pt x="107826" y="74181"/>
                      <a:pt x="81739" y="120000"/>
                      <a:pt x="38260" y="120000"/>
                    </a:cubicBezTo>
                    <a:cubicBezTo>
                      <a:pt x="24347" y="120000"/>
                      <a:pt x="10434" y="115636"/>
                      <a:pt x="0" y="106909"/>
                    </a:cubicBezTo>
                    <a:cubicBezTo>
                      <a:pt x="1739" y="106909"/>
                      <a:pt x="3478" y="106909"/>
                      <a:pt x="5217" y="106909"/>
                    </a:cubicBezTo>
                    <a:cubicBezTo>
                      <a:pt x="17391" y="106909"/>
                      <a:pt x="27826" y="102545"/>
                      <a:pt x="36521" y="93818"/>
                    </a:cubicBezTo>
                    <a:cubicBezTo>
                      <a:pt x="26086" y="93818"/>
                      <a:pt x="15652" y="85090"/>
                      <a:pt x="13913" y="72000"/>
                    </a:cubicBezTo>
                    <a:cubicBezTo>
                      <a:pt x="15652" y="74181"/>
                      <a:pt x="15652" y="74181"/>
                      <a:pt x="17391" y="74181"/>
                    </a:cubicBezTo>
                    <a:cubicBezTo>
                      <a:pt x="20869" y="74181"/>
                      <a:pt x="22608" y="72000"/>
                      <a:pt x="24347" y="72000"/>
                    </a:cubicBezTo>
                    <a:cubicBezTo>
                      <a:pt x="13913" y="69818"/>
                      <a:pt x="5217" y="56727"/>
                      <a:pt x="5217" y="41454"/>
                    </a:cubicBezTo>
                    <a:cubicBezTo>
                      <a:pt x="5217" y="41454"/>
                      <a:pt x="5217" y="41454"/>
                      <a:pt x="5217" y="41454"/>
                    </a:cubicBezTo>
                    <a:cubicBezTo>
                      <a:pt x="8695" y="43636"/>
                      <a:pt x="12173" y="45818"/>
                      <a:pt x="15652" y="45818"/>
                    </a:cubicBezTo>
                    <a:cubicBezTo>
                      <a:pt x="8695" y="39272"/>
                      <a:pt x="5217" y="30545"/>
                      <a:pt x="5217" y="19636"/>
                    </a:cubicBezTo>
                    <a:cubicBezTo>
                      <a:pt x="5217" y="15272"/>
                      <a:pt x="6956" y="8727"/>
                      <a:pt x="8695" y="4363"/>
                    </a:cubicBezTo>
                    <a:cubicBezTo>
                      <a:pt x="20869" y="24000"/>
                      <a:pt x="38260" y="34909"/>
                      <a:pt x="59130" y="37090"/>
                    </a:cubicBezTo>
                    <a:cubicBezTo>
                      <a:pt x="59130" y="34909"/>
                      <a:pt x="57391" y="32727"/>
                      <a:pt x="57391" y="30545"/>
                    </a:cubicBezTo>
                    <a:cubicBezTo>
                      <a:pt x="57391" y="13090"/>
                      <a:pt x="69565" y="0"/>
                      <a:pt x="83478" y="0"/>
                    </a:cubicBezTo>
                    <a:cubicBezTo>
                      <a:pt x="90434" y="0"/>
                      <a:pt x="95652" y="2181"/>
                      <a:pt x="100869" y="8727"/>
                    </a:cubicBezTo>
                    <a:cubicBezTo>
                      <a:pt x="106086" y="6545"/>
                      <a:pt x="111304" y="4363"/>
                      <a:pt x="116521" y="2181"/>
                    </a:cubicBezTo>
                    <a:cubicBezTo>
                      <a:pt x="114782" y="8727"/>
                      <a:pt x="109565" y="15272"/>
                      <a:pt x="106086" y="174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pic>
          <p:nvPicPr>
            <p:cNvPr id="182" name="Shape 18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78910" y="6317551"/>
              <a:ext cx="1478281" cy="27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Shape 183"/>
            <p:cNvSpPr/>
            <p:nvPr/>
          </p:nvSpPr>
          <p:spPr>
            <a:xfrm>
              <a:off x="4264025" y="6453187"/>
              <a:ext cx="633413" cy="4048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4208087" y="6433591"/>
              <a:ext cx="7296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Verdana"/>
                <a:buNone/>
              </a:pPr>
              <a:r>
                <a:rPr lang="en-GB" sz="700" b="0"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Mobility and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Verdana"/>
                <a:buNone/>
              </a:pPr>
              <a:r>
                <a:rPr lang="en-GB" sz="700" b="0" i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Transport</a:t>
              </a:r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395287" y="1484783"/>
            <a:ext cx="8353423" cy="324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14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73125" marR="0" lvl="1" indent="-111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01750" marR="0" lvl="2" indent="-2349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54175" marR="0" lvl="3" indent="2222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16125" marR="0" lvl="4" indent="158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63CE4A-BBEB-419E-8A57-EA6D5B65F0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660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dirty="0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>
                  <a:solidFill>
                    <a:prstClr val="white"/>
                  </a:solidFill>
                </a:rPr>
                <a:t>Mobility</a:t>
              </a:r>
              <a:r>
                <a:rPr lang="fr-BE" sz="700" b="0" i="1" dirty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b="0" i="1" dirty="0">
                  <a:solidFill>
                    <a:prstClr val="white"/>
                  </a:solidFill>
                </a:rPr>
                <a:t>Transport</a:t>
              </a: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63CE4A-BBEB-419E-8A57-EA6D5B65F05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887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schemeClr val="bg1"/>
                  </a:solidFill>
                </a:rPr>
                <a:t>Mobility</a:t>
              </a:r>
              <a:r>
                <a:rPr lang="fr-BE" sz="700" b="0" i="1" dirty="0" smtClean="0">
                  <a:solidFill>
                    <a:schemeClr val="bg1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schemeClr val="bg1"/>
                  </a:solidFill>
                </a:rPr>
                <a:t>Transport</a:t>
              </a:r>
              <a:endParaRPr lang="fr-BE" sz="7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63CE4A-BBEB-419E-8A57-EA6D5B65F0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056593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fr-BE" sz="7000" b="1" dirty="0">
              <a:solidFill>
                <a:srgbClr val="FFD624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 sz="7000" b="1">
                  <a:solidFill>
                    <a:srgbClr val="FFD624"/>
                  </a:solidFill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 sz="7000" b="1">
                <a:solidFill>
                  <a:srgbClr val="FFD624"/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i="1" dirty="0" err="1">
                  <a:solidFill>
                    <a:prstClr val="white"/>
                  </a:solidFill>
                </a:rPr>
                <a:t>Mobility</a:t>
              </a:r>
              <a:r>
                <a:rPr lang="fr-BE" sz="700" i="1" dirty="0">
                  <a:solidFill>
                    <a:prstClr val="white"/>
                  </a:solidFill>
                </a:rPr>
                <a:t> and</a:t>
              </a:r>
            </a:p>
            <a:p>
              <a:r>
                <a:rPr lang="fr-BE" sz="700" i="1" dirty="0">
                  <a:solidFill>
                    <a:prstClr val="white"/>
                  </a:solidFill>
                </a:rPr>
                <a:t>Transport</a:t>
              </a: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63CE4A-BBEB-419E-8A57-EA6D5B65F05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3372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8C6CD-EBFC-4184-B753-B96527D8DD3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3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561F-6C55-4120-B29E-9A1906614B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725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4900C-A5F3-4AE2-BB00-4C3A358D28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54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03D81-66D3-43BA-8B45-58A23114E5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0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3551B-89D5-4E12-8874-76B3782C6F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63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BC0D1-BC1B-4AFA-AA06-6B7CC18F58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6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EE51B-85FB-4DEC-BBA9-6FD542B5DF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220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7140-A238-4F3A-AB8B-EEE290648B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9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063CE4A-BBEB-419E-8A57-EA6D5B65F0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8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3529013"/>
          </a:xfrm>
        </p:spPr>
        <p:txBody>
          <a:bodyPr/>
          <a:lstStyle/>
          <a:p>
            <a:pPr marL="0" indent="0" algn="ctr">
              <a:buNone/>
            </a:pPr>
            <a:r>
              <a:rPr lang="fr-BE" altLang="fr-FR" sz="4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EU Rail </a:t>
            </a:r>
            <a:r>
              <a:rPr lang="fr-BE" altLang="fr-FR" sz="4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reform</a:t>
            </a:r>
            <a:r>
              <a:rPr lang="fr-BE" altLang="fr-FR" sz="4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:  </a:t>
            </a:r>
          </a:p>
          <a:p>
            <a:pPr marL="0" indent="0" algn="ctr">
              <a:buNone/>
            </a:pPr>
            <a:r>
              <a:rPr lang="fr-BE" altLang="fr-FR" sz="4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BE" altLang="fr-FR" sz="4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reating</a:t>
            </a:r>
            <a:r>
              <a:rPr lang="fr-BE" altLang="fr-FR" sz="4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</a:p>
          <a:p>
            <a:pPr marL="0" indent="0" algn="ctr">
              <a:buNone/>
            </a:pPr>
            <a:r>
              <a:rPr lang="fr-BE" altLang="fr-FR" sz="4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fr-BE" altLang="fr-FR" sz="45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BE" altLang="fr-FR" sz="4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Rail Area</a:t>
            </a:r>
          </a:p>
          <a:p>
            <a:pPr marL="0" indent="0" algn="r">
              <a:buNone/>
            </a:pPr>
            <a:endParaRPr lang="fr-BE" altLang="fr-F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fr-BE" alt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fr-BE" alt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BE" alt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2017, UNECE, Geneva</a:t>
            </a:r>
          </a:p>
          <a:p>
            <a:pPr marL="0" indent="0" algn="ctr">
              <a:buNone/>
            </a:pPr>
            <a:endParaRPr lang="fr-BE" altLang="fr-FR" sz="4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99592" y="5517530"/>
            <a:ext cx="8064500" cy="1151830"/>
          </a:xfrm>
        </p:spPr>
        <p:txBody>
          <a:bodyPr/>
          <a:lstStyle/>
          <a:p>
            <a:pPr marL="0" indent="0" algn="r">
              <a:buNone/>
            </a:pP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Sian </a:t>
            </a:r>
            <a:r>
              <a:rPr lang="en-GB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Prout</a:t>
            </a:r>
            <a:endParaRPr lang="en-GB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Unit </a:t>
            </a:r>
            <a:b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fr-B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Rail Area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Commission</a:t>
            </a:r>
            <a:b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DG MOVE 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58880" y="6553150"/>
            <a:ext cx="2133600" cy="476250"/>
          </a:xfrm>
        </p:spPr>
        <p:txBody>
          <a:bodyPr/>
          <a:lstStyle/>
          <a:p>
            <a:fld id="{C9E8C6CD-EBFC-4184-B753-B96527D8DD3B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86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36625"/>
          </a:xfrm>
        </p:spPr>
        <p:txBody>
          <a:bodyPr/>
          <a:lstStyle/>
          <a:p>
            <a:pPr algn="ctr"/>
            <a:r>
              <a:rPr lang="en-GB" sz="3200" dirty="0" smtClean="0"/>
              <a:t>Fourth </a:t>
            </a:r>
            <a:r>
              <a:rPr lang="en-GB" sz="3200" dirty="0"/>
              <a:t>Railway Package of </a:t>
            </a:r>
            <a:r>
              <a:rPr lang="en-GB" sz="3200" dirty="0" smtClean="0"/>
              <a:t>2016:</a:t>
            </a:r>
            <a:br>
              <a:rPr lang="en-GB" sz="3200" dirty="0" smtClean="0"/>
            </a:br>
            <a:r>
              <a:rPr lang="en-GB" altLang="en-US" dirty="0"/>
              <a:t>Key </a:t>
            </a:r>
            <a:r>
              <a:rPr lang="en-GB" altLang="en-US" dirty="0" smtClean="0"/>
              <a:t>Policy Objectives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769037"/>
              </p:ext>
            </p:extLst>
          </p:nvPr>
        </p:nvGraphicFramePr>
        <p:xfrm>
          <a:off x="323528" y="2420888"/>
          <a:ext cx="8496944" cy="403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6CD-EBFC-4184-B753-B96527D8DD3B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" y="1340768"/>
            <a:ext cx="8877672" cy="936625"/>
          </a:xfrm>
        </p:spPr>
        <p:txBody>
          <a:bodyPr/>
          <a:lstStyle/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800" dirty="0" smtClean="0"/>
              <a:t>Single European Railway Area: </a:t>
            </a:r>
            <a:br>
              <a:rPr lang="en-GB" sz="2800" dirty="0" smtClean="0"/>
            </a:br>
            <a:r>
              <a:rPr lang="en-GB" sz="2800" dirty="0" smtClean="0"/>
              <a:t>Fourth Railway Package </a:t>
            </a:r>
            <a:r>
              <a:rPr lang="en-GB" sz="2800" dirty="0"/>
              <a:t>of 2016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848" y="2440260"/>
            <a:ext cx="8229600" cy="35290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61256" y="2800821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1839435"/>
              </p:ext>
            </p:extLst>
          </p:nvPr>
        </p:nvGraphicFramePr>
        <p:xfrm>
          <a:off x="385192" y="2440781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0888" y="6481142"/>
            <a:ext cx="2133600" cy="476250"/>
          </a:xfrm>
        </p:spPr>
        <p:txBody>
          <a:bodyPr/>
          <a:lstStyle/>
          <a:p>
            <a:fld id="{C9E8C6CD-EBFC-4184-B753-B96527D8DD3B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02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971551" y="1196752"/>
            <a:ext cx="7200900" cy="431800"/>
          </a:xfrm>
        </p:spPr>
        <p:txBody>
          <a:bodyPr/>
          <a:lstStyle/>
          <a:p>
            <a:r>
              <a:rPr lang="de-AT" altLang="de-DE" sz="2200" dirty="0" smtClean="0"/>
              <a:t>Market </a:t>
            </a:r>
            <a:r>
              <a:rPr lang="de-AT" altLang="de-DE" sz="2200" dirty="0" err="1" smtClean="0"/>
              <a:t>for</a:t>
            </a:r>
            <a:r>
              <a:rPr lang="de-AT" altLang="de-DE" sz="2200" dirty="0" smtClean="0"/>
              <a:t> </a:t>
            </a:r>
            <a:r>
              <a:rPr lang="de-AT" altLang="de-DE" sz="2200" dirty="0" err="1" smtClean="0"/>
              <a:t>rail</a:t>
            </a:r>
            <a:r>
              <a:rPr lang="de-AT" altLang="de-DE" sz="2200" dirty="0" smtClean="0"/>
              <a:t> passenger </a:t>
            </a:r>
            <a:r>
              <a:rPr lang="de-AT" altLang="de-DE" sz="2200" dirty="0" err="1" smtClean="0"/>
              <a:t>transport</a:t>
            </a:r>
            <a:endParaRPr lang="de-AT" altLang="de-DE" sz="2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6895622" cy="33733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F5494"/>
                </a:solidFill>
              </a:rPr>
              <a:t>Two ways of providing passenger transport: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F5494"/>
                </a:solidFill>
              </a:rPr>
              <a:t>Under a public service contract awarded by a competent authority (e.g. State, local/regional authority, etc.)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F5494"/>
                </a:solidFill>
              </a:rPr>
              <a:t>Mainly for services that are not profitable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F5494"/>
                </a:solidFill>
              </a:rPr>
              <a:t>Railway companies receive compensation from the State, or pay the state to obtain a contract whereby they recuperate through ticket sales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1200" dirty="0" smtClean="0">
                <a:solidFill>
                  <a:srgbClr val="0F5494"/>
                </a:solidFill>
              </a:rPr>
              <a:t>Market opening for PSO services: EU legislation encourages transition from direct award to competitive tendering of PSO contracts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F5494"/>
                </a:solidFill>
              </a:rPr>
              <a:t>As commercial 'open </a:t>
            </a:r>
            <a:r>
              <a:rPr lang="en-GB" dirty="0" err="1" smtClean="0">
                <a:solidFill>
                  <a:srgbClr val="0F5494"/>
                </a:solidFill>
              </a:rPr>
              <a:t>access'</a:t>
            </a:r>
            <a:r>
              <a:rPr lang="en-GB" dirty="0" smtClean="0">
                <a:solidFill>
                  <a:srgbClr val="0F5494"/>
                </a:solidFill>
              </a:rPr>
              <a:t> service in competition with other operators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F5494"/>
                </a:solidFill>
              </a:rPr>
              <a:t>Member States can limit access rights if the economic equilibrium of a public service contract covering the same line would be compromised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890" r="7532" b="1814"/>
          <a:stretch>
            <a:fillRect/>
          </a:stretch>
        </p:blipFill>
        <p:spPr bwMode="auto">
          <a:xfrm>
            <a:off x="2097955" y="4965122"/>
            <a:ext cx="163036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18846" r="26624" b="6795"/>
          <a:stretch>
            <a:fillRect/>
          </a:stretch>
        </p:blipFill>
        <p:spPr bwMode="auto">
          <a:xfrm>
            <a:off x="3783806" y="4954588"/>
            <a:ext cx="16430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10405" r="40414" b="13097"/>
          <a:stretch>
            <a:fillRect/>
          </a:stretch>
        </p:blipFill>
        <p:spPr bwMode="auto">
          <a:xfrm>
            <a:off x="5492455" y="4954588"/>
            <a:ext cx="16605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r="44907"/>
          <a:stretch>
            <a:fillRect/>
          </a:stretch>
        </p:blipFill>
        <p:spPr bwMode="auto">
          <a:xfrm>
            <a:off x="224388" y="4965122"/>
            <a:ext cx="18002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t="4063" r="-214" b="5676"/>
          <a:stretch>
            <a:fillRect/>
          </a:stretch>
        </p:blipFill>
        <p:spPr bwMode="auto">
          <a:xfrm>
            <a:off x="7212013" y="3717032"/>
            <a:ext cx="16446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Grafi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t="8688" r="6013" b="8688"/>
          <a:stretch>
            <a:fillRect/>
          </a:stretch>
        </p:blipFill>
        <p:spPr bwMode="auto">
          <a:xfrm>
            <a:off x="7212013" y="2482851"/>
            <a:ext cx="1636712" cy="11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Grafik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5" t="14633" r="16261" b="7327"/>
          <a:stretch>
            <a:fillRect/>
          </a:stretch>
        </p:blipFill>
        <p:spPr bwMode="auto">
          <a:xfrm>
            <a:off x="7223126" y="1268760"/>
            <a:ext cx="1636712" cy="11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r="23055"/>
          <a:stretch>
            <a:fillRect/>
          </a:stretch>
        </p:blipFill>
        <p:spPr bwMode="auto">
          <a:xfrm>
            <a:off x="7212013" y="4957763"/>
            <a:ext cx="16478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1781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1484784"/>
            <a:ext cx="7200851" cy="576064"/>
          </a:xfrm>
        </p:spPr>
        <p:txBody>
          <a:bodyPr/>
          <a:lstStyle/>
          <a:p>
            <a:pPr algn="ctr"/>
            <a:r>
              <a:rPr lang="fr-BE" sz="4400" dirty="0" smtClean="0">
                <a:cs typeface="Calibri" panose="020F0502020204030204" pitchFamily="34" charset="0"/>
              </a:rPr>
              <a:t>4th </a:t>
            </a:r>
            <a:r>
              <a:rPr lang="fr-BE" sz="4400" dirty="0" err="1" smtClean="0">
                <a:cs typeface="Calibri" panose="020F0502020204030204" pitchFamily="34" charset="0"/>
              </a:rPr>
              <a:t>Railway</a:t>
            </a:r>
            <a:r>
              <a:rPr lang="fr-BE" sz="4400" dirty="0" smtClean="0">
                <a:cs typeface="Calibri" panose="020F0502020204030204" pitchFamily="34" charset="0"/>
              </a:rPr>
              <a:t> Package</a:t>
            </a:r>
            <a:endParaRPr lang="en-GB" sz="4400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29" y="2287898"/>
            <a:ext cx="6895622" cy="3373350"/>
          </a:xfrm>
        </p:spPr>
        <p:txBody>
          <a:bodyPr/>
          <a:lstStyle/>
          <a:p>
            <a:pPr algn="just">
              <a:buClr>
                <a:srgbClr val="0F5494"/>
              </a:buClr>
              <a:buSzPct val="110000"/>
            </a:pP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Technical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pillar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,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adopted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June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2016, to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be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transposed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by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June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2019</a:t>
            </a:r>
          </a:p>
          <a:p>
            <a:pPr algn="just">
              <a:buClr>
                <a:srgbClr val="0F5494"/>
              </a:buClr>
              <a:buSzPct val="110000"/>
            </a:pP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Market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pillar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,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adopted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Dec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. 2016, to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be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tranposed</a:t>
            </a:r>
            <a:r>
              <a:rPr lang="fr-BE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by </a:t>
            </a:r>
          </a:p>
          <a:p>
            <a:pPr lvl="1" algn="just">
              <a:buClr>
                <a:srgbClr val="0F5494"/>
              </a:buClr>
              <a:buSzPct val="110000"/>
            </a:pP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revision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of 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Recast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 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December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2018 (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then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2020)</a:t>
            </a:r>
          </a:p>
          <a:p>
            <a:pPr lvl="1" algn="just">
              <a:buClr>
                <a:srgbClr val="0F5494"/>
              </a:buClr>
              <a:buSzPct val="110000"/>
            </a:pP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Principle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of 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competitive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award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for PSO by 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December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2019 (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with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transitional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period</a:t>
            </a:r>
            <a:r>
              <a:rPr lang="fr-BE" sz="2000" dirty="0" smtClean="0">
                <a:solidFill>
                  <a:srgbClr val="0F5494"/>
                </a:solidFill>
                <a:cs typeface="Calibri" panose="020F0502020204030204" pitchFamily="34" charset="0"/>
              </a:rPr>
              <a:t> 2023)</a:t>
            </a:r>
          </a:p>
          <a:p>
            <a:pPr lvl="1">
              <a:buClr>
                <a:srgbClr val="0F5494"/>
              </a:buClr>
              <a:buSzPct val="110000"/>
            </a:pPr>
            <a:endParaRPr lang="en-GB" sz="2400" dirty="0">
              <a:solidFill>
                <a:srgbClr val="0F54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288" y="404664"/>
            <a:ext cx="8353424" cy="32422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841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551" y="1484784"/>
            <a:ext cx="7200900" cy="431800"/>
          </a:xfrm>
        </p:spPr>
        <p:txBody>
          <a:bodyPr/>
          <a:lstStyle/>
          <a:p>
            <a:r>
              <a:rPr lang="en-GB" sz="2400" dirty="0" smtClean="0"/>
              <a:t>Secondary legislation already in place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29" y="2060848"/>
            <a:ext cx="6895622" cy="4032448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2200" i="0" dirty="0" smtClean="0">
                <a:solidFill>
                  <a:srgbClr val="0F5494"/>
                </a:solidFill>
              </a:rPr>
              <a:t> </a:t>
            </a:r>
            <a:r>
              <a:rPr lang="en-GB" sz="1600" i="0" dirty="0" smtClean="0">
                <a:solidFill>
                  <a:srgbClr val="0F5494"/>
                </a:solidFill>
              </a:rPr>
              <a:t>Modalities for calculation of direct cost;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1600" i="0" dirty="0" smtClean="0">
                <a:solidFill>
                  <a:srgbClr val="0F5494"/>
                </a:solidFill>
              </a:rPr>
              <a:t> Framework agreements;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1600" i="0" dirty="0" smtClean="0">
                <a:solidFill>
                  <a:srgbClr val="0F5494"/>
                </a:solidFill>
              </a:rPr>
              <a:t> Licensing;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1600" i="0" dirty="0" smtClean="0">
                <a:solidFill>
                  <a:srgbClr val="0F5494"/>
                </a:solidFill>
              </a:rPr>
              <a:t> </a:t>
            </a:r>
            <a:r>
              <a:rPr lang="en-GB" sz="1600" i="0" dirty="0">
                <a:solidFill>
                  <a:srgbClr val="0F5494"/>
                </a:solidFill>
              </a:rPr>
              <a:t>C</a:t>
            </a:r>
            <a:r>
              <a:rPr lang="en-GB" sz="1600" i="0" dirty="0" smtClean="0">
                <a:solidFill>
                  <a:srgbClr val="0F5494"/>
                </a:solidFill>
              </a:rPr>
              <a:t>riteria for applicants,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1600" i="0" dirty="0" smtClean="0">
                <a:solidFill>
                  <a:srgbClr val="0F5494"/>
                </a:solidFill>
              </a:rPr>
              <a:t> Principle purpose and economic equilibrium test;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fr-BE" sz="1600" i="0" dirty="0" smtClean="0">
                <a:solidFill>
                  <a:srgbClr val="0F5494"/>
                </a:solidFill>
              </a:rPr>
              <a:t>Coordination of </a:t>
            </a:r>
            <a:r>
              <a:rPr lang="fr-BE" sz="1600" i="0" dirty="0" err="1" smtClean="0">
                <a:solidFill>
                  <a:srgbClr val="0F5494"/>
                </a:solidFill>
              </a:rPr>
              <a:t>works</a:t>
            </a:r>
            <a:r>
              <a:rPr lang="fr-BE" sz="1600" i="0" dirty="0" smtClean="0">
                <a:solidFill>
                  <a:srgbClr val="0F5494"/>
                </a:solidFill>
              </a:rPr>
              <a:t> </a:t>
            </a:r>
            <a:r>
              <a:rPr lang="fr-BE" sz="1600" i="0" dirty="0" err="1" smtClean="0">
                <a:solidFill>
                  <a:srgbClr val="0F5494"/>
                </a:solidFill>
              </a:rPr>
              <a:t>under</a:t>
            </a:r>
            <a:r>
              <a:rPr lang="fr-BE" sz="1600" i="0" dirty="0" smtClean="0">
                <a:solidFill>
                  <a:srgbClr val="0F5494"/>
                </a:solidFill>
              </a:rPr>
              <a:t> </a:t>
            </a:r>
            <a:r>
              <a:rPr lang="fr-BE" sz="1600" i="0" dirty="0" err="1" smtClean="0">
                <a:solidFill>
                  <a:srgbClr val="0F5494"/>
                </a:solidFill>
              </a:rPr>
              <a:t>Annex</a:t>
            </a:r>
            <a:r>
              <a:rPr lang="fr-BE" sz="1600" i="0" dirty="0" smtClean="0">
                <a:solidFill>
                  <a:srgbClr val="0F5494"/>
                </a:solidFill>
              </a:rPr>
              <a:t> VII;</a:t>
            </a:r>
            <a:endParaRPr lang="en-GB" sz="1600" i="0" dirty="0" smtClean="0">
              <a:solidFill>
                <a:srgbClr val="0F5494"/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1600" i="0" dirty="0">
                <a:solidFill>
                  <a:srgbClr val="0F5494"/>
                </a:solidFill>
              </a:rPr>
              <a:t>Noise differentiated TAC;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en-GB" sz="1600" i="0" dirty="0" smtClean="0">
                <a:solidFill>
                  <a:srgbClr val="0F5494"/>
                </a:solidFill>
              </a:rPr>
              <a:t> Data collection with a view to rail market monitoring; 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r>
              <a:rPr lang="fr-BE" sz="1600" i="0" dirty="0">
                <a:solidFill>
                  <a:srgbClr val="0F5494"/>
                </a:solidFill>
              </a:rPr>
              <a:t>Access to service </a:t>
            </a:r>
            <a:r>
              <a:rPr lang="fr-BE" sz="1600" i="0" dirty="0" err="1" smtClean="0">
                <a:solidFill>
                  <a:srgbClr val="0F5494"/>
                </a:solidFill>
              </a:rPr>
              <a:t>facilities</a:t>
            </a:r>
            <a:r>
              <a:rPr lang="fr-BE" sz="1600" i="0" dirty="0" smtClean="0">
                <a:solidFill>
                  <a:srgbClr val="0F5494"/>
                </a:solidFill>
              </a:rPr>
              <a:t>. </a:t>
            </a:r>
            <a:endParaRPr lang="en-GB" sz="1600" i="0" dirty="0">
              <a:solidFill>
                <a:srgbClr val="0F5494"/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ü"/>
              <a:defRPr/>
            </a:pPr>
            <a:endParaRPr lang="en-GB" sz="1800" dirty="0" smtClean="0">
              <a:solidFill>
                <a:srgbClr val="0F5494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en-GB" dirty="0" smtClean="0">
              <a:solidFill>
                <a:srgbClr val="0F5494"/>
              </a:solidFill>
            </a:endParaRPr>
          </a:p>
          <a:p>
            <a:pPr>
              <a:defRPr/>
            </a:pPr>
            <a:endParaRPr lang="en-GB" dirty="0">
              <a:solidFill>
                <a:srgbClr val="0F549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288" y="476672"/>
            <a:ext cx="8353424" cy="3242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fr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r>
              <a:rPr lang="fr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789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784976" cy="360040"/>
          </a:xfrm>
        </p:spPr>
        <p:txBody>
          <a:bodyPr/>
          <a:lstStyle/>
          <a:p>
            <a:pPr algn="ctr"/>
            <a:r>
              <a:rPr lang="en-GB" dirty="0" smtClean="0"/>
              <a:t>Track access charges – principles of EU law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77302"/>
              </p:ext>
            </p:extLst>
          </p:nvPr>
        </p:nvGraphicFramePr>
        <p:xfrm>
          <a:off x="1276350" y="2420888"/>
          <a:ext cx="6896100" cy="337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6665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551" y="404664"/>
            <a:ext cx="7200900" cy="431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704907" cy="4104456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F5494"/>
              </a:buClr>
              <a:buNone/>
            </a:pPr>
            <a:r>
              <a:rPr lang="fr-BE" sz="2500" b="1" i="0" dirty="0" err="1">
                <a:solidFill>
                  <a:srgbClr val="0F5494"/>
                </a:solidFill>
                <a:latin typeface="+mj-lt"/>
                <a:cs typeface="Calibri" panose="020F0502020204030204" pitchFamily="34" charset="0"/>
              </a:rPr>
              <a:t>Other</a:t>
            </a:r>
            <a:r>
              <a:rPr lang="fr-BE" sz="2500" b="1" i="0" dirty="0">
                <a:solidFill>
                  <a:srgbClr val="0F5494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fr-BE" sz="2500" b="1" i="0" dirty="0" err="1">
                <a:solidFill>
                  <a:srgbClr val="0F5494"/>
                </a:solidFill>
                <a:latin typeface="+mj-lt"/>
                <a:cs typeface="Calibri" panose="020F0502020204030204" pitchFamily="34" charset="0"/>
              </a:rPr>
              <a:t>recent</a:t>
            </a:r>
            <a:r>
              <a:rPr lang="fr-BE" sz="2500" b="1" i="0" dirty="0">
                <a:solidFill>
                  <a:srgbClr val="0F5494"/>
                </a:solidFill>
                <a:latin typeface="+mj-lt"/>
                <a:cs typeface="Calibri" panose="020F0502020204030204" pitchFamily="34" charset="0"/>
              </a:rPr>
              <a:t> initiatives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</a:pP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Revision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of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Passenger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Rights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Regulation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</a:pP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Delegated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Act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on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specific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objectives for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revision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of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TSIs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(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September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2017);</a:t>
            </a:r>
          </a:p>
          <a:p>
            <a:pPr marL="0" indent="0">
              <a:spcAft>
                <a:spcPts val="600"/>
              </a:spcAft>
              <a:buClr>
                <a:srgbClr val="0F5494"/>
              </a:buClr>
              <a:buNone/>
            </a:pPr>
            <a:r>
              <a:rPr lang="en-GB" sz="2500" b="1" i="0" dirty="0" smtClean="0">
                <a:solidFill>
                  <a:srgbClr val="0F5494"/>
                </a:solidFill>
                <a:latin typeface="+mj-lt"/>
                <a:cs typeface="Calibri" panose="020F0502020204030204" pitchFamily="34" charset="0"/>
              </a:rPr>
              <a:t>Our current priorities and actions </a:t>
            </a:r>
            <a:r>
              <a:rPr lang="en-GB" sz="2500" b="1" i="0" dirty="0">
                <a:solidFill>
                  <a:srgbClr val="0F5494"/>
                </a:solidFill>
                <a:latin typeface="+mj-lt"/>
                <a:cs typeface="Calibri" panose="020F0502020204030204" pitchFamily="34" charset="0"/>
              </a:rPr>
              <a:t>: </a:t>
            </a:r>
            <a:endParaRPr lang="en-GB" sz="2500" b="1" i="0" dirty="0" smtClean="0">
              <a:solidFill>
                <a:srgbClr val="0F5494"/>
              </a:solidFill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Complete the  </a:t>
            </a:r>
            <a:r>
              <a:rPr lang="fr-BE" sz="18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legislative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18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work</a:t>
            </a:r>
            <a:r>
              <a:rPr lang="en-GB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: economic equilibrium, noise,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in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process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of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adopting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all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implementing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acts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on autorisation of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vehicles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and single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safety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certificats</a:t>
            </a:r>
            <a:r>
              <a:rPr lang="en-GB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Improve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implementation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,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enforcement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(MOVE/COMP);</a:t>
            </a:r>
            <a:endParaRPr lang="fr-BE" sz="1800" i="0" dirty="0">
              <a:solidFill>
                <a:srgbClr val="0F5494"/>
              </a:solidFill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sz="18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Evaluate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 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: 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RFCR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, 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TDD;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M</a:t>
            </a:r>
            <a:r>
              <a:rPr lang="fr-BE" sz="18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etering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 of traction </a:t>
            </a:r>
            <a:r>
              <a:rPr lang="fr-BE" sz="18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electricity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New 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challenges : </a:t>
            </a:r>
            <a:r>
              <a:rPr lang="fr-BE" sz="1800" i="0" dirty="0" err="1">
                <a:solidFill>
                  <a:srgbClr val="0F5494"/>
                </a:solidFill>
                <a:cs typeface="Calibri" panose="020F0502020204030204" pitchFamily="34" charset="0"/>
              </a:rPr>
              <a:t>security</a:t>
            </a:r>
            <a:r>
              <a:rPr lang="fr-BE" sz="1800" i="0" dirty="0">
                <a:solidFill>
                  <a:srgbClr val="0F5494"/>
                </a:solidFill>
                <a:cs typeface="Calibri" panose="020F0502020204030204" pitchFamily="34" charset="0"/>
              </a:rPr>
              <a:t>, digital, </a:t>
            </a:r>
            <a:r>
              <a:rPr lang="fr-BE" sz="18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ticketing</a:t>
            </a:r>
            <a:r>
              <a:rPr lang="fr-BE" sz="18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.</a:t>
            </a:r>
            <a:endParaRPr lang="fr-BE" sz="1800" i="0" dirty="0">
              <a:solidFill>
                <a:srgbClr val="0F5494"/>
              </a:solidFill>
              <a:cs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5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551" y="1484784"/>
            <a:ext cx="7200900" cy="431800"/>
          </a:xfrm>
        </p:spPr>
        <p:txBody>
          <a:bodyPr/>
          <a:lstStyle/>
          <a:p>
            <a:pPr algn="ctr"/>
            <a:r>
              <a:rPr lang="fr-FR" altLang="fr-FR" dirty="0" err="1" smtClean="0">
                <a:cs typeface="Calibri" panose="020F0502020204030204" pitchFamily="34" charset="0"/>
              </a:rPr>
              <a:t>Better</a:t>
            </a:r>
            <a:r>
              <a:rPr lang="fr-FR" altLang="fr-FR" dirty="0" smtClean="0"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cs typeface="Calibri" panose="020F0502020204030204" pitchFamily="34" charset="0"/>
              </a:rPr>
              <a:t>oversight</a:t>
            </a:r>
            <a:r>
              <a:rPr lang="fr-FR" altLang="fr-FR" dirty="0" smtClean="0">
                <a:cs typeface="Calibri" panose="020F0502020204030204" pitchFamily="34" charset="0"/>
              </a:rPr>
              <a:t> of the </a:t>
            </a:r>
            <a:r>
              <a:rPr lang="fr-FR" altLang="fr-FR" dirty="0" err="1" smtClean="0">
                <a:cs typeface="Calibri" panose="020F0502020204030204" pitchFamily="34" charset="0"/>
              </a:rPr>
              <a:t>market</a:t>
            </a:r>
            <a:endParaRPr lang="fr-FR" altLang="fr-FR" dirty="0">
              <a:cs typeface="Calibri" panose="020F0502020204030204" pitchFamily="34" charset="0"/>
            </a:endParaRPr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body" sz="quarter" idx="11"/>
          </p:nvPr>
        </p:nvSpPr>
        <p:spPr>
          <a:xfrm>
            <a:off x="446268" y="2132856"/>
            <a:ext cx="8353424" cy="324222"/>
          </a:xfrm>
        </p:spPr>
        <p:txBody>
          <a:bodyPr/>
          <a:lstStyle/>
          <a:p>
            <a:pPr marL="285750" indent="-285750" algn="l"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altLang="fr-FR" sz="2000" i="0" dirty="0">
                <a:solidFill>
                  <a:srgbClr val="0F5494"/>
                </a:solidFill>
                <a:cs typeface="Calibri" panose="020F0502020204030204" pitchFamily="34" charset="0"/>
              </a:rPr>
              <a:t>More </a:t>
            </a:r>
            <a:r>
              <a:rPr lang="it-IT" altLang="fr-FR" sz="2000" i="0" dirty="0" err="1">
                <a:solidFill>
                  <a:srgbClr val="0F5494"/>
                </a:solidFill>
                <a:cs typeface="Calibri" panose="020F0502020204030204" pitchFamily="34" charset="0"/>
              </a:rPr>
              <a:t>reliable</a:t>
            </a:r>
            <a:r>
              <a:rPr lang="it-IT" altLang="fr-FR" sz="2000" i="0" dirty="0">
                <a:solidFill>
                  <a:srgbClr val="0F5494"/>
                </a:solidFill>
                <a:cs typeface="Calibri" panose="020F0502020204030204" pitchFamily="34" charset="0"/>
              </a:rPr>
              <a:t> and </a:t>
            </a:r>
            <a:r>
              <a:rPr lang="it-IT" altLang="fr-FR" sz="2000" i="0" dirty="0" err="1">
                <a:solidFill>
                  <a:srgbClr val="0F5494"/>
                </a:solidFill>
                <a:cs typeface="Calibri" panose="020F0502020204030204" pitchFamily="34" charset="0"/>
              </a:rPr>
              <a:t>accessible</a:t>
            </a:r>
            <a:r>
              <a:rPr lang="it-IT" altLang="fr-FR" sz="2000" i="0" dirty="0">
                <a:solidFill>
                  <a:srgbClr val="0F5494"/>
                </a:solidFill>
                <a:cs typeface="Calibri" panose="020F0502020204030204" pitchFamily="34" charset="0"/>
              </a:rPr>
              <a:t> market </a:t>
            </a:r>
            <a:r>
              <a:rPr lang="it-IT" altLang="fr-FR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data </a:t>
            </a:r>
            <a:r>
              <a:rPr lang="it-IT" altLang="fr-FR" sz="2000" i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through</a:t>
            </a:r>
            <a:endParaRPr lang="it-IT" altLang="fr-FR" sz="2000" i="0" dirty="0" smtClean="0">
              <a:solidFill>
                <a:srgbClr val="0F5494"/>
              </a:solidFill>
              <a:cs typeface="Calibri" panose="020F0502020204030204" pitchFamily="34" charset="0"/>
            </a:endParaRPr>
          </a:p>
          <a:p>
            <a:pPr marL="285750" indent="-285750" algn="l"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endParaRPr lang="en-GB" altLang="fr-FR" sz="2000" i="0" dirty="0">
              <a:solidFill>
                <a:srgbClr val="0F5494"/>
              </a:solidFill>
              <a:cs typeface="Calibri" panose="020F0502020204030204" pitchFamily="34" charset="0"/>
            </a:endParaRPr>
          </a:p>
          <a:p>
            <a:pPr algn="l">
              <a:buClr>
                <a:srgbClr val="0F5494"/>
              </a:buClr>
              <a:buSzPct val="110000"/>
            </a:pPr>
            <a:r>
              <a:rPr lang="en-GB" altLang="fr-FR" sz="2000" i="0" dirty="0" smtClean="0">
                <a:solidFill>
                  <a:srgbClr val="0F5494"/>
                </a:solidFill>
                <a:cs typeface="Calibri" panose="020F0502020204030204" pitchFamily="34" charset="0"/>
              </a:rPr>
              <a:t>Transport Monitoring System – Rail (TRAMOS - Rail) </a:t>
            </a:r>
          </a:p>
          <a:p>
            <a:pPr marL="285750" indent="-285750" algn="l"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endParaRPr lang="en-GB" altLang="fr-FR" sz="2000" i="0" dirty="0" smtClean="0">
              <a:solidFill>
                <a:srgbClr val="0F5494"/>
              </a:solidFill>
              <a:cs typeface="Calibri" panose="020F0502020204030204" pitchFamily="34" charset="0"/>
            </a:endParaRPr>
          </a:p>
          <a:p>
            <a:pPr lvl="1">
              <a:buClr>
                <a:srgbClr val="0F5494"/>
              </a:buClr>
            </a:pPr>
            <a:r>
              <a:rPr lang="en-GB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Allowing Member States to submit their RMMS data online</a:t>
            </a:r>
          </a:p>
          <a:p>
            <a:pPr lvl="1">
              <a:buClr>
                <a:srgbClr val="0F5494"/>
              </a:buClr>
            </a:pP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Performing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real time data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quality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checks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both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for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Member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States and EC</a:t>
            </a:r>
          </a:p>
          <a:p>
            <a:pPr lvl="1">
              <a:buClr>
                <a:srgbClr val="0F5494"/>
              </a:buClr>
            </a:pP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Further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developments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to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allow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stakeholders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to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access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validated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, </a:t>
            </a:r>
            <a:r>
              <a:rPr lang="fr-BE" altLang="fr-FR" sz="1800" b="0" dirty="0" err="1" smtClean="0">
                <a:solidFill>
                  <a:srgbClr val="0F5494"/>
                </a:solidFill>
                <a:cs typeface="Calibri" panose="020F0502020204030204" pitchFamily="34" charset="0"/>
              </a:rPr>
              <a:t>historical</a:t>
            </a:r>
            <a:r>
              <a:rPr lang="fr-BE" altLang="fr-FR" sz="1800" b="0" dirty="0" smtClean="0">
                <a:solidFill>
                  <a:srgbClr val="0F5494"/>
                </a:solidFill>
                <a:cs typeface="Calibri" panose="020F0502020204030204" pitchFamily="34" charset="0"/>
              </a:rPr>
              <a:t>, cross-country RMMS data</a:t>
            </a:r>
            <a:endParaRPr lang="en-GB" altLang="fr-FR" sz="1800" b="0" dirty="0" smtClean="0">
              <a:solidFill>
                <a:srgbClr val="0F5494"/>
              </a:solidFill>
              <a:cs typeface="Calibri" panose="020F0502020204030204" pitchFamily="34" charset="0"/>
            </a:endParaRPr>
          </a:p>
          <a:p>
            <a:pPr lvl="1"/>
            <a:endParaRPr lang="en-GB" altLang="fr-FR" dirty="0">
              <a:solidFill>
                <a:srgbClr val="0F5494"/>
              </a:solidFill>
            </a:endParaRPr>
          </a:p>
          <a:p>
            <a:pPr lvl="1"/>
            <a:endParaRPr lang="en-GB" altLang="fr-FR" sz="2400" dirty="0" smtClean="0">
              <a:solidFill>
                <a:srgbClr val="0F549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76" y="5157192"/>
            <a:ext cx="4104456" cy="118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fr-BE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5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Enforcement</a:t>
            </a:r>
            <a:endParaRPr lang="en-GB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46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557040"/>
            <a:ext cx="7200900" cy="431800"/>
          </a:xfrm>
        </p:spPr>
        <p:txBody>
          <a:bodyPr/>
          <a:lstStyle/>
          <a:p>
            <a:pPr algn="ctr"/>
            <a:r>
              <a:rPr lang="fr-BE" dirty="0" err="1" smtClean="0"/>
              <a:t>Other</a:t>
            </a:r>
            <a:r>
              <a:rPr lang="fr-BE" dirty="0" smtClean="0"/>
              <a:t> issues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29" y="1999866"/>
            <a:ext cx="6895622" cy="3373350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F5494"/>
              </a:buClr>
              <a:buSzPct val="110000"/>
              <a:buNone/>
            </a:pPr>
            <a:endParaRPr lang="fr-BE" b="1" i="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  <a:buClr>
                <a:srgbClr val="0F5494"/>
              </a:buClr>
              <a:buSzPct val="110000"/>
            </a:pPr>
            <a:r>
              <a:rPr lang="fr-BE" sz="1800" b="1" i="0" dirty="0" smtClean="0">
                <a:solidFill>
                  <a:srgbClr val="0F5494"/>
                </a:solidFill>
              </a:rPr>
              <a:t>Soft </a:t>
            </a:r>
            <a:r>
              <a:rPr lang="fr-BE" sz="1800" b="1" i="0" dirty="0" err="1" smtClean="0">
                <a:solidFill>
                  <a:srgbClr val="0F5494"/>
                </a:solidFill>
              </a:rPr>
              <a:t>measures</a:t>
            </a:r>
            <a:r>
              <a:rPr lang="fr-BE" sz="1800" b="1" i="0" dirty="0" smtClean="0">
                <a:solidFill>
                  <a:srgbClr val="0F5494"/>
                </a:solidFill>
              </a:rPr>
              <a:t>/</a:t>
            </a:r>
            <a:r>
              <a:rPr lang="fr-BE" sz="1800" b="1" i="0" dirty="0" err="1" smtClean="0">
                <a:solidFill>
                  <a:srgbClr val="0F5494"/>
                </a:solidFill>
              </a:rPr>
              <a:t>sector</a:t>
            </a:r>
            <a:r>
              <a:rPr lang="fr-BE" sz="1800" b="1" i="0" dirty="0" smtClean="0">
                <a:solidFill>
                  <a:srgbClr val="0F5494"/>
                </a:solidFill>
              </a:rPr>
              <a:t> initiatives </a:t>
            </a:r>
          </a:p>
          <a:p>
            <a:pPr lvl="1">
              <a:spcAft>
                <a:spcPts val="600"/>
              </a:spcAft>
              <a:buClr>
                <a:srgbClr val="0F5494"/>
              </a:buClr>
            </a:pPr>
            <a:r>
              <a:rPr lang="fr-BE" sz="1800" dirty="0" err="1" smtClean="0">
                <a:solidFill>
                  <a:srgbClr val="0F5494"/>
                </a:solidFill>
              </a:rPr>
              <a:t>Sector</a:t>
            </a:r>
            <a:r>
              <a:rPr lang="fr-BE" sz="180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statement</a:t>
            </a:r>
            <a:endParaRPr lang="fr-BE" sz="1800" dirty="0" smtClean="0">
              <a:solidFill>
                <a:srgbClr val="0F5494"/>
              </a:solidFill>
            </a:endParaRPr>
          </a:p>
          <a:p>
            <a:pPr lvl="1">
              <a:spcAft>
                <a:spcPts val="600"/>
              </a:spcAft>
              <a:buClr>
                <a:srgbClr val="0F5494"/>
              </a:buClr>
            </a:pPr>
            <a:r>
              <a:rPr lang="fr-BE" sz="1800" dirty="0" err="1" smtClean="0">
                <a:solidFill>
                  <a:srgbClr val="0F5494"/>
                </a:solidFill>
              </a:rPr>
              <a:t>Ministerial</a:t>
            </a:r>
            <a:r>
              <a:rPr lang="fr-BE" sz="1800" dirty="0" smtClean="0">
                <a:solidFill>
                  <a:srgbClr val="0F5494"/>
                </a:solidFill>
              </a:rPr>
              <a:t> </a:t>
            </a:r>
            <a:r>
              <a:rPr lang="fr-BE" sz="1800" dirty="0" err="1" smtClean="0">
                <a:solidFill>
                  <a:srgbClr val="0F5494"/>
                </a:solidFill>
              </a:rPr>
              <a:t>declaration</a:t>
            </a:r>
            <a:endParaRPr lang="fr-BE" sz="180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  <a:buClr>
                <a:srgbClr val="0F5494"/>
              </a:buClr>
              <a:buSzPct val="110000"/>
            </a:pPr>
            <a:r>
              <a:rPr lang="fr-BE" sz="1800" b="1" i="0" dirty="0">
                <a:solidFill>
                  <a:srgbClr val="0F5494"/>
                </a:solidFill>
              </a:rPr>
              <a:t>Platforms</a:t>
            </a:r>
            <a:endParaRPr lang="fr-BE" sz="1800" b="1" i="0" dirty="0" smtClean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  <a:buClr>
                <a:srgbClr val="0F5494"/>
              </a:buClr>
              <a:buSzPct val="110000"/>
            </a:pPr>
            <a:r>
              <a:rPr lang="fr-BE" sz="1800" b="1" i="0" dirty="0" err="1" smtClean="0">
                <a:solidFill>
                  <a:srgbClr val="0F5494"/>
                </a:solidFill>
              </a:rPr>
              <a:t>Efficiency</a:t>
            </a:r>
            <a:r>
              <a:rPr lang="fr-BE" sz="1800" b="1" i="0" dirty="0" smtClean="0">
                <a:solidFill>
                  <a:srgbClr val="0F5494"/>
                </a:solidFill>
              </a:rPr>
              <a:t> </a:t>
            </a:r>
            <a:r>
              <a:rPr lang="fr-BE" sz="1800" b="1" i="0" dirty="0">
                <a:solidFill>
                  <a:srgbClr val="0F5494"/>
                </a:solidFill>
              </a:rPr>
              <a:t>of Infrastructure </a:t>
            </a:r>
            <a:r>
              <a:rPr lang="fr-BE" sz="1800" b="1" i="0" dirty="0" smtClean="0">
                <a:solidFill>
                  <a:srgbClr val="0F5494"/>
                </a:solidFill>
              </a:rPr>
              <a:t>Managers</a:t>
            </a:r>
          </a:p>
          <a:p>
            <a:pPr>
              <a:spcAft>
                <a:spcPts val="600"/>
              </a:spcAft>
              <a:buClr>
                <a:srgbClr val="0F5494"/>
              </a:buClr>
              <a:buSzPct val="110000"/>
            </a:pPr>
            <a:r>
              <a:rPr lang="fr-BE" sz="1800" b="1" i="0" dirty="0" smtClean="0">
                <a:solidFill>
                  <a:srgbClr val="0F5494"/>
                </a:solidFill>
              </a:rPr>
              <a:t>KPI's</a:t>
            </a:r>
            <a:endParaRPr lang="fr-BE" sz="1800" b="1" i="0" dirty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  <a:buClr>
                <a:srgbClr val="0F5494"/>
              </a:buClr>
              <a:buSzPct val="110000"/>
            </a:pPr>
            <a:r>
              <a:rPr lang="fr-BE" sz="1800" b="1" i="0" dirty="0" smtClean="0">
                <a:solidFill>
                  <a:srgbClr val="0F5494"/>
                </a:solidFill>
              </a:rPr>
              <a:t>National </a:t>
            </a:r>
            <a:r>
              <a:rPr lang="fr-BE" sz="1800" b="1" i="0" dirty="0" err="1">
                <a:solidFill>
                  <a:srgbClr val="0F5494"/>
                </a:solidFill>
              </a:rPr>
              <a:t>rules</a:t>
            </a:r>
            <a:endParaRPr lang="fr-BE" sz="1800" b="1" i="0" dirty="0">
              <a:solidFill>
                <a:srgbClr val="0F5494"/>
              </a:solidFill>
            </a:endParaRPr>
          </a:p>
          <a:p>
            <a:pPr>
              <a:spcAft>
                <a:spcPts val="600"/>
              </a:spcAft>
              <a:buClr>
                <a:srgbClr val="0F5494"/>
              </a:buClr>
              <a:buSzPct val="110000"/>
            </a:pPr>
            <a:r>
              <a:rPr lang="fr-BE" sz="1800" b="1" i="0" dirty="0">
                <a:solidFill>
                  <a:srgbClr val="0F5494"/>
                </a:solidFill>
              </a:rPr>
              <a:t>Innovation </a:t>
            </a:r>
            <a:r>
              <a:rPr lang="fr-BE" sz="1800" b="1" i="0" dirty="0" err="1" smtClean="0">
                <a:solidFill>
                  <a:srgbClr val="0F5494"/>
                </a:solidFill>
              </a:rPr>
              <a:t>through</a:t>
            </a:r>
            <a:r>
              <a:rPr lang="fr-BE" sz="1800" b="1" i="0" dirty="0" smtClean="0">
                <a:solidFill>
                  <a:srgbClr val="0F5494"/>
                </a:solidFill>
              </a:rPr>
              <a:t> Shift2Rail</a:t>
            </a:r>
          </a:p>
          <a:p>
            <a:pPr marL="0" indent="0">
              <a:spcAft>
                <a:spcPts val="600"/>
              </a:spcAft>
              <a:buNone/>
            </a:pPr>
            <a:endParaRPr lang="fr-BE" dirty="0" smtClean="0">
              <a:solidFill>
                <a:srgbClr val="0F5494"/>
              </a:solidFill>
            </a:endParaRPr>
          </a:p>
          <a:p>
            <a:endParaRPr lang="fr-BE" dirty="0" smtClean="0">
              <a:solidFill>
                <a:srgbClr val="0F5494"/>
              </a:solidFill>
            </a:endParaRPr>
          </a:p>
          <a:p>
            <a:endParaRPr lang="en-GB" dirty="0">
              <a:solidFill>
                <a:srgbClr val="0F549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404664"/>
            <a:ext cx="8353424" cy="32422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354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 bwMode="auto">
          <a:xfrm>
            <a:off x="4685157" y="2132856"/>
            <a:ext cx="30859" cy="325952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6300192" y="2132856"/>
            <a:ext cx="0" cy="325952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043608" y="2132856"/>
            <a:ext cx="0" cy="325952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1748939" y="2132856"/>
            <a:ext cx="14749" cy="325952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2483768" y="2132856"/>
            <a:ext cx="20916" cy="325952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3275856" y="2132856"/>
            <a:ext cx="0" cy="325952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3995936" y="2132856"/>
            <a:ext cx="0" cy="325952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412776"/>
            <a:ext cx="7200900" cy="431800"/>
          </a:xfrm>
        </p:spPr>
        <p:txBody>
          <a:bodyPr/>
          <a:lstStyle/>
          <a:p>
            <a:pPr algn="ctr"/>
            <a:r>
              <a:rPr lang="en-GB" dirty="0" smtClean="0"/>
              <a:t>Timeframe of Policy Actions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899592" y="1988841"/>
            <a:ext cx="0" cy="3456383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899592" y="5445224"/>
            <a:ext cx="7488832" cy="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611560" y="5445224"/>
            <a:ext cx="864096" cy="646331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First rail market legislation (1991)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331640" y="5445224"/>
            <a:ext cx="88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First railway package (2001)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79712" y="5445224"/>
            <a:ext cx="9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Second railway package (2004)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921644" y="5445224"/>
            <a:ext cx="78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Third railway package (2007)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63888" y="5445224"/>
            <a:ext cx="93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Rail freight corridor Regulation (2010)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397807" y="5445224"/>
            <a:ext cx="82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Recast of first package (2012)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68144" y="5445224"/>
            <a:ext cx="9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Fourth railway package (2016)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3608" y="5014297"/>
            <a:ext cx="7056784" cy="271274"/>
            <a:chOff x="1547664" y="4797152"/>
            <a:chExt cx="5688632" cy="271274"/>
          </a:xfrm>
        </p:grpSpPr>
        <p:sp>
          <p:nvSpPr>
            <p:cNvPr id="8" name="Pentagon 7"/>
            <p:cNvSpPr/>
            <p:nvPr/>
          </p:nvSpPr>
          <p:spPr bwMode="auto">
            <a:xfrm>
              <a:off x="1547664" y="4797152"/>
              <a:ext cx="5688632" cy="27127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7000" b="1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34214" y="4797152"/>
              <a:ext cx="340583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Opening markets to competition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91680" y="4377830"/>
            <a:ext cx="6492335" cy="563338"/>
            <a:chOff x="4685157" y="3403529"/>
            <a:chExt cx="3498857" cy="745551"/>
          </a:xfrm>
        </p:grpSpPr>
        <p:sp>
          <p:nvSpPr>
            <p:cNvPr id="42" name="Pentagon 41"/>
            <p:cNvSpPr/>
            <p:nvPr/>
          </p:nvSpPr>
          <p:spPr bwMode="auto">
            <a:xfrm>
              <a:off x="4716015" y="3403529"/>
              <a:ext cx="3467999" cy="745551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7000" b="1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85157" y="3501008"/>
              <a:ext cx="3415235" cy="550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Independence, track access charges, capacity allocation, sustainable funding, equal access, independent regulatory bodies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5936" y="3284984"/>
            <a:ext cx="4392488" cy="648072"/>
            <a:chOff x="3995936" y="4243154"/>
            <a:chExt cx="4256772" cy="553998"/>
          </a:xfrm>
        </p:grpSpPr>
        <p:sp>
          <p:nvSpPr>
            <p:cNvPr id="45" name="Pentagon 44"/>
            <p:cNvSpPr/>
            <p:nvPr/>
          </p:nvSpPr>
          <p:spPr bwMode="auto">
            <a:xfrm>
              <a:off x="3995936" y="4243154"/>
              <a:ext cx="4187234" cy="553998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7000" b="1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029026" y="4366265"/>
              <a:ext cx="42236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Rail Freight Corridors governance, capacity offer, traffic management, infrastructure works, harmonisation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63688" y="4021822"/>
            <a:ext cx="6408711" cy="271274"/>
            <a:chOff x="1763688" y="4885918"/>
            <a:chExt cx="6408711" cy="271274"/>
          </a:xfrm>
        </p:grpSpPr>
        <p:sp>
          <p:nvSpPr>
            <p:cNvPr id="50" name="Pentagon 49"/>
            <p:cNvSpPr/>
            <p:nvPr/>
          </p:nvSpPr>
          <p:spPr bwMode="auto">
            <a:xfrm>
              <a:off x="1763688" y="4885918"/>
              <a:ext cx="6408711" cy="27127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7000" b="1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17548" y="4885918"/>
              <a:ext cx="386349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Rail Market monitoring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89553" y="2653670"/>
            <a:ext cx="2093617" cy="271274"/>
            <a:chOff x="6089553" y="2564904"/>
            <a:chExt cx="2093617" cy="271274"/>
          </a:xfrm>
        </p:grpSpPr>
        <p:sp>
          <p:nvSpPr>
            <p:cNvPr id="53" name="Pentagon 52"/>
            <p:cNvSpPr/>
            <p:nvPr/>
          </p:nvSpPr>
          <p:spPr bwMode="auto">
            <a:xfrm>
              <a:off x="6089553" y="2564904"/>
              <a:ext cx="2093617" cy="27127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7000" b="1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21406" y="2564904"/>
              <a:ext cx="1253468" cy="24622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Ticketing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89553" y="2293630"/>
            <a:ext cx="2088554" cy="271274"/>
            <a:chOff x="6089553" y="2204864"/>
            <a:chExt cx="2088554" cy="271274"/>
          </a:xfrm>
        </p:grpSpPr>
        <p:sp>
          <p:nvSpPr>
            <p:cNvPr id="56" name="Pentagon 55"/>
            <p:cNvSpPr/>
            <p:nvPr/>
          </p:nvSpPr>
          <p:spPr bwMode="auto">
            <a:xfrm>
              <a:off x="6089553" y="2204864"/>
              <a:ext cx="2088554" cy="27127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7000" b="1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121329" y="2204864"/>
              <a:ext cx="1619023" cy="246221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Noise mitigation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00586" y="3013710"/>
            <a:ext cx="4443414" cy="271274"/>
            <a:chOff x="5508104" y="2924944"/>
            <a:chExt cx="3456384" cy="271274"/>
          </a:xfrm>
        </p:grpSpPr>
        <p:sp>
          <p:nvSpPr>
            <p:cNvPr id="59" name="Pentagon 58"/>
            <p:cNvSpPr/>
            <p:nvPr/>
          </p:nvSpPr>
          <p:spPr bwMode="auto">
            <a:xfrm>
              <a:off x="5508104" y="2924944"/>
              <a:ext cx="2675910" cy="271274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7000" b="1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48817" y="2924944"/>
              <a:ext cx="341567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1" dirty="0">
                  <a:solidFill>
                    <a:schemeClr val="bg1"/>
                  </a:solidFill>
                </a:rPr>
                <a:t>Stakeholders' platforms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13024"/>
            <a:ext cx="7200900" cy="431800"/>
          </a:xfrm>
        </p:spPr>
        <p:txBody>
          <a:bodyPr/>
          <a:lstStyle/>
          <a:p>
            <a:pPr algn="ctr"/>
            <a:r>
              <a:rPr lang="en-GB" dirty="0" smtClean="0"/>
              <a:t>Policy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6004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GB" sz="2400" i="0" dirty="0" smtClean="0">
                <a:solidFill>
                  <a:srgbClr val="0F5494"/>
                </a:solidFill>
              </a:rPr>
              <a:t>Rail </a:t>
            </a:r>
          </a:p>
          <a:p>
            <a:pPr marL="360000" indent="-3600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GB" sz="1800" i="0" dirty="0">
                <a:solidFill>
                  <a:srgbClr val="0F5494"/>
                </a:solidFill>
              </a:rPr>
              <a:t>i</a:t>
            </a:r>
            <a:r>
              <a:rPr lang="en-GB" sz="1800" i="0" dirty="0" smtClean="0">
                <a:solidFill>
                  <a:srgbClr val="0F5494"/>
                </a:solidFill>
              </a:rPr>
              <a:t>s a vector of economic </a:t>
            </a:r>
            <a:r>
              <a:rPr lang="en-GB" sz="1800" i="0" dirty="0">
                <a:solidFill>
                  <a:srgbClr val="0F5494"/>
                </a:solidFill>
              </a:rPr>
              <a:t>and </a:t>
            </a:r>
            <a:r>
              <a:rPr lang="en-GB" sz="1800" i="0" dirty="0" smtClean="0">
                <a:solidFill>
                  <a:srgbClr val="0F5494"/>
                </a:solidFill>
              </a:rPr>
              <a:t>social cohesion </a:t>
            </a:r>
            <a:r>
              <a:rPr lang="en-GB" sz="1800" i="0" dirty="0">
                <a:solidFill>
                  <a:srgbClr val="0F5494"/>
                </a:solidFill>
              </a:rPr>
              <a:t>and </a:t>
            </a:r>
            <a:r>
              <a:rPr lang="en-GB" sz="1800" b="1" i="0" dirty="0" smtClean="0">
                <a:solidFill>
                  <a:srgbClr val="0F5494"/>
                </a:solidFill>
              </a:rPr>
              <a:t>connectivity </a:t>
            </a:r>
            <a:r>
              <a:rPr lang="en-GB" sz="1800" i="0" dirty="0" smtClean="0">
                <a:solidFill>
                  <a:srgbClr val="0F5494"/>
                </a:solidFill>
              </a:rPr>
              <a:t>in EU</a:t>
            </a:r>
            <a:r>
              <a:rPr lang="en-GB" sz="1800" b="1" i="0" dirty="0" smtClean="0">
                <a:solidFill>
                  <a:srgbClr val="0F5494"/>
                </a:solidFill>
              </a:rPr>
              <a:t>;</a:t>
            </a:r>
          </a:p>
          <a:p>
            <a:pPr marL="360000" indent="-3600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GB" sz="1800" i="0" dirty="0" smtClean="0">
                <a:solidFill>
                  <a:srgbClr val="0F5494"/>
                </a:solidFill>
              </a:rPr>
              <a:t>contributes to the  </a:t>
            </a:r>
            <a:r>
              <a:rPr lang="en-GB" sz="1800" b="1" i="0" dirty="0" smtClean="0">
                <a:solidFill>
                  <a:srgbClr val="0F5494"/>
                </a:solidFill>
              </a:rPr>
              <a:t>decarbonisation</a:t>
            </a:r>
            <a:r>
              <a:rPr lang="en-GB" sz="1800" i="0" dirty="0" smtClean="0">
                <a:solidFill>
                  <a:srgbClr val="0F5494"/>
                </a:solidFill>
              </a:rPr>
              <a:t> strategy, as one </a:t>
            </a:r>
            <a:r>
              <a:rPr lang="en-GB" sz="1800" i="0" dirty="0">
                <a:solidFill>
                  <a:srgbClr val="0F5494"/>
                </a:solidFill>
              </a:rPr>
              <a:t>of the more environmentally friendly </a:t>
            </a:r>
            <a:r>
              <a:rPr lang="en-GB" sz="1800" i="0" dirty="0" smtClean="0">
                <a:solidFill>
                  <a:srgbClr val="0F5494"/>
                </a:solidFill>
              </a:rPr>
              <a:t>transport modes </a:t>
            </a:r>
          </a:p>
          <a:p>
            <a:pPr marL="360000" indent="-3600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GB" sz="1800" i="0" dirty="0" smtClean="0">
                <a:solidFill>
                  <a:srgbClr val="0F5494"/>
                </a:solidFill>
              </a:rPr>
              <a:t>makes </a:t>
            </a:r>
            <a:r>
              <a:rPr lang="en-GB" sz="1800" i="0" dirty="0">
                <a:solidFill>
                  <a:srgbClr val="0F5494"/>
                </a:solidFill>
              </a:rPr>
              <a:t>a substantial contribution to the EU economy, </a:t>
            </a:r>
            <a:r>
              <a:rPr lang="en-GB" sz="1800" i="0" dirty="0" smtClean="0">
                <a:solidFill>
                  <a:srgbClr val="0F5494"/>
                </a:solidFill>
              </a:rPr>
              <a:t>directly </a:t>
            </a:r>
            <a:r>
              <a:rPr lang="en-GB" sz="1800" b="1" i="0" dirty="0">
                <a:solidFill>
                  <a:srgbClr val="0F5494"/>
                </a:solidFill>
              </a:rPr>
              <a:t>employing 900,000 people</a:t>
            </a:r>
            <a:r>
              <a:rPr lang="en-GB" sz="1800" i="0" dirty="0">
                <a:solidFill>
                  <a:srgbClr val="0F5494"/>
                </a:solidFill>
              </a:rPr>
              <a:t>…</a:t>
            </a:r>
          </a:p>
          <a:p>
            <a:pPr marL="360000" indent="-3600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fr-BE" sz="1800" i="0" dirty="0" smtClean="0">
                <a:solidFill>
                  <a:srgbClr val="0F5494"/>
                </a:solidFill>
              </a:rPr>
              <a:t>…</a:t>
            </a:r>
            <a:r>
              <a:rPr lang="en-GB" sz="1800" i="0" dirty="0">
                <a:solidFill>
                  <a:srgbClr val="0F5494"/>
                </a:solidFill>
              </a:rPr>
              <a:t>b</a:t>
            </a:r>
            <a:r>
              <a:rPr lang="en-GB" sz="1800" i="0" dirty="0" smtClean="0">
                <a:solidFill>
                  <a:srgbClr val="0F5494"/>
                </a:solidFill>
              </a:rPr>
              <a:t>ut also </a:t>
            </a:r>
            <a:r>
              <a:rPr lang="en-GB" sz="1800" i="0" dirty="0">
                <a:solidFill>
                  <a:srgbClr val="0F5494"/>
                </a:solidFill>
              </a:rPr>
              <a:t>absorbs €</a:t>
            </a:r>
            <a:r>
              <a:rPr lang="en-GB" sz="1800" i="0" dirty="0" smtClean="0">
                <a:solidFill>
                  <a:srgbClr val="0F5494"/>
                </a:solidFill>
              </a:rPr>
              <a:t>35 </a:t>
            </a:r>
            <a:r>
              <a:rPr lang="en-GB" sz="1800" i="0" dirty="0" err="1" smtClean="0">
                <a:solidFill>
                  <a:srgbClr val="0F5494"/>
                </a:solidFill>
              </a:rPr>
              <a:t>bn</a:t>
            </a:r>
            <a:r>
              <a:rPr lang="en-GB" sz="1800" i="0" dirty="0" smtClean="0">
                <a:solidFill>
                  <a:srgbClr val="0F5494"/>
                </a:solidFill>
              </a:rPr>
              <a:t> </a:t>
            </a:r>
            <a:r>
              <a:rPr lang="en-GB" sz="1800" i="0" dirty="0">
                <a:solidFill>
                  <a:srgbClr val="0F5494"/>
                </a:solidFill>
              </a:rPr>
              <a:t>in yearly subsidies, translating into cost of </a:t>
            </a:r>
            <a:r>
              <a:rPr lang="en-GB" sz="1800" b="1" i="0" dirty="0">
                <a:solidFill>
                  <a:srgbClr val="0F5494"/>
                </a:solidFill>
              </a:rPr>
              <a:t>€80 per </a:t>
            </a:r>
            <a:r>
              <a:rPr lang="en-GB" sz="1800" b="1" i="0" dirty="0" smtClean="0">
                <a:solidFill>
                  <a:srgbClr val="0F5494"/>
                </a:solidFill>
              </a:rPr>
              <a:t>EU citizen </a:t>
            </a:r>
            <a:endParaRPr lang="en-GB" sz="1800" b="1" i="0" dirty="0">
              <a:solidFill>
                <a:srgbClr val="0F5494"/>
              </a:solidFill>
            </a:endParaRPr>
          </a:p>
          <a:p>
            <a:pPr marL="301625" indent="-285750"/>
            <a:endParaRPr lang="en-GB" sz="1800" dirty="0">
              <a:solidFill>
                <a:srgbClr val="0F5494"/>
              </a:solidFill>
            </a:endParaRPr>
          </a:p>
          <a:p>
            <a:pPr marL="301625" indent="-285750"/>
            <a:endParaRPr lang="en-GB" sz="1800" dirty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077" y="6021288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solidFill>
                  <a:schemeClr val="bg1"/>
                </a:solidFill>
              </a:rPr>
              <a:t>Source: </a:t>
            </a:r>
            <a:r>
              <a:rPr lang="en-GB" sz="800" i="1" dirty="0">
                <a:solidFill>
                  <a:schemeClr val="bg1"/>
                </a:solidFill>
              </a:rPr>
              <a:t>Fifth Report on Monitoring development of the Rail Market, COM(2016) 780 </a:t>
            </a:r>
            <a:r>
              <a:rPr lang="en-GB" sz="800" i="1" dirty="0" smtClean="0">
                <a:solidFill>
                  <a:schemeClr val="bg1"/>
                </a:solidFill>
              </a:rPr>
              <a:t>final (data 2014) ,</a:t>
            </a:r>
            <a:r>
              <a:rPr lang="en-GB" sz="800" dirty="0" smtClean="0">
                <a:solidFill>
                  <a:schemeClr val="bg1"/>
                </a:solidFill>
              </a:rPr>
              <a:t>Rail </a:t>
            </a:r>
            <a:r>
              <a:rPr lang="en-GB" sz="800" dirty="0">
                <a:solidFill>
                  <a:schemeClr val="bg1"/>
                </a:solidFill>
              </a:rPr>
              <a:t>Transport and environment 2015 (UIC/CER</a:t>
            </a:r>
            <a:r>
              <a:rPr lang="en-GB" sz="800" dirty="0" smtClean="0">
                <a:solidFill>
                  <a:schemeClr val="bg1"/>
                </a:solidFill>
              </a:rPr>
              <a:t>)</a:t>
            </a:r>
            <a:endParaRPr lang="en-GB" sz="800" i="1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429000"/>
            <a:ext cx="7848872" cy="431800"/>
          </a:xfrm>
        </p:spPr>
        <p:txBody>
          <a:bodyPr/>
          <a:lstStyle/>
          <a:p>
            <a:pPr algn="ctr"/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29" y="2647937"/>
            <a:ext cx="6895622" cy="13299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772817"/>
            <a:ext cx="648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 err="1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fr-BE" sz="4000" dirty="0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4000" dirty="0" err="1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BE" sz="4000" dirty="0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BE" sz="4000" dirty="0" err="1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BE" sz="4000" dirty="0" smtClean="0">
                <a:solidFill>
                  <a:srgbClr val="FB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attention</a:t>
            </a:r>
            <a:endParaRPr lang="en-GB" sz="4000" dirty="0">
              <a:solidFill>
                <a:srgbClr val="FBFE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779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485032"/>
            <a:ext cx="7200900" cy="431800"/>
          </a:xfrm>
        </p:spPr>
        <p:txBody>
          <a:bodyPr/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4212468" cy="2016224"/>
          </a:xfrm>
        </p:spPr>
        <p:txBody>
          <a:bodyPr/>
          <a:lstStyle/>
          <a:p>
            <a:pPr marL="358775" indent="-342900"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000" i="0" dirty="0" smtClean="0">
                <a:solidFill>
                  <a:srgbClr val="0F5494"/>
                </a:solidFill>
              </a:rPr>
              <a:t>…</a:t>
            </a:r>
            <a:r>
              <a:rPr lang="en-GB" sz="2000" i="0" dirty="0">
                <a:solidFill>
                  <a:srgbClr val="0F5494"/>
                </a:solidFill>
              </a:rPr>
              <a:t> </a:t>
            </a:r>
            <a:r>
              <a:rPr lang="en-GB" sz="2000" i="0" dirty="0" smtClean="0">
                <a:solidFill>
                  <a:srgbClr val="0F5494"/>
                </a:solidFill>
              </a:rPr>
              <a:t>and while passenger rail  </a:t>
            </a:r>
            <a:r>
              <a:rPr lang="en-GB" sz="2000" i="0" dirty="0">
                <a:solidFill>
                  <a:srgbClr val="0F5494"/>
                </a:solidFill>
              </a:rPr>
              <a:t>has been increasing since 1995, </a:t>
            </a:r>
            <a:r>
              <a:rPr lang="en-GB" sz="2000" i="0" dirty="0" smtClean="0">
                <a:solidFill>
                  <a:srgbClr val="0F5494"/>
                </a:solidFill>
              </a:rPr>
              <a:t>rail  </a:t>
            </a:r>
            <a:r>
              <a:rPr lang="en-GB" sz="2000" i="0" dirty="0">
                <a:solidFill>
                  <a:srgbClr val="0F5494"/>
                </a:solidFill>
              </a:rPr>
              <a:t>freight is still recovering from 2009 crisis point</a:t>
            </a:r>
          </a:p>
          <a:p>
            <a:pPr marL="301625" indent="-285750"/>
            <a:endParaRPr lang="en-GB" sz="1800" dirty="0" smtClean="0">
              <a:solidFill>
                <a:srgbClr val="0F5494"/>
              </a:solidFill>
            </a:endParaRPr>
          </a:p>
          <a:p>
            <a:pPr marL="301625" indent="-285750"/>
            <a:endParaRPr lang="en-GB" sz="1800" dirty="0">
              <a:solidFill>
                <a:srgbClr val="0F5494"/>
              </a:solidFill>
            </a:endParaRPr>
          </a:p>
          <a:p>
            <a:pPr marL="301625" indent="-285750"/>
            <a:endParaRPr lang="en-GB" sz="1800" dirty="0" smtClean="0">
              <a:solidFill>
                <a:srgbClr val="0F5494"/>
              </a:solidFill>
            </a:endParaRPr>
          </a:p>
          <a:p>
            <a:pPr marL="301625" indent="-285750"/>
            <a:endParaRPr lang="en-GB" sz="1800" dirty="0">
              <a:solidFill>
                <a:srgbClr val="0F5494"/>
              </a:solidFill>
            </a:endParaRPr>
          </a:p>
          <a:p>
            <a:pPr marL="301625" indent="-285750"/>
            <a:endParaRPr lang="fr-BE" sz="1800" dirty="0">
              <a:solidFill>
                <a:srgbClr val="0F5494"/>
              </a:solidFill>
            </a:endParaRPr>
          </a:p>
          <a:p>
            <a:pPr marL="301625" indent="-285750"/>
            <a:endParaRPr lang="fr-BE" sz="1800" dirty="0" smtClean="0">
              <a:solidFill>
                <a:srgbClr val="0F5494"/>
              </a:solidFill>
            </a:endParaRPr>
          </a:p>
          <a:p>
            <a:pPr marL="301625" indent="-285750"/>
            <a:endParaRPr lang="en-GB" sz="1800" dirty="0">
              <a:solidFill>
                <a:srgbClr val="0F5494"/>
              </a:solidFill>
            </a:endParaRPr>
          </a:p>
          <a:p>
            <a:pPr marL="301625" indent="-285750"/>
            <a:endParaRPr lang="en-GB" sz="400" dirty="0" smtClean="0">
              <a:solidFill>
                <a:srgbClr val="0F5494"/>
              </a:solidFill>
            </a:endParaRPr>
          </a:p>
          <a:p>
            <a:pPr marL="301625" indent="-285750"/>
            <a:endParaRPr lang="fr-BE" sz="1800" dirty="0">
              <a:solidFill>
                <a:srgbClr val="0F5494"/>
              </a:solidFill>
            </a:endParaRPr>
          </a:p>
          <a:p>
            <a:pPr marL="301625" indent="-285750"/>
            <a:endParaRPr lang="fr-BE" sz="1800" dirty="0" smtClean="0">
              <a:solidFill>
                <a:srgbClr val="0F5494"/>
              </a:solidFill>
            </a:endParaRPr>
          </a:p>
          <a:p>
            <a:pPr marL="301625" indent="-285750"/>
            <a:endParaRPr lang="fr-BE" sz="1800" dirty="0">
              <a:solidFill>
                <a:srgbClr val="0F5494"/>
              </a:solidFill>
            </a:endParaRPr>
          </a:p>
          <a:p>
            <a:pPr marL="301625" indent="-285750"/>
            <a:endParaRPr lang="fr-BE" sz="1800" dirty="0" smtClean="0">
              <a:solidFill>
                <a:srgbClr val="0F5494"/>
              </a:solidFill>
            </a:endParaRPr>
          </a:p>
          <a:p>
            <a:pPr marL="301625" indent="-285750"/>
            <a:endParaRPr lang="en-GB" sz="1800" dirty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6406429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solidFill>
                  <a:prstClr val="white"/>
                </a:solidFill>
              </a:rPr>
              <a:t>Source: </a:t>
            </a:r>
            <a:r>
              <a:rPr lang="en-GB" sz="800" i="1" dirty="0">
                <a:solidFill>
                  <a:prstClr val="white"/>
                </a:solidFill>
              </a:rPr>
              <a:t>Fifth Report on Monitoring development of the Rail Market, COM(2016) 780 </a:t>
            </a:r>
            <a:r>
              <a:rPr lang="en-GB" sz="800" i="1" dirty="0" smtClean="0">
                <a:solidFill>
                  <a:prstClr val="white"/>
                </a:solidFill>
              </a:rPr>
              <a:t>final, data 2014</a:t>
            </a:r>
            <a:endParaRPr lang="en-GB" sz="800" i="1" dirty="0">
              <a:solidFill>
                <a:prstClr val="white"/>
              </a:solidFill>
            </a:endParaRPr>
          </a:p>
          <a:p>
            <a:r>
              <a:rPr lang="en-GB" sz="800" i="1" dirty="0" smtClean="0"/>
              <a:t> </a:t>
            </a:r>
            <a:endParaRPr lang="en-GB" sz="8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369509"/>
              </p:ext>
            </p:extLst>
          </p:nvPr>
        </p:nvGraphicFramePr>
        <p:xfrm>
          <a:off x="4211960" y="1988840"/>
          <a:ext cx="482453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0070"/>
              </p:ext>
            </p:extLst>
          </p:nvPr>
        </p:nvGraphicFramePr>
        <p:xfrm>
          <a:off x="395536" y="4509120"/>
          <a:ext cx="3888429" cy="194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732737"/>
              </p:ext>
            </p:extLst>
          </p:nvPr>
        </p:nvGraphicFramePr>
        <p:xfrm>
          <a:off x="4788024" y="4458598"/>
          <a:ext cx="4032447" cy="194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849" y="3645024"/>
            <a:ext cx="886363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42900" eaLnBrk="1" hangingPunct="1">
              <a:spcBef>
                <a:spcPts val="600"/>
              </a:spcBef>
              <a:spcAft>
                <a:spcPts val="1200"/>
              </a:spcAft>
              <a:buClr>
                <a:srgbClr val="0F5494"/>
              </a:buClr>
              <a:buSzPct val="110000"/>
              <a:buFont typeface="Arial" panose="020B0604020202020204" pitchFamily="34" charset="0"/>
              <a:buChar char="•"/>
              <a:defRPr sz="2000" i="1">
                <a:latin typeface="+mn-lt"/>
              </a:defRPr>
            </a:lvl1pPr>
            <a:lvl2pPr marL="623888" indent="-166688" eaLnBrk="1" hangingPunct="1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Char char="•"/>
              <a:defRPr sz="1400" b="1">
                <a:solidFill>
                  <a:schemeClr val="bg1"/>
                </a:solidFill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chemeClr val="bg1"/>
              </a:buClr>
              <a:defRPr sz="1000">
                <a:solidFill>
                  <a:schemeClr val="bg1"/>
                </a:solidFill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chemeClr val="bg1"/>
              </a:buClr>
              <a:buChar char="–"/>
              <a:defRPr sz="1050">
                <a:solidFill>
                  <a:schemeClr val="bg1"/>
                </a:solidFill>
                <a:latin typeface="Arial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chemeClr val="bg1"/>
              </a:buClr>
              <a:buChar char="»"/>
              <a:defRPr sz="1050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i="0" dirty="0" smtClean="0"/>
              <a:t>moreover</a:t>
            </a:r>
            <a:r>
              <a:rPr lang="en-GB" i="0" dirty="0"/>
              <a:t>,  modal share only slightly increased for passenger rail and has remained stagnant for </a:t>
            </a:r>
            <a:r>
              <a:rPr lang="en-GB" i="0" dirty="0" smtClean="0"/>
              <a:t>rail freight </a:t>
            </a:r>
            <a:r>
              <a:rPr lang="en-GB" i="0" dirty="0"/>
              <a:t>since </a:t>
            </a:r>
            <a:r>
              <a:rPr lang="en-GB" i="0" dirty="0" smtClean="0"/>
              <a:t>2004</a:t>
            </a:r>
            <a:endParaRPr lang="en-GB" i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35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G MOVE_AVIATION_PPT_v5_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8" y="0"/>
            <a:ext cx="9188516" cy="68944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66446"/>
            <a:ext cx="7772400" cy="604838"/>
          </a:xfrm>
        </p:spPr>
        <p:txBody>
          <a:bodyPr>
            <a:normAutofit/>
          </a:bodyPr>
          <a:lstStyle/>
          <a:p>
            <a:r>
              <a:rPr lang="fr-FR" sz="1800" spc="300" baseline="30000" dirty="0">
                <a:solidFill>
                  <a:schemeClr val="bg1"/>
                </a:solidFill>
                <a:latin typeface="Verdana"/>
                <a:cs typeface="Verdana"/>
              </a:rPr>
              <a:t>AN AVIATION STRATEGY FOR </a:t>
            </a:r>
            <a:r>
              <a:rPr lang="fr-FR" sz="1800" spc="3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EUROPE</a:t>
            </a:r>
            <a:endParaRPr lang="fr-FR" sz="1800" spc="300" baseline="30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" name="Image 3" descr="DG MOVE_AVIATION_PPT_hea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6" y="0"/>
            <a:ext cx="9188516" cy="6894450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457200" y="2867025"/>
            <a:ext cx="4109300" cy="58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</a:pPr>
            <a:endParaRPr lang="en-GB" sz="2600" dirty="0">
              <a:solidFill>
                <a:prstClr val="white"/>
              </a:solidFill>
              <a:latin typeface="Verdana" pitchFamily="34" charset="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4718900" y="2876551"/>
            <a:ext cx="4109300" cy="57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</a:pPr>
            <a:endParaRPr lang="en-GB" sz="2600" dirty="0">
              <a:solidFill>
                <a:prstClr val="white"/>
              </a:solidFill>
              <a:latin typeface="Verdana" pitchFamily="34" charset="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endParaRPr lang="fr-FR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1440000"/>
            <a:ext cx="8726600" cy="584775"/>
          </a:xfrm>
          <a:prstGeom prst="rect">
            <a:avLst/>
          </a:prstGeom>
          <a:solidFill>
            <a:srgbClr val="023DC2"/>
          </a:solidFill>
          <a:effectLst>
            <a:glow rad="2159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prstClr val="white"/>
                </a:solidFill>
                <a:latin typeface="Calibri"/>
              </a:rPr>
              <a:t>From this ….                                                      to this …</a:t>
            </a:r>
            <a:endParaRPr lang="en-GB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1706" y="6498244"/>
            <a:ext cx="38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chemeClr val="bg1"/>
                </a:solidFill>
              </a:rPr>
              <a:t>4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7175" y="188640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Challenges</a:t>
            </a:r>
            <a:endParaRPr lang="en-GB" sz="20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836712"/>
            <a:ext cx="1710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move 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694"/>
            <a:ext cx="9144000" cy="41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 bwMode="auto">
          <a:xfrm>
            <a:off x="984404" y="2385467"/>
            <a:ext cx="3744416" cy="2664296"/>
          </a:xfrm>
          <a:prstGeom prst="homePlate">
            <a:avLst>
              <a:gd name="adj" fmla="val 30785"/>
            </a:avLst>
          </a:prstGeom>
          <a:solidFill>
            <a:srgbClr val="CBE1F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8" y="1196752"/>
            <a:ext cx="7992938" cy="43179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F5494"/>
                </a:solidFill>
              </a:rPr>
              <a:t>Challenges</a:t>
            </a:r>
            <a:endParaRPr lang="en-GB" dirty="0">
              <a:solidFill>
                <a:srgbClr val="0F5494"/>
              </a:solidFill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1727093"/>
              </p:ext>
            </p:extLst>
          </p:nvPr>
        </p:nvGraphicFramePr>
        <p:xfrm>
          <a:off x="0" y="2311400"/>
          <a:ext cx="3384550" cy="280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gray">
          <a:xfrm>
            <a:off x="338438" y="1845072"/>
            <a:ext cx="324036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fr-BE" sz="1800" b="0" dirty="0" smtClean="0">
                <a:solidFill>
                  <a:srgbClr val="002060"/>
                </a:solidFill>
              </a:rPr>
              <a:t>To move </a:t>
            </a:r>
            <a:r>
              <a:rPr lang="fr-BE" sz="1800" b="0" dirty="0" err="1" smtClean="0">
                <a:solidFill>
                  <a:srgbClr val="002060"/>
                </a:solidFill>
              </a:rPr>
              <a:t>from</a:t>
            </a:r>
            <a:r>
              <a:rPr lang="fr-BE" sz="1800" b="0" dirty="0" smtClean="0">
                <a:solidFill>
                  <a:srgbClr val="002060"/>
                </a:solidFill>
              </a:rPr>
              <a:t> … </a:t>
            </a:r>
            <a:endParaRPr lang="en-GB" sz="1800" b="0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153125" y="1917080"/>
            <a:ext cx="338437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GB" sz="1800" b="0" dirty="0">
                <a:solidFill>
                  <a:srgbClr val="002060"/>
                </a:solidFill>
              </a:rPr>
              <a:t>T</a:t>
            </a:r>
            <a:r>
              <a:rPr lang="en-GB" sz="1800" b="0" dirty="0" smtClean="0">
                <a:solidFill>
                  <a:srgbClr val="002060"/>
                </a:solidFill>
              </a:rPr>
              <a:t>o reach …</a:t>
            </a:r>
            <a:endParaRPr lang="en-GB" sz="1800" b="0" dirty="0">
              <a:solidFill>
                <a:srgbClr val="002060"/>
              </a:solidFill>
            </a:endParaRPr>
          </a:p>
        </p:txBody>
      </p:sp>
      <p:graphicFrame>
        <p:nvGraphicFramePr>
          <p:cNvPr id="10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523921"/>
              </p:ext>
            </p:extLst>
          </p:nvPr>
        </p:nvGraphicFramePr>
        <p:xfrm>
          <a:off x="5076056" y="2355976"/>
          <a:ext cx="3931573" cy="26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itel 1"/>
          <p:cNvSpPr txBox="1">
            <a:spLocks/>
          </p:cNvSpPr>
          <p:nvPr/>
        </p:nvSpPr>
        <p:spPr bwMode="auto">
          <a:xfrm>
            <a:off x="4499992" y="2385467"/>
            <a:ext cx="864096" cy="269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de-AT" sz="1600" kern="0" dirty="0" smtClean="0">
                <a:solidFill>
                  <a:srgbClr val="FFC000"/>
                </a:solidFill>
              </a:rPr>
              <a:t>Single European</a:t>
            </a:r>
          </a:p>
          <a:p>
            <a:pPr algn="ctr">
              <a:defRPr/>
            </a:pPr>
            <a:r>
              <a:rPr lang="de-AT" sz="1600" kern="0" dirty="0" smtClean="0">
                <a:solidFill>
                  <a:srgbClr val="FFC000"/>
                </a:solidFill>
              </a:rPr>
              <a:t> </a:t>
            </a:r>
            <a:r>
              <a:rPr lang="de-AT" sz="1600" kern="0" dirty="0" err="1" smtClean="0">
                <a:solidFill>
                  <a:srgbClr val="FFC000"/>
                </a:solidFill>
              </a:rPr>
              <a:t>Railway</a:t>
            </a:r>
            <a:r>
              <a:rPr lang="de-AT" sz="1600" kern="0" dirty="0" smtClean="0">
                <a:solidFill>
                  <a:srgbClr val="FFC000"/>
                </a:solidFill>
              </a:rPr>
              <a:t> Area</a:t>
            </a:r>
            <a:endParaRPr lang="de-AT" sz="1600" kern="0" dirty="0">
              <a:solidFill>
                <a:srgbClr val="FFC000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4111480" y="5180005"/>
            <a:ext cx="5004045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AT" sz="2000" b="0" kern="0" dirty="0" err="1" smtClean="0">
                <a:solidFill>
                  <a:srgbClr val="FFC000"/>
                </a:solidFill>
              </a:rPr>
              <a:t>Competitive</a:t>
            </a:r>
            <a:r>
              <a:rPr lang="de-AT" sz="2000" b="0" kern="0" dirty="0" smtClean="0">
                <a:solidFill>
                  <a:srgbClr val="FFC000"/>
                </a:solidFill>
              </a:rPr>
              <a:t>, </a:t>
            </a:r>
            <a:r>
              <a:rPr lang="de-AT" sz="2000" b="0" kern="0" dirty="0" err="1" smtClean="0">
                <a:solidFill>
                  <a:srgbClr val="FFC000"/>
                </a:solidFill>
              </a:rPr>
              <a:t>attractive</a:t>
            </a:r>
            <a:r>
              <a:rPr lang="de-AT" sz="2000" b="0" kern="0" dirty="0" smtClean="0">
                <a:solidFill>
                  <a:srgbClr val="FFC000"/>
                </a:solidFill>
              </a:rPr>
              <a:t> </a:t>
            </a:r>
            <a:r>
              <a:rPr lang="de-AT" sz="2000" b="0" kern="0" dirty="0" err="1">
                <a:solidFill>
                  <a:srgbClr val="FFC000"/>
                </a:solidFill>
              </a:rPr>
              <a:t>r</a:t>
            </a:r>
            <a:r>
              <a:rPr lang="de-AT" sz="2000" b="0" kern="0" dirty="0" err="1" smtClean="0">
                <a:solidFill>
                  <a:srgbClr val="FFC000"/>
                </a:solidFill>
              </a:rPr>
              <a:t>ailways</a:t>
            </a:r>
            <a:endParaRPr lang="de-AT" sz="1800" b="0" kern="0" dirty="0">
              <a:solidFill>
                <a:srgbClr val="FFC000"/>
              </a:solidFill>
            </a:endParaRPr>
          </a:p>
        </p:txBody>
      </p:sp>
      <p:sp>
        <p:nvSpPr>
          <p:cNvPr id="13" name="Pfeil nach rechts 6"/>
          <p:cNvSpPr/>
          <p:nvPr/>
        </p:nvSpPr>
        <p:spPr bwMode="auto">
          <a:xfrm>
            <a:off x="338438" y="5432418"/>
            <a:ext cx="3657498" cy="431800"/>
          </a:xfrm>
          <a:prstGeom prst="rightArrow">
            <a:avLst/>
          </a:prstGeom>
          <a:solidFill>
            <a:srgbClr val="FFC000"/>
          </a:solidFill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endParaRPr lang="de-AT">
              <a:solidFill>
                <a:srgbClr val="ECE330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 rot="16200000">
            <a:off x="2843810" y="3501007"/>
            <a:ext cx="2088232" cy="5040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de-AT" sz="1800" kern="0" dirty="0" err="1" smtClean="0">
                <a:solidFill>
                  <a:srgbClr val="10326D"/>
                </a:solidFill>
              </a:rPr>
              <a:t>Policy</a:t>
            </a:r>
            <a:r>
              <a:rPr lang="de-AT" sz="1800" kern="0" dirty="0" smtClean="0">
                <a:solidFill>
                  <a:srgbClr val="10326D"/>
                </a:solidFill>
              </a:rPr>
              <a:t> </a:t>
            </a:r>
            <a:r>
              <a:rPr lang="de-AT" sz="1800" kern="0" dirty="0" err="1" smtClean="0">
                <a:solidFill>
                  <a:srgbClr val="10326D"/>
                </a:solidFill>
              </a:rPr>
              <a:t>actions</a:t>
            </a:r>
            <a:endParaRPr lang="de-AT" sz="1800" kern="0" dirty="0">
              <a:solidFill>
                <a:srgbClr val="1032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CE4A-BBEB-419E-8A57-EA6D5B65F056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797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endParaRPr lang="en-GB" altLang="en-US" dirty="0">
              <a:solidFill>
                <a:srgbClr val="0F549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496944" cy="337335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BE" sz="1700" b="0" dirty="0" smtClean="0">
                <a:solidFill>
                  <a:srgbClr val="0F5494"/>
                </a:solidFill>
              </a:rPr>
              <a:t>The </a:t>
            </a:r>
            <a:r>
              <a:rPr lang="fr-BE" sz="1700" b="0" dirty="0" err="1" smtClean="0">
                <a:solidFill>
                  <a:srgbClr val="0F5494"/>
                </a:solidFill>
              </a:rPr>
              <a:t>legacy</a:t>
            </a:r>
            <a:r>
              <a:rPr lang="fr-BE" sz="1700" b="0" dirty="0" smtClean="0">
                <a:solidFill>
                  <a:srgbClr val="0F5494"/>
                </a:solidFill>
              </a:rPr>
              <a:t> of a</a:t>
            </a:r>
            <a:r>
              <a:rPr lang="en-GB" sz="1700" b="0" dirty="0" smtClean="0">
                <a:solidFill>
                  <a:srgbClr val="0F5494"/>
                </a:solidFill>
              </a:rPr>
              <a:t> </a:t>
            </a:r>
            <a:r>
              <a:rPr lang="en-GB" sz="1700" b="0" dirty="0" err="1" smtClean="0">
                <a:solidFill>
                  <a:srgbClr val="0F5494"/>
                </a:solidFill>
              </a:rPr>
              <a:t>fragmentated</a:t>
            </a:r>
            <a:r>
              <a:rPr lang="en-GB" sz="1700" b="0" dirty="0" smtClean="0">
                <a:solidFill>
                  <a:srgbClr val="0F5494"/>
                </a:solidFill>
              </a:rPr>
              <a:t> structure of </a:t>
            </a:r>
            <a:r>
              <a:rPr lang="en-GB" sz="1700" b="0" dirty="0">
                <a:solidFill>
                  <a:srgbClr val="0F5494"/>
                </a:solidFill>
              </a:rPr>
              <a:t>the European railway system </a:t>
            </a:r>
            <a:endParaRPr lang="en-GB" sz="1700" b="0" dirty="0" smtClean="0">
              <a:solidFill>
                <a:srgbClr val="0F5494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fr-BE" sz="1700" b="0" dirty="0" err="1" smtClean="0">
                <a:solidFill>
                  <a:srgbClr val="0F5494"/>
                </a:solidFill>
              </a:rPr>
              <a:t>Problem</a:t>
            </a:r>
            <a:r>
              <a:rPr lang="fr-BE" sz="1700" b="0" dirty="0" smtClean="0">
                <a:solidFill>
                  <a:srgbClr val="0F5494"/>
                </a:solidFill>
              </a:rPr>
              <a:t> of </a:t>
            </a:r>
            <a:r>
              <a:rPr lang="fr-BE" sz="1700" b="0" dirty="0" err="1" smtClean="0">
                <a:solidFill>
                  <a:srgbClr val="0F5494"/>
                </a:solidFill>
              </a:rPr>
              <a:t>historical</a:t>
            </a:r>
            <a:r>
              <a:rPr lang="fr-BE" sz="1700" b="0" dirty="0" smtClean="0">
                <a:solidFill>
                  <a:srgbClr val="0F5494"/>
                </a:solidFill>
              </a:rPr>
              <a:t> </a:t>
            </a:r>
            <a:r>
              <a:rPr lang="fr-BE" sz="1700" b="0" dirty="0" err="1" smtClean="0">
                <a:solidFill>
                  <a:srgbClr val="0F5494"/>
                </a:solidFill>
              </a:rPr>
              <a:t>debt</a:t>
            </a:r>
            <a:r>
              <a:rPr lang="fr-BE" sz="1700" b="0" dirty="0" smtClean="0">
                <a:solidFill>
                  <a:srgbClr val="0F5494"/>
                </a:solidFill>
              </a:rPr>
              <a:t> and </a:t>
            </a:r>
            <a:r>
              <a:rPr lang="fr-BE" sz="1700" b="0" dirty="0" err="1" smtClean="0">
                <a:solidFill>
                  <a:srgbClr val="0F5494"/>
                </a:solidFill>
              </a:rPr>
              <a:t>need</a:t>
            </a:r>
            <a:r>
              <a:rPr lang="fr-BE" sz="1700" b="0" dirty="0" smtClean="0">
                <a:solidFill>
                  <a:srgbClr val="0F5494"/>
                </a:solidFill>
              </a:rPr>
              <a:t> for </a:t>
            </a:r>
            <a:r>
              <a:rPr lang="fr-BE" sz="1700" b="0" dirty="0" err="1" smtClean="0">
                <a:solidFill>
                  <a:srgbClr val="0F5494"/>
                </a:solidFill>
              </a:rPr>
              <a:t>financial</a:t>
            </a:r>
            <a:r>
              <a:rPr lang="fr-BE" sz="1700" b="0" dirty="0" smtClean="0">
                <a:solidFill>
                  <a:srgbClr val="0F5494"/>
                </a:solidFill>
              </a:rPr>
              <a:t> </a:t>
            </a:r>
            <a:r>
              <a:rPr lang="fr-BE" sz="1700" b="0" dirty="0" err="1" smtClean="0">
                <a:solidFill>
                  <a:srgbClr val="0F5494"/>
                </a:solidFill>
              </a:rPr>
              <a:t>robustness</a:t>
            </a:r>
            <a:r>
              <a:rPr lang="fr-BE" sz="1700" b="0" dirty="0" smtClean="0">
                <a:solidFill>
                  <a:srgbClr val="0F5494"/>
                </a:solidFill>
              </a:rPr>
              <a:t> (Article 9)</a:t>
            </a:r>
            <a:endParaRPr lang="en-GB" sz="1700" b="0" dirty="0">
              <a:solidFill>
                <a:srgbClr val="0F5494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sz="1700" b="0" dirty="0">
                <a:solidFill>
                  <a:srgbClr val="0F5494"/>
                </a:solidFill>
              </a:rPr>
              <a:t>Fierce competition from road and air sectors</a:t>
            </a:r>
            <a:endParaRPr lang="en-GB" sz="1700" b="0" dirty="0">
              <a:solidFill>
                <a:srgbClr val="0F5494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700" b="0" dirty="0">
                <a:solidFill>
                  <a:srgbClr val="0F5494"/>
                </a:solidFill>
              </a:rPr>
              <a:t>EU rail market shortcomings: </a:t>
            </a:r>
          </a:p>
          <a:p>
            <a:pPr marL="1200150" lvl="2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F5494"/>
                </a:solidFill>
              </a:rPr>
              <a:t>fragmentation </a:t>
            </a:r>
            <a:r>
              <a:rPr lang="en-GB" sz="1600" b="0" dirty="0">
                <a:solidFill>
                  <a:srgbClr val="0F5494"/>
                </a:solidFill>
              </a:rPr>
              <a:t>of </a:t>
            </a:r>
            <a:r>
              <a:rPr lang="en-GB" sz="1600" b="0" dirty="0" smtClean="0">
                <a:solidFill>
                  <a:srgbClr val="0F5494"/>
                </a:solidFill>
              </a:rPr>
              <a:t>production </a:t>
            </a:r>
          </a:p>
          <a:p>
            <a:pPr marL="1200150" lvl="2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F5494"/>
                </a:solidFill>
              </a:rPr>
              <a:t>insufficient </a:t>
            </a:r>
            <a:r>
              <a:rPr lang="en-GB" sz="1600" b="0" dirty="0">
                <a:solidFill>
                  <a:srgbClr val="0F5494"/>
                </a:solidFill>
              </a:rPr>
              <a:t>collaboration and partnership across the rail </a:t>
            </a:r>
            <a:r>
              <a:rPr lang="en-GB" sz="1600" b="0" dirty="0" smtClean="0">
                <a:solidFill>
                  <a:srgbClr val="0F5494"/>
                </a:solidFill>
              </a:rPr>
              <a:t>industry</a:t>
            </a:r>
          </a:p>
          <a:p>
            <a:pPr marL="1200150" lvl="2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F5494"/>
                </a:solidFill>
              </a:rPr>
              <a:t>differing </a:t>
            </a:r>
            <a:r>
              <a:rPr lang="en-GB" sz="1600" b="0" dirty="0">
                <a:solidFill>
                  <a:srgbClr val="0F5494"/>
                </a:solidFill>
              </a:rPr>
              <a:t>operating procedures among rail </a:t>
            </a:r>
            <a:r>
              <a:rPr lang="en-GB" sz="1600" b="0" dirty="0" smtClean="0">
                <a:solidFill>
                  <a:srgbClr val="0F5494"/>
                </a:solidFill>
              </a:rPr>
              <a:t>users </a:t>
            </a:r>
          </a:p>
          <a:p>
            <a:pPr marL="1200150" lvl="2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F5494"/>
                </a:solidFill>
              </a:rPr>
              <a:t>limited </a:t>
            </a:r>
            <a:r>
              <a:rPr lang="en-GB" sz="1600" b="0" dirty="0">
                <a:solidFill>
                  <a:srgbClr val="0F5494"/>
                </a:solidFill>
              </a:rPr>
              <a:t>standardisation </a:t>
            </a:r>
            <a:endParaRPr lang="en-GB" sz="1600" b="0" dirty="0" smtClean="0">
              <a:solidFill>
                <a:srgbClr val="0F5494"/>
              </a:solidFill>
            </a:endParaRPr>
          </a:p>
          <a:p>
            <a:pPr marL="1200150" lvl="2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F5494"/>
                </a:solidFill>
              </a:rPr>
              <a:t>low </a:t>
            </a:r>
            <a:r>
              <a:rPr lang="en-GB" sz="1600" b="0" dirty="0">
                <a:solidFill>
                  <a:srgbClr val="0F5494"/>
                </a:solidFill>
              </a:rPr>
              <a:t>efficiency </a:t>
            </a:r>
            <a:r>
              <a:rPr lang="en-GB" sz="1600" b="0" dirty="0" smtClean="0">
                <a:solidFill>
                  <a:srgbClr val="0F5494"/>
                </a:solidFill>
              </a:rPr>
              <a:t>levels</a:t>
            </a:r>
            <a:endParaRPr lang="en-US" sz="1600" dirty="0">
              <a:solidFill>
                <a:srgbClr val="0F5494"/>
              </a:solidFill>
            </a:endParaRPr>
          </a:p>
          <a:p>
            <a:pPr marL="914400" lvl="2" indent="0">
              <a:buClr>
                <a:schemeClr val="accent6"/>
              </a:buClr>
            </a:pPr>
            <a:endParaRPr lang="en-US" altLang="en-US" sz="2000" i="1" dirty="0">
              <a:solidFill>
                <a:srgbClr val="0F5494"/>
              </a:solidFill>
              <a:ea typeface="+mn-ea"/>
              <a:cs typeface="+mn-cs"/>
            </a:endParaRPr>
          </a:p>
          <a:p>
            <a:pPr marL="914400" lvl="2" indent="0">
              <a:buClr>
                <a:schemeClr val="accent6"/>
              </a:buClr>
            </a:pPr>
            <a:r>
              <a:rPr lang="fr-BE" sz="2000" b="0" dirty="0" smtClean="0">
                <a:solidFill>
                  <a:srgbClr val="0F5494"/>
                </a:solidFill>
              </a:rPr>
              <a:t> </a:t>
            </a:r>
            <a:endParaRPr lang="en-GB" sz="2000" b="0" dirty="0" smtClean="0">
              <a:solidFill>
                <a:srgbClr val="0F549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1792224"/>
            <a:ext cx="7704907" cy="412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Challenges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5288" y="332656"/>
            <a:ext cx="8353424" cy="32422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7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70" y="1412776"/>
            <a:ext cx="7200900" cy="431800"/>
          </a:xfrm>
        </p:spPr>
        <p:txBody>
          <a:bodyPr/>
          <a:lstStyle/>
          <a:p>
            <a:pPr algn="ctr"/>
            <a:r>
              <a:rPr lang="en-GB" dirty="0" smtClean="0"/>
              <a:t>Main policy </a:t>
            </a:r>
            <a:r>
              <a:rPr lang="en-GB" dirty="0"/>
              <a:t>a</a:t>
            </a:r>
            <a:r>
              <a:rPr lang="en-GB" dirty="0" smtClean="0"/>
              <a:t>reas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76829" y="2568106"/>
            <a:ext cx="6895622" cy="337335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95288" y="404664"/>
            <a:ext cx="8353424" cy="324222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3194510"/>
              </p:ext>
            </p:extLst>
          </p:nvPr>
        </p:nvGraphicFramePr>
        <p:xfrm>
          <a:off x="323528" y="2845113"/>
          <a:ext cx="417646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2642312"/>
              </p:ext>
            </p:extLst>
          </p:nvPr>
        </p:nvGraphicFramePr>
        <p:xfrm>
          <a:off x="4716016" y="2420455"/>
          <a:ext cx="2088232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2977250"/>
              </p:ext>
            </p:extLst>
          </p:nvPr>
        </p:nvGraphicFramePr>
        <p:xfrm>
          <a:off x="7020272" y="2852938"/>
          <a:ext cx="1944216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3528" y="2125033"/>
            <a:ext cx="4176464" cy="719643"/>
            <a:chOff x="2155" y="140349"/>
            <a:chExt cx="2101155" cy="512438"/>
          </a:xfrm>
        </p:grpSpPr>
        <p:sp>
          <p:nvSpPr>
            <p:cNvPr id="8" name="Rectangle 7"/>
            <p:cNvSpPr/>
            <p:nvPr/>
          </p:nvSpPr>
          <p:spPr>
            <a:xfrm>
              <a:off x="2155" y="140349"/>
              <a:ext cx="2101155" cy="5124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155" y="140350"/>
              <a:ext cx="2101155" cy="5124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 smtClean="0">
                  <a:solidFill>
                    <a:srgbClr val="002060"/>
                  </a:solidFill>
                </a:rPr>
                <a:t>Enabling</a:t>
              </a:r>
              <a:r>
                <a:rPr lang="en-GB" sz="1800" dirty="0" smtClean="0">
                  <a:solidFill>
                    <a:srgbClr val="002060"/>
                  </a:solidFill>
                </a:rPr>
                <a:t> </a:t>
              </a:r>
              <a:r>
                <a:rPr lang="en-GB" sz="1600" dirty="0" smtClean="0">
                  <a:solidFill>
                    <a:srgbClr val="002060"/>
                  </a:solidFill>
                </a:rPr>
                <a:t>competition</a:t>
              </a:r>
              <a:endParaRPr lang="en-GB" sz="1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9992" y="2052808"/>
            <a:ext cx="2520280" cy="791870"/>
            <a:chOff x="-215206" y="396568"/>
            <a:chExt cx="2535876" cy="563867"/>
          </a:xfrm>
        </p:grpSpPr>
        <p:sp>
          <p:nvSpPr>
            <p:cNvPr id="11" name="Rectangle 10"/>
            <p:cNvSpPr/>
            <p:nvPr/>
          </p:nvSpPr>
          <p:spPr>
            <a:xfrm>
              <a:off x="-14343" y="447998"/>
              <a:ext cx="2101155" cy="5124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-215206" y="396568"/>
              <a:ext cx="2535876" cy="512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 smtClean="0">
                  <a:solidFill>
                    <a:srgbClr val="002060"/>
                  </a:solidFill>
                </a:rPr>
                <a:t>Facilitating international</a:t>
              </a:r>
              <a:r>
                <a:rPr lang="en-GB" sz="1800" dirty="0" smtClean="0">
                  <a:solidFill>
                    <a:srgbClr val="002060"/>
                  </a:solidFill>
                </a:rPr>
                <a:t> </a:t>
              </a:r>
              <a:r>
                <a:rPr lang="en-GB" sz="1600" dirty="0" smtClean="0">
                  <a:solidFill>
                    <a:srgbClr val="002060"/>
                  </a:solidFill>
                </a:rPr>
                <a:t>freight</a:t>
              </a:r>
              <a:endParaRPr lang="en-GB" sz="1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9512" y="2089518"/>
            <a:ext cx="2123728" cy="748591"/>
            <a:chOff x="-171581" y="396567"/>
            <a:chExt cx="2295157" cy="533049"/>
          </a:xfrm>
        </p:grpSpPr>
        <p:sp>
          <p:nvSpPr>
            <p:cNvPr id="17" name="Rectangle 16"/>
            <p:cNvSpPr/>
            <p:nvPr/>
          </p:nvSpPr>
          <p:spPr>
            <a:xfrm>
              <a:off x="2155" y="417179"/>
              <a:ext cx="2101155" cy="51243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-171581" y="396567"/>
              <a:ext cx="2295157" cy="512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 smtClean="0">
                  <a:solidFill>
                    <a:srgbClr val="002060"/>
                  </a:solidFill>
                </a:rPr>
                <a:t>Framework activities</a:t>
              </a:r>
              <a:endParaRPr lang="en-GB" sz="1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5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340768"/>
            <a:ext cx="9822512" cy="936625"/>
          </a:xfrm>
        </p:spPr>
        <p:txBody>
          <a:bodyPr/>
          <a:lstStyle/>
          <a:p>
            <a:pPr algn="ctr"/>
            <a:r>
              <a:rPr lang="en-GB" altLang="en-US" sz="2800" dirty="0" smtClean="0"/>
              <a:t>Railway </a:t>
            </a:r>
            <a:r>
              <a:rPr lang="en-GB" altLang="en-US" sz="2800" dirty="0"/>
              <a:t>market opening to </a:t>
            </a:r>
            <a:r>
              <a:rPr lang="en-GB" altLang="en-US" sz="2800" dirty="0" smtClean="0"/>
              <a:t>competition</a:t>
            </a:r>
            <a:br>
              <a:rPr lang="en-GB" altLang="en-US" sz="2800" dirty="0" smtClean="0"/>
            </a:br>
            <a:r>
              <a:rPr lang="en-GB" altLang="en-US" sz="2800" dirty="0" smtClean="0"/>
              <a:t>a stepwise approach 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9832" y="2276872"/>
            <a:ext cx="8582647" cy="4032967"/>
            <a:chOff x="309832" y="2492376"/>
            <a:chExt cx="8582647" cy="4032967"/>
          </a:xfrm>
        </p:grpSpPr>
        <p:sp>
          <p:nvSpPr>
            <p:cNvPr id="4" name="Freeform 3"/>
            <p:cNvSpPr/>
            <p:nvPr/>
          </p:nvSpPr>
          <p:spPr>
            <a:xfrm rot="21600000">
              <a:off x="366765" y="2494347"/>
              <a:ext cx="8525714" cy="533966"/>
            </a:xfrm>
            <a:custGeom>
              <a:avLst/>
              <a:gdLst>
                <a:gd name="connsiteX0" fmla="*/ 0 w 8525714"/>
                <a:gd name="connsiteY0" fmla="*/ 0 h 533964"/>
                <a:gd name="connsiteX1" fmla="*/ 8258732 w 8525714"/>
                <a:gd name="connsiteY1" fmla="*/ 0 h 533964"/>
                <a:gd name="connsiteX2" fmla="*/ 8525714 w 8525714"/>
                <a:gd name="connsiteY2" fmla="*/ 266982 h 533964"/>
                <a:gd name="connsiteX3" fmla="*/ 8258732 w 8525714"/>
                <a:gd name="connsiteY3" fmla="*/ 533964 h 533964"/>
                <a:gd name="connsiteX4" fmla="*/ 0 w 8525714"/>
                <a:gd name="connsiteY4" fmla="*/ 533964 h 533964"/>
                <a:gd name="connsiteX5" fmla="*/ 0 w 8525714"/>
                <a:gd name="connsiteY5" fmla="*/ 0 h 53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5714" h="533964">
                  <a:moveTo>
                    <a:pt x="8525714" y="533963"/>
                  </a:moveTo>
                  <a:lnTo>
                    <a:pt x="266982" y="533963"/>
                  </a:lnTo>
                  <a:lnTo>
                    <a:pt x="0" y="266982"/>
                  </a:lnTo>
                  <a:lnTo>
                    <a:pt x="266982" y="1"/>
                  </a:lnTo>
                  <a:lnTo>
                    <a:pt x="8525714" y="1"/>
                  </a:lnTo>
                  <a:lnTo>
                    <a:pt x="8525714" y="5339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0784" tIns="45721" rIns="85344" bIns="45721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i="1" kern="1200" dirty="0" smtClean="0">
                  <a:solidFill>
                    <a:srgbClr val="000066"/>
                  </a:solidFill>
                  <a:latin typeface="+mn-lt"/>
                  <a:ea typeface="+mn-ea"/>
                  <a:cs typeface="+mn-cs"/>
                </a:rPr>
                <a:t>      1</a:t>
              </a:r>
              <a:r>
                <a:rPr lang="en-GB" sz="1100" b="1" i="1" kern="1200" baseline="30000" dirty="0" smtClean="0">
                  <a:solidFill>
                    <a:srgbClr val="000066"/>
                  </a:solidFill>
                  <a:latin typeface="+mn-lt"/>
                  <a:ea typeface="+mn-ea"/>
                  <a:cs typeface="+mn-cs"/>
                </a:rPr>
                <a:t>st</a:t>
              </a:r>
              <a:r>
                <a:rPr lang="en-GB" sz="1100" b="1" i="1" kern="1200" dirty="0" smtClean="0">
                  <a:solidFill>
                    <a:srgbClr val="000066"/>
                  </a:solidFill>
                  <a:latin typeface="+mn-lt"/>
                  <a:ea typeface="+mn-ea"/>
                  <a:cs typeface="+mn-cs"/>
                </a:rPr>
                <a:t> major railway law: </a:t>
              </a:r>
              <a:r>
                <a:rPr lang="en-GB" sz="1100" b="0" i="1" kern="1200" dirty="0" smtClean="0">
                  <a:solidFill>
                    <a:srgbClr val="000066"/>
                  </a:solidFill>
                  <a:latin typeface="+mn-lt"/>
                  <a:ea typeface="+mn-ea"/>
                  <a:cs typeface="+mn-cs"/>
                </a:rPr>
                <a:t>Directive 91/440 on financial &amp; organisational separation between Railway Operation and Infrastructure Management</a:t>
              </a:r>
              <a:endParaRPr lang="en-GB" sz="1100" b="0" i="1" kern="1200" dirty="0">
                <a:solidFill>
                  <a:srgbClr val="00006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4660" y="2492376"/>
              <a:ext cx="538113" cy="538113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 rot="21600000">
              <a:off x="356576" y="3201002"/>
              <a:ext cx="8524823" cy="532804"/>
            </a:xfrm>
            <a:custGeom>
              <a:avLst/>
              <a:gdLst>
                <a:gd name="connsiteX0" fmla="*/ 0 w 8524823"/>
                <a:gd name="connsiteY0" fmla="*/ 0 h 532802"/>
                <a:gd name="connsiteX1" fmla="*/ 8258422 w 8524823"/>
                <a:gd name="connsiteY1" fmla="*/ 0 h 532802"/>
                <a:gd name="connsiteX2" fmla="*/ 8524823 w 8524823"/>
                <a:gd name="connsiteY2" fmla="*/ 266401 h 532802"/>
                <a:gd name="connsiteX3" fmla="*/ 8258422 w 8524823"/>
                <a:gd name="connsiteY3" fmla="*/ 532802 h 532802"/>
                <a:gd name="connsiteX4" fmla="*/ 0 w 8524823"/>
                <a:gd name="connsiteY4" fmla="*/ 532802 h 532802"/>
                <a:gd name="connsiteX5" fmla="*/ 0 w 8524823"/>
                <a:gd name="connsiteY5" fmla="*/ 0 h 53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4823" h="532802">
                  <a:moveTo>
                    <a:pt x="8524823" y="532801"/>
                  </a:moveTo>
                  <a:lnTo>
                    <a:pt x="266401" y="532801"/>
                  </a:lnTo>
                  <a:lnTo>
                    <a:pt x="0" y="266401"/>
                  </a:lnTo>
                  <a:lnTo>
                    <a:pt x="266401" y="1"/>
                  </a:lnTo>
                  <a:lnTo>
                    <a:pt x="8524823" y="1"/>
                  </a:lnTo>
                  <a:lnTo>
                    <a:pt x="8524823" y="5328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51405"/>
                <a:satOff val="2239"/>
                <a:lumOff val="-10745"/>
                <a:alphaOff val="0"/>
              </a:schemeClr>
            </a:fillRef>
            <a:effectRef idx="0">
              <a:schemeClr val="accent5">
                <a:hueOff val="651405"/>
                <a:satOff val="2239"/>
                <a:lumOff val="-10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0493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i="1" kern="1200" dirty="0" smtClean="0">
                  <a:solidFill>
                    <a:srgbClr val="000066"/>
                  </a:solidFill>
                </a:rPr>
                <a:t>      1</a:t>
              </a:r>
              <a:r>
                <a:rPr lang="en-GB" b="1" i="1" kern="1200" baseline="30000" dirty="0" smtClean="0">
                  <a:solidFill>
                    <a:srgbClr val="000066"/>
                  </a:solidFill>
                </a:rPr>
                <a:t>st</a:t>
              </a:r>
              <a:r>
                <a:rPr lang="en-GB" b="1" i="1" kern="1200" dirty="0" smtClean="0">
                  <a:solidFill>
                    <a:srgbClr val="000066"/>
                  </a:solidFill>
                </a:rPr>
                <a:t> railway package: </a:t>
              </a:r>
              <a:r>
                <a:rPr lang="en-US" b="0" i="1" kern="1200" dirty="0" smtClean="0">
                  <a:solidFill>
                    <a:srgbClr val="000066"/>
                  </a:solidFill>
                </a:rPr>
                <a:t>make existing legislation more effective, facilitate network access,</a:t>
              </a:r>
              <a:r>
                <a:rPr lang="en-US" b="0" i="1" kern="1200" baseline="0" dirty="0" smtClean="0">
                  <a:solidFill>
                    <a:srgbClr val="000066"/>
                  </a:solidFill>
                </a:rPr>
                <a:t> </a:t>
              </a:r>
              <a:r>
                <a:rPr lang="en-US" b="0" i="1" kern="1200" dirty="0" smtClean="0">
                  <a:solidFill>
                    <a:srgbClr val="000066"/>
                  </a:solidFill>
                </a:rPr>
                <a:t>improve rail freight, reduce delays at borders</a:t>
              </a:r>
              <a:endParaRPr lang="en-GB" i="1" kern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34660" y="3198353"/>
              <a:ext cx="538113" cy="538113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 rot="21600000">
              <a:off x="409754" y="3871794"/>
              <a:ext cx="8482725" cy="538115"/>
            </a:xfrm>
            <a:custGeom>
              <a:avLst/>
              <a:gdLst>
                <a:gd name="connsiteX0" fmla="*/ 0 w 8482725"/>
                <a:gd name="connsiteY0" fmla="*/ 0 h 538113"/>
                <a:gd name="connsiteX1" fmla="*/ 8213669 w 8482725"/>
                <a:gd name="connsiteY1" fmla="*/ 0 h 538113"/>
                <a:gd name="connsiteX2" fmla="*/ 8482725 w 8482725"/>
                <a:gd name="connsiteY2" fmla="*/ 269057 h 538113"/>
                <a:gd name="connsiteX3" fmla="*/ 8213669 w 8482725"/>
                <a:gd name="connsiteY3" fmla="*/ 538113 h 538113"/>
                <a:gd name="connsiteX4" fmla="*/ 0 w 8482725"/>
                <a:gd name="connsiteY4" fmla="*/ 538113 h 538113"/>
                <a:gd name="connsiteX5" fmla="*/ 0 w 8482725"/>
                <a:gd name="connsiteY5" fmla="*/ 0 h 5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82725" h="538113">
                  <a:moveTo>
                    <a:pt x="8482725" y="538112"/>
                  </a:moveTo>
                  <a:lnTo>
                    <a:pt x="269056" y="538112"/>
                  </a:lnTo>
                  <a:lnTo>
                    <a:pt x="0" y="269056"/>
                  </a:lnTo>
                  <a:lnTo>
                    <a:pt x="269056" y="1"/>
                  </a:lnTo>
                  <a:lnTo>
                    <a:pt x="8482725" y="1"/>
                  </a:lnTo>
                  <a:lnTo>
                    <a:pt x="8482725" y="5381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302810"/>
                <a:satOff val="4478"/>
                <a:lumOff val="-21490"/>
                <a:alphaOff val="0"/>
              </a:schemeClr>
            </a:fillRef>
            <a:effectRef idx="0">
              <a:schemeClr val="accent5">
                <a:hueOff val="1302810"/>
                <a:satOff val="4478"/>
                <a:lumOff val="-21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821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i="1" kern="1200" dirty="0" smtClean="0">
                  <a:solidFill>
                    <a:srgbClr val="000066"/>
                  </a:solidFill>
                </a:rPr>
                <a:t>   2</a:t>
              </a:r>
              <a:r>
                <a:rPr lang="en-GB" b="1" i="1" kern="1200" baseline="30000" dirty="0" smtClean="0">
                  <a:solidFill>
                    <a:srgbClr val="000066"/>
                  </a:solidFill>
                </a:rPr>
                <a:t>nd</a:t>
              </a:r>
              <a:r>
                <a:rPr lang="en-GB" b="1" i="1" kern="1200" dirty="0" smtClean="0">
                  <a:solidFill>
                    <a:srgbClr val="000066"/>
                  </a:solidFill>
                </a:rPr>
                <a:t> railway package: </a:t>
              </a:r>
              <a:r>
                <a:rPr lang="en-GB" b="0" i="1" kern="1200" noProof="0" dirty="0" smtClean="0">
                  <a:solidFill>
                    <a:srgbClr val="000066"/>
                  </a:solidFill>
                </a:rPr>
                <a:t>revitalise railways &amp; accelerate construction of an integrated EU railway area, improving safety, interoperability &amp; </a:t>
              </a:r>
              <a:r>
                <a:rPr lang="en-GB" b="1" i="1" kern="1200" noProof="0" dirty="0" smtClean="0">
                  <a:solidFill>
                    <a:srgbClr val="000066"/>
                  </a:solidFill>
                </a:rPr>
                <a:t>opening up of rail freight market [</a:t>
              </a:r>
              <a:r>
                <a:rPr lang="en-US" b="1" i="1" kern="1200" dirty="0" smtClean="0">
                  <a:solidFill>
                    <a:srgbClr val="000066"/>
                  </a:solidFill>
                </a:rPr>
                <a:t>1 January 2007]</a:t>
              </a:r>
              <a:r>
                <a:rPr lang="en-US" b="0" i="1" kern="1200" dirty="0" smtClean="0">
                  <a:solidFill>
                    <a:srgbClr val="000066"/>
                  </a:solidFill>
                </a:rPr>
                <a:t> + Creation of ERA</a:t>
              </a:r>
              <a:endParaRPr lang="en-GB" i="1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14075" y="3856572"/>
              <a:ext cx="538119" cy="538113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 rot="21600000">
              <a:off x="493057" y="4610504"/>
              <a:ext cx="8399422" cy="538114"/>
            </a:xfrm>
            <a:custGeom>
              <a:avLst/>
              <a:gdLst>
                <a:gd name="connsiteX0" fmla="*/ 0 w 8399422"/>
                <a:gd name="connsiteY0" fmla="*/ 0 h 538113"/>
                <a:gd name="connsiteX1" fmla="*/ 8130366 w 8399422"/>
                <a:gd name="connsiteY1" fmla="*/ 0 h 538113"/>
                <a:gd name="connsiteX2" fmla="*/ 8399422 w 8399422"/>
                <a:gd name="connsiteY2" fmla="*/ 269057 h 538113"/>
                <a:gd name="connsiteX3" fmla="*/ 8130366 w 8399422"/>
                <a:gd name="connsiteY3" fmla="*/ 538113 h 538113"/>
                <a:gd name="connsiteX4" fmla="*/ 0 w 8399422"/>
                <a:gd name="connsiteY4" fmla="*/ 538113 h 538113"/>
                <a:gd name="connsiteX5" fmla="*/ 0 w 8399422"/>
                <a:gd name="connsiteY5" fmla="*/ 0 h 5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9422" h="538113">
                  <a:moveTo>
                    <a:pt x="8399422" y="538112"/>
                  </a:moveTo>
                  <a:lnTo>
                    <a:pt x="269056" y="538112"/>
                  </a:lnTo>
                  <a:lnTo>
                    <a:pt x="0" y="269056"/>
                  </a:lnTo>
                  <a:lnTo>
                    <a:pt x="269056" y="1"/>
                  </a:lnTo>
                  <a:lnTo>
                    <a:pt x="8399422" y="1"/>
                  </a:lnTo>
                  <a:lnTo>
                    <a:pt x="8399422" y="5381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954215"/>
                <a:satOff val="6718"/>
                <a:lumOff val="-32236"/>
                <a:alphaOff val="0"/>
              </a:schemeClr>
            </a:fillRef>
            <a:effectRef idx="0">
              <a:schemeClr val="accent5">
                <a:hueOff val="1954215"/>
                <a:satOff val="6718"/>
                <a:lumOff val="-32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821" tIns="45721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i="1" kern="1200" dirty="0" smtClean="0">
                  <a:solidFill>
                    <a:schemeClr val="bg1"/>
                  </a:solidFill>
                </a:rPr>
                <a:t>3</a:t>
              </a:r>
              <a:r>
                <a:rPr lang="en-GB" sz="1100" b="1" i="1" kern="1200" baseline="30000" dirty="0" smtClean="0">
                  <a:solidFill>
                    <a:schemeClr val="bg1"/>
                  </a:solidFill>
                </a:rPr>
                <a:t>rd</a:t>
              </a:r>
              <a:r>
                <a:rPr lang="en-GB" sz="1100" b="1" i="1" kern="1200" dirty="0" smtClean="0">
                  <a:solidFill>
                    <a:schemeClr val="bg1"/>
                  </a:solidFill>
                </a:rPr>
                <a:t> railway package: </a:t>
              </a:r>
              <a:r>
                <a:rPr lang="en-US" sz="1100" b="1" i="1" kern="1200" dirty="0" smtClean="0">
                  <a:solidFill>
                    <a:schemeClr val="bg1"/>
                  </a:solidFill>
                </a:rPr>
                <a:t>opening up of international passenger transport market  </a:t>
              </a:r>
              <a:r>
                <a:rPr lang="en-US" sz="1100" b="0" i="1" kern="1200" dirty="0" smtClean="0">
                  <a:solidFill>
                    <a:schemeClr val="bg1"/>
                  </a:solidFill>
                </a:rPr>
                <a:t>[</a:t>
              </a:r>
              <a:r>
                <a:rPr lang="en-US" sz="1100" b="1" i="1" kern="1200" dirty="0" smtClean="0">
                  <a:solidFill>
                    <a:schemeClr val="bg1"/>
                  </a:solidFill>
                </a:rPr>
                <a:t>1  January 2010</a:t>
              </a:r>
              <a:r>
                <a:rPr lang="en-US" sz="1100" b="0" i="1" kern="1200" dirty="0" smtClean="0">
                  <a:solidFill>
                    <a:schemeClr val="bg1"/>
                  </a:solidFill>
                </a:rPr>
                <a:t>] -  Regulation of passenger rights and certification of train drivers (EU  </a:t>
              </a:r>
              <a:r>
                <a:rPr lang="en-US" sz="1100" b="0" i="1" kern="1200" dirty="0" err="1" smtClean="0">
                  <a:solidFill>
                    <a:schemeClr val="bg1"/>
                  </a:solidFill>
                </a:rPr>
                <a:t>licence</a:t>
              </a:r>
              <a:r>
                <a:rPr lang="en-US" sz="1100" b="0" i="1" kern="1200" dirty="0" smtClean="0">
                  <a:solidFill>
                    <a:schemeClr val="bg1"/>
                  </a:solidFill>
                </a:rPr>
                <a:t>)</a:t>
              </a:r>
              <a:endParaRPr lang="en-GB" sz="1100" i="1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09832" y="4617248"/>
              <a:ext cx="538113" cy="538113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 rot="21600000">
              <a:off x="465289" y="5301209"/>
              <a:ext cx="8427190" cy="538114"/>
            </a:xfrm>
            <a:custGeom>
              <a:avLst/>
              <a:gdLst>
                <a:gd name="connsiteX0" fmla="*/ 0 w 8427190"/>
                <a:gd name="connsiteY0" fmla="*/ 0 h 538113"/>
                <a:gd name="connsiteX1" fmla="*/ 8158134 w 8427190"/>
                <a:gd name="connsiteY1" fmla="*/ 0 h 538113"/>
                <a:gd name="connsiteX2" fmla="*/ 8427190 w 8427190"/>
                <a:gd name="connsiteY2" fmla="*/ 269057 h 538113"/>
                <a:gd name="connsiteX3" fmla="*/ 8158134 w 8427190"/>
                <a:gd name="connsiteY3" fmla="*/ 538113 h 538113"/>
                <a:gd name="connsiteX4" fmla="*/ 0 w 8427190"/>
                <a:gd name="connsiteY4" fmla="*/ 538113 h 538113"/>
                <a:gd name="connsiteX5" fmla="*/ 0 w 8427190"/>
                <a:gd name="connsiteY5" fmla="*/ 0 h 5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7190" h="538113">
                  <a:moveTo>
                    <a:pt x="8427190" y="538112"/>
                  </a:moveTo>
                  <a:lnTo>
                    <a:pt x="269056" y="538112"/>
                  </a:lnTo>
                  <a:lnTo>
                    <a:pt x="0" y="269056"/>
                  </a:lnTo>
                  <a:lnTo>
                    <a:pt x="269056" y="1"/>
                  </a:lnTo>
                  <a:lnTo>
                    <a:pt x="8427190" y="1"/>
                  </a:lnTo>
                  <a:lnTo>
                    <a:pt x="8427190" y="5381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605619"/>
                <a:satOff val="8957"/>
                <a:lumOff val="-42981"/>
                <a:alphaOff val="0"/>
              </a:schemeClr>
            </a:fillRef>
            <a:effectRef idx="0">
              <a:schemeClr val="accent5">
                <a:hueOff val="2605619"/>
                <a:satOff val="8957"/>
                <a:lumOff val="-42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821" tIns="45721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i="1" kern="1200" dirty="0" err="1" smtClean="0"/>
                <a:t>Recast</a:t>
              </a:r>
              <a:r>
                <a:rPr lang="fr-BE" sz="1100" i="1" kern="1200" dirty="0" smtClean="0"/>
                <a:t> of 1st </a:t>
              </a:r>
              <a:r>
                <a:rPr lang="fr-BE" sz="1100" i="1" kern="1200" dirty="0" err="1" smtClean="0"/>
                <a:t>railway</a:t>
              </a:r>
              <a:r>
                <a:rPr lang="fr-BE" sz="1100" i="1" kern="1200" dirty="0" smtClean="0"/>
                <a:t> package </a:t>
              </a:r>
              <a:r>
                <a:rPr lang="fr-BE" sz="1100" i="1" kern="1200" dirty="0" err="1" smtClean="0"/>
                <a:t>into</a:t>
              </a:r>
              <a:r>
                <a:rPr lang="fr-BE" sz="1100" i="1" kern="1200" dirty="0" smtClean="0"/>
                <a:t> Directive 2012/34/EU</a:t>
              </a:r>
              <a:endParaRPr lang="en-GB" sz="1100" i="1" kern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43889" y="5287919"/>
              <a:ext cx="538113" cy="53811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89A7A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2597116"/>
                <a:satOff val="-18050"/>
                <a:lumOff val="-1372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 rot="21600000">
              <a:off x="367019" y="5987229"/>
              <a:ext cx="8525460" cy="538114"/>
            </a:xfrm>
            <a:custGeom>
              <a:avLst/>
              <a:gdLst>
                <a:gd name="connsiteX0" fmla="*/ 0 w 8525460"/>
                <a:gd name="connsiteY0" fmla="*/ 0 h 538113"/>
                <a:gd name="connsiteX1" fmla="*/ 8256404 w 8525460"/>
                <a:gd name="connsiteY1" fmla="*/ 0 h 538113"/>
                <a:gd name="connsiteX2" fmla="*/ 8525460 w 8525460"/>
                <a:gd name="connsiteY2" fmla="*/ 269057 h 538113"/>
                <a:gd name="connsiteX3" fmla="*/ 8256404 w 8525460"/>
                <a:gd name="connsiteY3" fmla="*/ 538113 h 538113"/>
                <a:gd name="connsiteX4" fmla="*/ 0 w 8525460"/>
                <a:gd name="connsiteY4" fmla="*/ 538113 h 538113"/>
                <a:gd name="connsiteX5" fmla="*/ 0 w 8525460"/>
                <a:gd name="connsiteY5" fmla="*/ 0 h 5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5460" h="538113">
                  <a:moveTo>
                    <a:pt x="8525460" y="538112"/>
                  </a:moveTo>
                  <a:lnTo>
                    <a:pt x="269056" y="538112"/>
                  </a:lnTo>
                  <a:lnTo>
                    <a:pt x="0" y="269056"/>
                  </a:lnTo>
                  <a:lnTo>
                    <a:pt x="269056" y="1"/>
                  </a:lnTo>
                  <a:lnTo>
                    <a:pt x="8525460" y="1"/>
                  </a:lnTo>
                  <a:lnTo>
                    <a:pt x="8525460" y="5381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257024"/>
                <a:satOff val="11196"/>
                <a:lumOff val="-53726"/>
                <a:alphaOff val="0"/>
              </a:schemeClr>
            </a:fillRef>
            <a:effectRef idx="0">
              <a:schemeClr val="accent5">
                <a:hueOff val="3257024"/>
                <a:satOff val="11196"/>
                <a:lumOff val="-53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821" tIns="45721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i="1" kern="1200" dirty="0" smtClean="0">
                  <a:solidFill>
                    <a:schemeClr val="bg1"/>
                  </a:solidFill>
                </a:rPr>
                <a:t>         4</a:t>
              </a:r>
              <a:r>
                <a:rPr lang="en-GB" sz="1100" b="1" i="1" kern="12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GB" sz="1100" b="1" i="1" kern="1200" dirty="0" smtClean="0">
                  <a:solidFill>
                    <a:schemeClr val="bg1"/>
                  </a:solidFill>
                </a:rPr>
                <a:t> railway package: </a:t>
              </a:r>
              <a:r>
                <a:rPr lang="en-GB" sz="1100" b="0" i="1" kern="1200" noProof="0" dirty="0" smtClean="0">
                  <a:solidFill>
                    <a:schemeClr val="bg1"/>
                  </a:solidFill>
                </a:rPr>
                <a:t>set up structural and technical reforms to </a:t>
              </a:r>
              <a:r>
                <a:rPr lang="en-GB" sz="1100" b="1" i="1" kern="1200" noProof="0" dirty="0" smtClean="0">
                  <a:solidFill>
                    <a:schemeClr val="bg1"/>
                  </a:solidFill>
                </a:rPr>
                <a:t>eliminate the last obstacles</a:t>
              </a:r>
              <a:r>
                <a:rPr lang="en-GB" sz="1100" b="0" i="1" kern="1200" baseline="0" noProof="0" dirty="0" smtClean="0">
                  <a:solidFill>
                    <a:schemeClr val="bg1"/>
                  </a:solidFill>
                </a:rPr>
                <a:t> </a:t>
              </a:r>
              <a:r>
                <a:rPr lang="en-GB" sz="1100" b="1" i="1" kern="1200" noProof="0" dirty="0" smtClean="0">
                  <a:solidFill>
                    <a:schemeClr val="bg1"/>
                  </a:solidFill>
                </a:rPr>
                <a:t>to the creation of a Single EU railway market. </a:t>
              </a:r>
              <a:r>
                <a:rPr lang="en-GB" sz="1100" b="0" i="1" kern="1200" baseline="0" noProof="0" dirty="0" smtClean="0">
                  <a:solidFill>
                    <a:schemeClr val="bg1"/>
                  </a:solidFill>
                </a:rPr>
                <a:t>To promote competition and innovation on national markets of railway transport</a:t>
              </a:r>
              <a:endParaRPr lang="en-GB" sz="1100" i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1480" y="5976353"/>
              <a:ext cx="538113" cy="538113"/>
            </a:xfrm>
            <a:prstGeom prst="ellipse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179512" y="2578696"/>
            <a:ext cx="86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STEP 0 1991 </a:t>
            </a:r>
            <a:endParaRPr lang="en-GB" sz="10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762" y="325536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6"/>
                </a:solidFill>
              </a:rPr>
              <a:t>STEP 1 2001 </a:t>
            </a:r>
            <a:endParaRPr lang="en-GB" sz="10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762" y="469552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STEP </a:t>
            </a:r>
            <a:r>
              <a:rPr lang="en-US" sz="1000" b="1" dirty="0" smtClean="0">
                <a:solidFill>
                  <a:schemeClr val="accent6"/>
                </a:solidFill>
              </a:rPr>
              <a:t>3 2007</a:t>
            </a:r>
            <a:endParaRPr lang="en-GB" sz="10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62" y="390343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6"/>
                </a:solidFill>
              </a:rPr>
              <a:t>STEP 2 2004 </a:t>
            </a:r>
            <a:endParaRPr lang="en-GB" sz="1000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762" y="605322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STEP </a:t>
            </a:r>
            <a:r>
              <a:rPr lang="en-US" sz="1000" b="1" dirty="0" smtClean="0">
                <a:solidFill>
                  <a:schemeClr val="accent6"/>
                </a:solidFill>
              </a:rPr>
              <a:t>5 </a:t>
            </a:r>
            <a:r>
              <a:rPr lang="en-US" sz="1000" b="1" dirty="0">
                <a:solidFill>
                  <a:schemeClr val="accent6"/>
                </a:solidFill>
              </a:rPr>
              <a:t>2016 </a:t>
            </a:r>
            <a:endParaRPr lang="en-GB" sz="10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762" y="530120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STEP 4 </a:t>
            </a:r>
            <a:r>
              <a:rPr lang="en-US" sz="1000" b="1" dirty="0" smtClean="0">
                <a:solidFill>
                  <a:schemeClr val="accent6"/>
                </a:solidFill>
              </a:rPr>
              <a:t>2012 </a:t>
            </a:r>
            <a:endParaRPr lang="en-GB" sz="1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C6CD-EBFC-4184-B753-B96527D8DD3B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09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2627784" y="5061179"/>
            <a:ext cx="1800200" cy="547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000" b="1">
              <a:solidFill>
                <a:srgbClr val="1643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3"/>
            <a:ext cx="7776915" cy="451205"/>
          </a:xfrm>
        </p:spPr>
        <p:txBody>
          <a:bodyPr/>
          <a:lstStyle/>
          <a:p>
            <a:pPr algn="ctr"/>
            <a:r>
              <a:rPr lang="en-GB" dirty="0" smtClean="0"/>
              <a:t>Focus: Opening Up </a:t>
            </a:r>
            <a:r>
              <a:rPr lang="en-GB" dirty="0"/>
              <a:t>O</a:t>
            </a:r>
            <a:r>
              <a:rPr lang="en-GB" dirty="0" smtClean="0"/>
              <a:t>f </a:t>
            </a:r>
            <a:r>
              <a:rPr lang="en-GB" dirty="0"/>
              <a:t>M</a:t>
            </a:r>
            <a:r>
              <a:rPr lang="en-GB" dirty="0" smtClean="0"/>
              <a:t>arkets </a:t>
            </a:r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C</a:t>
            </a:r>
            <a:r>
              <a:rPr lang="en-GB" dirty="0" smtClean="0"/>
              <a:t>ompetition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1780" y="1935989"/>
            <a:ext cx="0" cy="3672408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64160" y="5608400"/>
            <a:ext cx="5824264" cy="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827584" y="50851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First rail market legislation (1991)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35996" y="5203982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1993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64296" y="5100566"/>
            <a:ext cx="17029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International </a:t>
            </a:r>
            <a:r>
              <a:rPr lang="fr-FR" sz="9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combined</a:t>
            </a:r>
            <a:r>
              <a:rPr lang="fr-FR" sz="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transport of </a:t>
            </a:r>
            <a:r>
              <a:rPr lang="fr-FR" sz="9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goods</a:t>
            </a:r>
            <a:r>
              <a:rPr lang="fr-FR" sz="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&amp; international </a:t>
            </a:r>
            <a:r>
              <a:rPr lang="fr-FR" sz="9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groupings</a:t>
            </a:r>
            <a:r>
              <a:rPr lang="fr-FR" sz="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GB" sz="9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627784" y="4608998"/>
            <a:ext cx="2304256" cy="428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000" b="1">
              <a:solidFill>
                <a:srgbClr val="16439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64296" y="4632528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International freight transport on TEN-T freight network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2627784" y="4171927"/>
            <a:ext cx="2718048" cy="428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000" b="1">
              <a:solidFill>
                <a:srgbClr val="16439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664296" y="4161162"/>
            <a:ext cx="264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International freight on entire network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627784" y="3739879"/>
            <a:ext cx="3240360" cy="428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000" b="1">
              <a:solidFill>
                <a:srgbClr val="164392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27784" y="2875783"/>
            <a:ext cx="4320480" cy="4283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000" b="1">
              <a:solidFill>
                <a:srgbClr val="16439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664296" y="2944101"/>
            <a:ext cx="34058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Domestic passenger services (open access)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627784" y="3307831"/>
            <a:ext cx="3816424" cy="428358"/>
          </a:xfrm>
          <a:prstGeom prst="rect">
            <a:avLst/>
          </a:prstGeom>
          <a:solidFill>
            <a:schemeClr val="accent6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000" b="1">
              <a:solidFill>
                <a:srgbClr val="16439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664296" y="3376149"/>
            <a:ext cx="35619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International passenger services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64296" y="3808197"/>
            <a:ext cx="2595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Domestic freight services 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2616436" y="2404722"/>
            <a:ext cx="4824536" cy="4283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7000" b="1">
              <a:solidFill>
                <a:srgbClr val="16439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64296" y="2432970"/>
            <a:ext cx="4572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altLang="en-US" sz="1000" b="1" dirty="0">
                <a:solidFill>
                  <a:schemeClr val="bg1"/>
                </a:solidFill>
              </a:rPr>
              <a:t>Domestic passenger services (competitive award for public service contracts)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40052" y="4737629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2003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52346" y="4305625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2006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086313" y="3889229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2007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11560" y="460676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First railway package (2001)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1560" y="390343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Second railway package (2004)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27584" y="3325630"/>
            <a:ext cx="171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Third railway package (2007)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497" y="3182779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Rail freight corridor Regulation (2010)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496" y="2924944"/>
            <a:ext cx="234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Recast of first package (2012)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5536" y="2492896"/>
            <a:ext cx="19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Fourth railway package (2016)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588225" y="3377007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2010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28284" y="2970566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2020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668344" y="2503766"/>
            <a:ext cx="648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2023</a:t>
            </a:r>
          </a:p>
        </p:txBody>
      </p:sp>
      <p:sp>
        <p:nvSpPr>
          <p:cNvPr id="108" name="Left Brace 107"/>
          <p:cNvSpPr/>
          <p:nvPr/>
        </p:nvSpPr>
        <p:spPr bwMode="auto">
          <a:xfrm>
            <a:off x="2219434" y="2503766"/>
            <a:ext cx="211718" cy="754875"/>
          </a:xfrm>
          <a:prstGeom prst="leftBrac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b="1">
              <a:solidFill>
                <a:srgbClr val="FFD624"/>
              </a:solidFill>
            </a:endParaRPr>
          </a:p>
        </p:txBody>
      </p:sp>
      <p:sp>
        <p:nvSpPr>
          <p:cNvPr id="109" name="Left Brace 108"/>
          <p:cNvSpPr/>
          <p:nvPr/>
        </p:nvSpPr>
        <p:spPr bwMode="auto">
          <a:xfrm>
            <a:off x="2238278" y="3773402"/>
            <a:ext cx="211718" cy="754875"/>
          </a:xfrm>
          <a:prstGeom prst="leftBrace">
            <a:avLst/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b="1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507</TotalTime>
  <Words>1400</Words>
  <Application>Microsoft Office PowerPoint</Application>
  <PresentationFormat>On-screen Show (4:3)</PresentationFormat>
  <Paragraphs>256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PowerPoint Presentation</vt:lpstr>
      <vt:lpstr>Policy Context</vt:lpstr>
      <vt:lpstr>Context</vt:lpstr>
      <vt:lpstr>AN AVIATION STRATEGY FOR EUROPE</vt:lpstr>
      <vt:lpstr>Challenges</vt:lpstr>
      <vt:lpstr>Challenges   </vt:lpstr>
      <vt:lpstr>Main policy areas</vt:lpstr>
      <vt:lpstr>Railway market opening to competition a stepwise approach </vt:lpstr>
      <vt:lpstr>Focus: Opening Up Of Markets To Competition</vt:lpstr>
      <vt:lpstr>Fourth Railway Package of 2016: Key Policy Objectives</vt:lpstr>
      <vt:lpstr>  Single European Railway Area:  Fourth Railway Package of 2016   </vt:lpstr>
      <vt:lpstr>Market for rail passenger transport</vt:lpstr>
      <vt:lpstr>4th Railway Package</vt:lpstr>
      <vt:lpstr>Secondary legislation already in place</vt:lpstr>
      <vt:lpstr>Track access charges – principles of EU law</vt:lpstr>
      <vt:lpstr>PowerPoint Presentation</vt:lpstr>
      <vt:lpstr>Better oversight of the market</vt:lpstr>
      <vt:lpstr>Other issues </vt:lpstr>
      <vt:lpstr>Timeframe of Policy Actions</vt:lpstr>
      <vt:lpstr>Thank you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European Rail Area</dc:title>
  <dc:creator>MARTYSHCHUK Anna-Mariya (MOVE)</dc:creator>
  <cp:lastModifiedBy>brynkina</cp:lastModifiedBy>
  <cp:revision>78</cp:revision>
  <cp:lastPrinted>2017-11-24T15:39:40Z</cp:lastPrinted>
  <dcterms:created xsi:type="dcterms:W3CDTF">2017-11-09T09:20:19Z</dcterms:created>
  <dcterms:modified xsi:type="dcterms:W3CDTF">2017-11-27T07:46:34Z</dcterms:modified>
</cp:coreProperties>
</file>