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 id="2147483675" r:id="rId2"/>
    <p:sldMasterId id="2147483684" r:id="rId3"/>
  </p:sldMasterIdLst>
  <p:notesMasterIdLst>
    <p:notesMasterId r:id="rId16"/>
  </p:notesMasterIdLst>
  <p:handoutMasterIdLst>
    <p:handoutMasterId r:id="rId17"/>
  </p:handoutMasterIdLst>
  <p:sldIdLst>
    <p:sldId id="324" r:id="rId4"/>
    <p:sldId id="309" r:id="rId5"/>
    <p:sldId id="310" r:id="rId6"/>
    <p:sldId id="312" r:id="rId7"/>
    <p:sldId id="311" r:id="rId8"/>
    <p:sldId id="316" r:id="rId9"/>
    <p:sldId id="313" r:id="rId10"/>
    <p:sldId id="317" r:id="rId11"/>
    <p:sldId id="320" r:id="rId12"/>
    <p:sldId id="325" r:id="rId13"/>
    <p:sldId id="326" r:id="rId14"/>
    <p:sldId id="323" r:id="rId1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296" userDrawn="1">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Пронин Михаил" initials="ПМ"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33"/>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2DE63D5-997A-4646-A377-4702673A728D}" styleName="Светлый стиль 2 — акцент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Светлый стиль 2 — акцент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6" autoAdjust="0"/>
    <p:restoredTop sz="96598" autoAdjust="0"/>
  </p:normalViewPr>
  <p:slideViewPr>
    <p:cSldViewPr snapToGrid="0">
      <p:cViewPr>
        <p:scale>
          <a:sx n="122" d="100"/>
          <a:sy n="122" d="100"/>
        </p:scale>
        <p:origin x="-96" y="12"/>
      </p:cViewPr>
      <p:guideLst>
        <p:guide orient="horz" pos="2296"/>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168" d="100"/>
          <a:sy n="168" d="100"/>
        </p:scale>
        <p:origin x="2388" y="13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Дата 2"/>
          <p:cNvSpPr>
            <a:spLocks noGrp="1"/>
          </p:cNvSpPr>
          <p:nvPr>
            <p:ph type="dt" sz="quarter" idx="1"/>
          </p:nvPr>
        </p:nvSpPr>
        <p:spPr>
          <a:xfrm>
            <a:off x="3970160" y="1"/>
            <a:ext cx="3038604" cy="465342"/>
          </a:xfrm>
          <a:prstGeom prst="rect">
            <a:avLst/>
          </a:prstGeom>
        </p:spPr>
        <p:txBody>
          <a:bodyPr vert="horz" lIns="91440" tIns="45720" rIns="91440" bIns="45720" rtlCol="0"/>
          <a:lstStyle>
            <a:lvl1pPr algn="r">
              <a:defRPr sz="1200"/>
            </a:lvl1pPr>
          </a:lstStyle>
          <a:p>
            <a:fld id="{4CABCB36-3993-449F-AC94-477EC88A8EED}" type="datetimeFigureOut">
              <a:rPr lang="ru-RU" smtClean="0"/>
              <a:pPr/>
              <a:t>26.04.2016</a:t>
            </a:fld>
            <a:endParaRPr lang="ru-RU"/>
          </a:p>
        </p:txBody>
      </p:sp>
      <p:sp>
        <p:nvSpPr>
          <p:cNvPr id="5" name="Номер слайда 4"/>
          <p:cNvSpPr>
            <a:spLocks noGrp="1"/>
          </p:cNvSpPr>
          <p:nvPr>
            <p:ph type="sldNum" sz="quarter" idx="3"/>
          </p:nvPr>
        </p:nvSpPr>
        <p:spPr>
          <a:xfrm>
            <a:off x="3970160" y="8831060"/>
            <a:ext cx="3038604" cy="465342"/>
          </a:xfrm>
          <a:prstGeom prst="rect">
            <a:avLst/>
          </a:prstGeom>
        </p:spPr>
        <p:txBody>
          <a:bodyPr vert="horz" lIns="91440" tIns="45720" rIns="91440" bIns="45720" rtlCol="0" anchor="b"/>
          <a:lstStyle>
            <a:lvl1pPr algn="r">
              <a:defRPr sz="1200"/>
            </a:lvl1pPr>
          </a:lstStyle>
          <a:p>
            <a:fld id="{29A31743-522E-4076-B4FA-B15E4921B8C7}" type="slidenum">
              <a:rPr lang="ru-RU" smtClean="0"/>
              <a:pPr/>
              <a:t>‹#›</a:t>
            </a:fld>
            <a:endParaRPr lang="ru-RU"/>
          </a:p>
        </p:txBody>
      </p:sp>
      <p:sp>
        <p:nvSpPr>
          <p:cNvPr id="7" name="Нижний колонтитул 6"/>
          <p:cNvSpPr>
            <a:spLocks noGrp="1"/>
          </p:cNvSpPr>
          <p:nvPr>
            <p:ph type="ftr" sz="quarter" idx="2"/>
          </p:nvPr>
        </p:nvSpPr>
        <p:spPr>
          <a:xfrm>
            <a:off x="0" y="8829626"/>
            <a:ext cx="3038251" cy="466774"/>
          </a:xfrm>
          <a:prstGeom prst="rect">
            <a:avLst/>
          </a:prstGeom>
        </p:spPr>
        <p:txBody>
          <a:bodyPr vert="horz" lIns="91440" tIns="45720" rIns="91440" bIns="45720" rtlCol="0" anchor="b"/>
          <a:lstStyle>
            <a:lvl1pPr algn="l">
              <a:defRPr sz="1200"/>
            </a:lvl1pPr>
          </a:lstStyle>
          <a:p>
            <a:endParaRPr lang="ru-RU"/>
          </a:p>
        </p:txBody>
      </p:sp>
    </p:spTree>
    <p:extLst>
      <p:ext uri="{BB962C8B-B14F-4D97-AF65-F5344CB8AC3E}">
        <p14:creationId xmlns:p14="http://schemas.microsoft.com/office/powerpoint/2010/main" val="42437338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1"/>
            <a:ext cx="3038604" cy="465342"/>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970160" y="1"/>
            <a:ext cx="3038604" cy="465342"/>
          </a:xfrm>
          <a:prstGeom prst="rect">
            <a:avLst/>
          </a:prstGeom>
        </p:spPr>
        <p:txBody>
          <a:bodyPr vert="horz" lIns="91440" tIns="45720" rIns="91440" bIns="45720" rtlCol="0"/>
          <a:lstStyle>
            <a:lvl1pPr algn="r">
              <a:defRPr sz="1200"/>
            </a:lvl1pPr>
          </a:lstStyle>
          <a:p>
            <a:fld id="{71A68CC3-6939-464D-832F-47559150F51B}" type="datetimeFigureOut">
              <a:rPr lang="ru-RU" smtClean="0"/>
              <a:pPr/>
              <a:t>26.04.2016</a:t>
            </a:fld>
            <a:endParaRPr lang="ru-RU"/>
          </a:p>
        </p:txBody>
      </p:sp>
      <p:sp>
        <p:nvSpPr>
          <p:cNvPr id="4" name="Образ слайда 3"/>
          <p:cNvSpPr>
            <a:spLocks noGrp="1" noRot="1" noChangeAspect="1"/>
          </p:cNvSpPr>
          <p:nvPr>
            <p:ph type="sldImg" idx="2"/>
          </p:nvPr>
        </p:nvSpPr>
        <p:spPr>
          <a:xfrm>
            <a:off x="719138" y="1163638"/>
            <a:ext cx="5572125" cy="313372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700714" y="4473513"/>
            <a:ext cx="5608975" cy="3660281"/>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831060"/>
            <a:ext cx="3038604" cy="465342"/>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970160" y="8831060"/>
            <a:ext cx="3038604" cy="465342"/>
          </a:xfrm>
          <a:prstGeom prst="rect">
            <a:avLst/>
          </a:prstGeom>
        </p:spPr>
        <p:txBody>
          <a:bodyPr vert="horz" lIns="91440" tIns="45720" rIns="91440" bIns="45720" rtlCol="0" anchor="b"/>
          <a:lstStyle>
            <a:lvl1pPr algn="r">
              <a:defRPr sz="1200"/>
            </a:lvl1pPr>
          </a:lstStyle>
          <a:p>
            <a:fld id="{7060D1C5-7485-499D-871A-B9904EDE471B}" type="slidenum">
              <a:rPr lang="ru-RU" smtClean="0"/>
              <a:pPr/>
              <a:t>‹#›</a:t>
            </a:fld>
            <a:endParaRPr lang="ru-RU"/>
          </a:p>
        </p:txBody>
      </p:sp>
    </p:spTree>
    <p:extLst>
      <p:ext uri="{BB962C8B-B14F-4D97-AF65-F5344CB8AC3E}">
        <p14:creationId xmlns:p14="http://schemas.microsoft.com/office/powerpoint/2010/main" val="3667307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060D1C5-7485-499D-871A-B9904EDE471B}" type="slidenum">
              <a:rPr lang="ru-RU" smtClean="0">
                <a:solidFill>
                  <a:prstClr val="black"/>
                </a:solidFill>
              </a:rPr>
              <a:pPr/>
              <a:t>1</a:t>
            </a:fld>
            <a:endParaRPr lang="ru-RU">
              <a:solidFill>
                <a:prstClr val="black"/>
              </a:solidFill>
            </a:endParaRPr>
          </a:p>
        </p:txBody>
      </p:sp>
    </p:spTree>
    <p:extLst>
      <p:ext uri="{BB962C8B-B14F-4D97-AF65-F5344CB8AC3E}">
        <p14:creationId xmlns:p14="http://schemas.microsoft.com/office/powerpoint/2010/main" val="3157004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Текст 8"/>
          <p:cNvSpPr>
            <a:spLocks noGrp="1"/>
          </p:cNvSpPr>
          <p:nvPr>
            <p:ph type="body" sz="quarter" idx="13" hasCustomPrompt="1"/>
          </p:nvPr>
        </p:nvSpPr>
        <p:spPr>
          <a:xfrm>
            <a:off x="916199" y="2969618"/>
            <a:ext cx="9144000" cy="750049"/>
          </a:xfrm>
          <a:prstGeom prst="rect">
            <a:avLst/>
          </a:prstGeom>
        </p:spPr>
        <p:txBody>
          <a:bodyPr anchor="b">
            <a:noAutofit/>
          </a:bodyPr>
          <a:lstStyle>
            <a:lvl1pPr marL="0" indent="0" algn="r">
              <a:buNone/>
              <a:defRPr sz="3600" b="1" spc="-150" baseline="0">
                <a:solidFill>
                  <a:schemeClr val="accent3">
                    <a:lumMod val="10000"/>
                  </a:schemeClr>
                </a:solidFill>
                <a:latin typeface="Myriad Pro Cond" panose="020B0506030403020204" pitchFamily="34" charset="0"/>
                <a:cs typeface="Times New Roman" panose="02020603050405020304" pitchFamily="18" charset="0"/>
              </a:defRPr>
            </a:lvl1pPr>
          </a:lstStyle>
          <a:p>
            <a:pPr lvl="0"/>
            <a:r>
              <a:rPr lang="ru-RU" dirty="0" smtClean="0"/>
              <a:t>Название презентации</a:t>
            </a:r>
            <a:endParaRPr lang="ru-RU" dirty="0"/>
          </a:p>
        </p:txBody>
      </p:sp>
      <p:sp>
        <p:nvSpPr>
          <p:cNvPr id="5" name="Текст 8"/>
          <p:cNvSpPr>
            <a:spLocks noGrp="1"/>
          </p:cNvSpPr>
          <p:nvPr>
            <p:ph type="body" sz="quarter" idx="14" hasCustomPrompt="1"/>
          </p:nvPr>
        </p:nvSpPr>
        <p:spPr>
          <a:xfrm>
            <a:off x="915210" y="3649717"/>
            <a:ext cx="9144000" cy="482991"/>
          </a:xfrm>
          <a:prstGeom prst="rect">
            <a:avLst/>
          </a:prstGeom>
        </p:spPr>
        <p:txBody>
          <a:bodyPr anchor="ctr">
            <a:noAutofit/>
          </a:bodyPr>
          <a:lstStyle>
            <a:lvl1pPr marL="0" indent="0" algn="r">
              <a:buNone/>
              <a:defRPr sz="2000" b="0" spc="-150" baseline="0">
                <a:solidFill>
                  <a:schemeClr val="bg1">
                    <a:lumMod val="65000"/>
                  </a:schemeClr>
                </a:solidFill>
                <a:latin typeface="Myriad Pro Cond" panose="020B0506030403020204" pitchFamily="34" charset="0"/>
                <a:cs typeface="Times New Roman" panose="02020603050405020304" pitchFamily="18" charset="0"/>
              </a:defRPr>
            </a:lvl1pPr>
          </a:lstStyle>
          <a:p>
            <a:pPr lvl="0"/>
            <a:r>
              <a:rPr lang="ru-RU" dirty="0" smtClean="0"/>
              <a:t>Название проекта или шифр или комментарий</a:t>
            </a:r>
            <a:endParaRPr lang="ru-RU" dirty="0"/>
          </a:p>
        </p:txBody>
      </p:sp>
      <p:sp>
        <p:nvSpPr>
          <p:cNvPr id="6" name="Дата 3"/>
          <p:cNvSpPr>
            <a:spLocks noGrp="1"/>
          </p:cNvSpPr>
          <p:nvPr>
            <p:ph type="dt" sz="half" idx="2"/>
          </p:nvPr>
        </p:nvSpPr>
        <p:spPr>
          <a:xfrm>
            <a:off x="4731155" y="6465167"/>
            <a:ext cx="2743200" cy="365125"/>
          </a:xfrm>
          <a:prstGeom prst="rect">
            <a:avLst/>
          </a:prstGeom>
        </p:spPr>
        <p:txBody>
          <a:bodyPr vert="horz" lIns="91440" tIns="45720" rIns="91440" bIns="45720" rtlCol="0" anchor="ctr"/>
          <a:lstStyle>
            <a:lvl1pPr algn="ctr">
              <a:defRPr sz="1100">
                <a:solidFill>
                  <a:schemeClr val="bg1">
                    <a:lumMod val="50000"/>
                  </a:schemeClr>
                </a:solidFill>
                <a:latin typeface="Myriad Pro Cond" panose="020B0506030403020204" pitchFamily="34" charset="0"/>
              </a:defRPr>
            </a:lvl1pPr>
          </a:lstStyle>
          <a:p>
            <a:endParaRPr lang="ru-RU" dirty="0"/>
          </a:p>
        </p:txBody>
      </p:sp>
    </p:spTree>
    <p:extLst>
      <p:ext uri="{BB962C8B-B14F-4D97-AF65-F5344CB8AC3E}">
        <p14:creationId xmlns:p14="http://schemas.microsoft.com/office/powerpoint/2010/main" val="3443668215"/>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pos="6335" userDrawn="1">
          <p15:clr>
            <a:srgbClr val="FBAE40"/>
          </p15:clr>
        </p15:guide>
        <p15:guide id="2" orient="horz" pos="229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Объект с подписью">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2" y="762920"/>
            <a:ext cx="5943601" cy="5308600"/>
          </a:xfrm>
          <a:prstGeom prst="rect">
            <a:avLst/>
          </a:prstGeom>
        </p:spPr>
        <p:txBody>
          <a:bodyPr anchor="ctr">
            <a:normAutofit/>
          </a:bodyPr>
          <a:lstStyle>
            <a:lvl1pPr>
              <a:defRPr>
                <a:solidFill>
                  <a:schemeClr val="accent3">
                    <a:lumMod val="10000"/>
                  </a:schemeClr>
                </a:solidFill>
                <a:latin typeface="Myriad Pro Cond" panose="020B0506030403020204" pitchFamily="34" charset="0"/>
              </a:defRPr>
            </a:lvl1pPr>
            <a:lvl2pPr>
              <a:defRPr>
                <a:solidFill>
                  <a:schemeClr val="accent3">
                    <a:lumMod val="10000"/>
                  </a:schemeClr>
                </a:solidFill>
                <a:latin typeface="Myriad Pro Cond" panose="020B0506030403020204" pitchFamily="34" charset="0"/>
              </a:defRPr>
            </a:lvl2pPr>
            <a:lvl3pPr>
              <a:defRPr>
                <a:solidFill>
                  <a:schemeClr val="accent3">
                    <a:lumMod val="10000"/>
                  </a:schemeClr>
                </a:solidFill>
                <a:latin typeface="Myriad Pro Cond" panose="020B0506030403020204" pitchFamily="34" charset="0"/>
              </a:defRPr>
            </a:lvl3pPr>
            <a:lvl4pPr>
              <a:defRPr>
                <a:solidFill>
                  <a:schemeClr val="accent3">
                    <a:lumMod val="10000"/>
                  </a:schemeClr>
                </a:solidFill>
                <a:latin typeface="Myriad Pro Cond" panose="020B0506030403020204" pitchFamily="34" charset="0"/>
              </a:defRPr>
            </a:lvl4pPr>
            <a:lvl5pPr>
              <a:defRPr>
                <a:solidFill>
                  <a:schemeClr val="accent3">
                    <a:lumMod val="10000"/>
                  </a:schemeClr>
                </a:solidFill>
                <a:latin typeface="Myriad Pro Cond" panose="020B0506030403020204" pitchFamily="34" charset="0"/>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085012" y="1406236"/>
            <a:ext cx="4843752" cy="4031673"/>
          </a:xfrm>
          <a:prstGeom prst="rect">
            <a:avLst/>
          </a:prstGeom>
        </p:spPr>
        <p:txBody>
          <a:bodyPr anchor="t">
            <a:normAutofit/>
          </a:bodyPr>
          <a:lstStyle>
            <a:lvl1pPr marL="0" indent="0">
              <a:buNone/>
              <a:defRPr sz="1200">
                <a:solidFill>
                  <a:schemeClr val="accent3">
                    <a:lumMod val="10000"/>
                  </a:schemeClr>
                </a:solidFill>
                <a:latin typeface="Myriad Pro" panose="020B0503030403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8" name="Текст 8"/>
          <p:cNvSpPr>
            <a:spLocks noGrp="1"/>
          </p:cNvSpPr>
          <p:nvPr>
            <p:ph type="body" sz="quarter" idx="15" hasCustomPrompt="1"/>
          </p:nvPr>
        </p:nvSpPr>
        <p:spPr>
          <a:xfrm>
            <a:off x="55478" y="162782"/>
            <a:ext cx="9144000" cy="314024"/>
          </a:xfrm>
          <a:prstGeom prst="rect">
            <a:avLst/>
          </a:prstGeom>
        </p:spPr>
        <p:txBody>
          <a:bodyPr anchor="b">
            <a:noAutofit/>
          </a:bodyPr>
          <a:lstStyle>
            <a:lvl1pPr marL="0" indent="0" algn="l">
              <a:buNone/>
              <a:defRPr sz="2000" b="1" spc="0" baseline="0">
                <a:solidFill>
                  <a:schemeClr val="accent3">
                    <a:lumMod val="10000"/>
                  </a:schemeClr>
                </a:solidFill>
                <a:latin typeface="Myriad Pro Cond" panose="020B0506030403020204" pitchFamily="34" charset="0"/>
                <a:cs typeface="Times New Roman" panose="02020603050405020304" pitchFamily="18" charset="0"/>
              </a:defRPr>
            </a:lvl1pPr>
          </a:lstStyle>
          <a:p>
            <a:pPr lvl="0"/>
            <a:r>
              <a:rPr lang="ru-RU" dirty="0" smtClean="0"/>
              <a:t>Название слайда</a:t>
            </a:r>
            <a:endParaRPr lang="ru-RU" dirty="0"/>
          </a:p>
        </p:txBody>
      </p:sp>
      <p:sp>
        <p:nvSpPr>
          <p:cNvPr id="9" name="Текст 8"/>
          <p:cNvSpPr>
            <a:spLocks noGrp="1"/>
          </p:cNvSpPr>
          <p:nvPr>
            <p:ph type="body" sz="quarter" idx="14" hasCustomPrompt="1"/>
          </p:nvPr>
        </p:nvSpPr>
        <p:spPr>
          <a:xfrm>
            <a:off x="55478" y="420848"/>
            <a:ext cx="9144000" cy="240014"/>
          </a:xfrm>
          <a:prstGeom prst="rect">
            <a:avLst/>
          </a:prstGeom>
        </p:spPr>
        <p:txBody>
          <a:bodyPr anchor="ctr">
            <a:noAutofit/>
          </a:bodyPr>
          <a:lstStyle>
            <a:lvl1pPr marL="0" indent="0" algn="l">
              <a:buNone/>
              <a:defRPr sz="1400" b="0" spc="0" baseline="0">
                <a:solidFill>
                  <a:schemeClr val="bg1">
                    <a:lumMod val="65000"/>
                  </a:schemeClr>
                </a:solidFill>
                <a:latin typeface="Myriad Pro Cond" panose="020B0506030403020204" pitchFamily="34" charset="0"/>
                <a:cs typeface="Times New Roman" panose="02020603050405020304" pitchFamily="18" charset="0"/>
              </a:defRPr>
            </a:lvl1pPr>
          </a:lstStyle>
          <a:p>
            <a:pPr lvl="0"/>
            <a:r>
              <a:rPr lang="ru-RU" dirty="0" smtClean="0"/>
              <a:t>Название проекта или шифр или комментарий</a:t>
            </a:r>
            <a:endParaRPr lang="ru-RU" dirty="0"/>
          </a:p>
        </p:txBody>
      </p:sp>
      <p:sp>
        <p:nvSpPr>
          <p:cNvPr id="10" name="Текст 8"/>
          <p:cNvSpPr>
            <a:spLocks noGrp="1"/>
          </p:cNvSpPr>
          <p:nvPr>
            <p:ph type="body" sz="quarter" idx="16" hasCustomPrompt="1"/>
          </p:nvPr>
        </p:nvSpPr>
        <p:spPr>
          <a:xfrm>
            <a:off x="7085012" y="762920"/>
            <a:ext cx="4843752" cy="567113"/>
          </a:xfrm>
          <a:prstGeom prst="rect">
            <a:avLst/>
          </a:prstGeom>
        </p:spPr>
        <p:txBody>
          <a:bodyPr>
            <a:noAutofit/>
          </a:bodyPr>
          <a:lstStyle>
            <a:lvl1pPr marL="0" indent="0" algn="l">
              <a:buNone/>
              <a:defRPr sz="1600" b="1" spc="0" baseline="0">
                <a:solidFill>
                  <a:schemeClr val="accent3">
                    <a:lumMod val="10000"/>
                  </a:schemeClr>
                </a:solidFill>
                <a:latin typeface="Myriad Pro Cond" panose="020B0506030403020204" pitchFamily="34" charset="0"/>
                <a:cs typeface="Times New Roman" panose="02020603050405020304" pitchFamily="18" charset="0"/>
              </a:defRPr>
            </a:lvl1pPr>
          </a:lstStyle>
          <a:p>
            <a:pPr lvl="0"/>
            <a:r>
              <a:rPr lang="ru-RU" dirty="0" smtClean="0"/>
              <a:t>Образец заголовка</a:t>
            </a:r>
            <a:r>
              <a:rPr lang="en-US" dirty="0" smtClean="0"/>
              <a:t> 2</a:t>
            </a:r>
            <a:endParaRPr lang="ru-RU" dirty="0"/>
          </a:p>
        </p:txBody>
      </p:sp>
      <p:sp>
        <p:nvSpPr>
          <p:cNvPr id="11" name="Номер слайда 4"/>
          <p:cNvSpPr>
            <a:spLocks noGrp="1"/>
          </p:cNvSpPr>
          <p:nvPr>
            <p:ph type="sldNum" sz="quarter" idx="4"/>
          </p:nvPr>
        </p:nvSpPr>
        <p:spPr>
          <a:xfrm>
            <a:off x="11815010" y="6545151"/>
            <a:ext cx="376989" cy="222584"/>
          </a:xfrm>
          <a:prstGeom prst="rect">
            <a:avLst/>
          </a:prstGeom>
        </p:spPr>
        <p:txBody>
          <a:bodyPr vert="horz" lIns="91440" tIns="45720" rIns="91440" bIns="45720" rtlCol="0" anchor="ctr"/>
          <a:lstStyle>
            <a:lvl1pPr algn="r">
              <a:defRPr sz="1100">
                <a:solidFill>
                  <a:schemeClr val="bg1">
                    <a:lumMod val="50000"/>
                  </a:schemeClr>
                </a:solidFill>
                <a:latin typeface="Myriad Pro Cond" panose="020B0506030403020204" pitchFamily="34" charset="0"/>
                <a:cs typeface="Times New Roman" panose="02020603050405020304" pitchFamily="18" charset="0"/>
              </a:defRPr>
            </a:lvl1pPr>
          </a:lstStyle>
          <a:p>
            <a:fld id="{D57F1E4F-1CFF-5643-939E-217C01CDF565}" type="slidenum">
              <a:rPr lang="en-US" smtClean="0">
                <a:solidFill>
                  <a:srgbClr val="FFFFFF">
                    <a:lumMod val="50000"/>
                  </a:srgbClr>
                </a:solidFill>
              </a:rPr>
              <a:pPr/>
              <a:t>‹#›</a:t>
            </a:fld>
            <a:endParaRPr lang="en-US" dirty="0">
              <a:solidFill>
                <a:srgbClr val="FFFFFF">
                  <a:lumMod val="50000"/>
                </a:srgbClr>
              </a:solidFill>
            </a:endParaRPr>
          </a:p>
        </p:txBody>
      </p:sp>
    </p:spTree>
    <p:extLst>
      <p:ext uri="{BB962C8B-B14F-4D97-AF65-F5344CB8AC3E}">
        <p14:creationId xmlns:p14="http://schemas.microsoft.com/office/powerpoint/2010/main" val="265618869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Заголовок и объект">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Текст 8"/>
          <p:cNvSpPr>
            <a:spLocks noGrp="1"/>
          </p:cNvSpPr>
          <p:nvPr>
            <p:ph type="body" sz="quarter" idx="15" hasCustomPrompt="1"/>
          </p:nvPr>
        </p:nvSpPr>
        <p:spPr>
          <a:xfrm>
            <a:off x="55478" y="162782"/>
            <a:ext cx="9144000" cy="314024"/>
          </a:xfrm>
          <a:prstGeom prst="rect">
            <a:avLst/>
          </a:prstGeom>
        </p:spPr>
        <p:txBody>
          <a:bodyPr anchor="b">
            <a:noAutofit/>
          </a:bodyPr>
          <a:lstStyle>
            <a:lvl1pPr marL="0" indent="0" algn="l">
              <a:buNone/>
              <a:defRPr sz="2000" b="1" spc="0" baseline="0">
                <a:solidFill>
                  <a:schemeClr val="accent3">
                    <a:lumMod val="10000"/>
                  </a:schemeClr>
                </a:solidFill>
                <a:latin typeface="Myriad Pro Cond" panose="020B0506030403020204" pitchFamily="34" charset="0"/>
                <a:cs typeface="Times New Roman" panose="02020603050405020304" pitchFamily="18" charset="0"/>
              </a:defRPr>
            </a:lvl1pPr>
          </a:lstStyle>
          <a:p>
            <a:pPr lvl="0"/>
            <a:r>
              <a:rPr lang="ru-RU" dirty="0" smtClean="0"/>
              <a:t>Название слайда</a:t>
            </a:r>
            <a:endParaRPr lang="ru-RU" dirty="0"/>
          </a:p>
        </p:txBody>
      </p:sp>
      <p:sp>
        <p:nvSpPr>
          <p:cNvPr id="8" name="Текст 8"/>
          <p:cNvSpPr>
            <a:spLocks noGrp="1"/>
          </p:cNvSpPr>
          <p:nvPr>
            <p:ph type="body" sz="quarter" idx="14" hasCustomPrompt="1"/>
          </p:nvPr>
        </p:nvSpPr>
        <p:spPr>
          <a:xfrm>
            <a:off x="55478" y="420848"/>
            <a:ext cx="9144000" cy="240014"/>
          </a:xfrm>
          <a:prstGeom prst="rect">
            <a:avLst/>
          </a:prstGeom>
        </p:spPr>
        <p:txBody>
          <a:bodyPr anchor="ctr">
            <a:noAutofit/>
          </a:bodyPr>
          <a:lstStyle>
            <a:lvl1pPr marL="0" indent="0" algn="l">
              <a:buNone/>
              <a:defRPr sz="1400" b="0" spc="0" baseline="0">
                <a:solidFill>
                  <a:schemeClr val="bg1">
                    <a:lumMod val="65000"/>
                  </a:schemeClr>
                </a:solidFill>
                <a:latin typeface="Myriad Pro Cond" panose="020B0506030403020204" pitchFamily="34" charset="0"/>
                <a:cs typeface="Times New Roman" panose="02020603050405020304" pitchFamily="18" charset="0"/>
              </a:defRPr>
            </a:lvl1pPr>
          </a:lstStyle>
          <a:p>
            <a:pPr lvl="0"/>
            <a:r>
              <a:rPr lang="ru-RU" dirty="0" smtClean="0"/>
              <a:t>Название проекта или шифр или комментарий</a:t>
            </a:r>
            <a:endParaRPr lang="ru-RU" dirty="0"/>
          </a:p>
        </p:txBody>
      </p:sp>
      <p:sp>
        <p:nvSpPr>
          <p:cNvPr id="9" name="Content Placeholder 2"/>
          <p:cNvSpPr>
            <a:spLocks noGrp="1"/>
          </p:cNvSpPr>
          <p:nvPr>
            <p:ph idx="16"/>
          </p:nvPr>
        </p:nvSpPr>
        <p:spPr>
          <a:xfrm>
            <a:off x="1537914" y="742218"/>
            <a:ext cx="8534400" cy="3615267"/>
          </a:xfrm>
          <a:prstGeom prst="rect">
            <a:avLst/>
          </a:prstGeom>
        </p:spPr>
        <p:txBody>
          <a:bodyPr anchor="ctr">
            <a:normAutofit/>
          </a:bodyPr>
          <a:lstStyle>
            <a:lvl1pPr>
              <a:defRPr>
                <a:solidFill>
                  <a:schemeClr val="accent3">
                    <a:lumMod val="10000"/>
                  </a:schemeClr>
                </a:solidFill>
                <a:latin typeface="Myriad Pro Cond" panose="020B0506030403020204" pitchFamily="34" charset="0"/>
              </a:defRPr>
            </a:lvl1pPr>
            <a:lvl2pPr>
              <a:defRPr>
                <a:solidFill>
                  <a:schemeClr val="accent3">
                    <a:lumMod val="10000"/>
                  </a:schemeClr>
                </a:solidFill>
                <a:latin typeface="Myriad Pro Cond" panose="020B0506030403020204" pitchFamily="34" charset="0"/>
              </a:defRPr>
            </a:lvl2pPr>
            <a:lvl3pPr>
              <a:defRPr>
                <a:solidFill>
                  <a:schemeClr val="accent3">
                    <a:lumMod val="10000"/>
                  </a:schemeClr>
                </a:solidFill>
                <a:latin typeface="Myriad Pro Cond" panose="020B0506030403020204" pitchFamily="34" charset="0"/>
              </a:defRPr>
            </a:lvl3pPr>
            <a:lvl4pPr>
              <a:defRPr>
                <a:solidFill>
                  <a:schemeClr val="accent3">
                    <a:lumMod val="10000"/>
                  </a:schemeClr>
                </a:solidFill>
                <a:latin typeface="Myriad Pro Cond" panose="020B0506030403020204" pitchFamily="34" charset="0"/>
              </a:defRPr>
            </a:lvl4pPr>
            <a:lvl5pPr>
              <a:defRPr>
                <a:solidFill>
                  <a:schemeClr val="accent3">
                    <a:lumMod val="10000"/>
                  </a:schemeClr>
                </a:solidFill>
                <a:latin typeface="Myriad Pro Cond" panose="020B0506030403020204" pitchFamily="34" charset="0"/>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Номер слайда 4"/>
          <p:cNvSpPr>
            <a:spLocks noGrp="1"/>
          </p:cNvSpPr>
          <p:nvPr>
            <p:ph type="sldNum" sz="quarter" idx="4"/>
          </p:nvPr>
        </p:nvSpPr>
        <p:spPr>
          <a:xfrm>
            <a:off x="11815010" y="6545151"/>
            <a:ext cx="376989" cy="222584"/>
          </a:xfrm>
          <a:prstGeom prst="rect">
            <a:avLst/>
          </a:prstGeom>
        </p:spPr>
        <p:txBody>
          <a:bodyPr vert="horz" lIns="91440" tIns="45720" rIns="91440" bIns="45720" rtlCol="0" anchor="ctr"/>
          <a:lstStyle>
            <a:lvl1pPr algn="r">
              <a:defRPr sz="1100">
                <a:solidFill>
                  <a:schemeClr val="bg1">
                    <a:lumMod val="50000"/>
                  </a:schemeClr>
                </a:solidFill>
                <a:latin typeface="Myriad Pro Cond" panose="020B0506030403020204" pitchFamily="34" charset="0"/>
                <a:cs typeface="Times New Roman" panose="02020603050405020304" pitchFamily="18" charset="0"/>
              </a:defRPr>
            </a:lvl1pPr>
          </a:lstStyle>
          <a:p>
            <a:fld id="{D57F1E4F-1CFF-5643-939E-217C01CDF565}" type="slidenum">
              <a:rPr lang="en-US" smtClean="0">
                <a:solidFill>
                  <a:srgbClr val="FFFFFF">
                    <a:lumMod val="50000"/>
                  </a:srgbClr>
                </a:solidFill>
              </a:rPr>
              <a:pPr/>
              <a:t>‹#›</a:t>
            </a:fld>
            <a:endParaRPr lang="en-US" dirty="0">
              <a:solidFill>
                <a:srgbClr val="FFFFFF">
                  <a:lumMod val="50000"/>
                </a:srgbClr>
              </a:solidFill>
            </a:endParaRPr>
          </a:p>
        </p:txBody>
      </p:sp>
      <p:sp>
        <p:nvSpPr>
          <p:cNvPr id="12" name="Text Placeholder 3"/>
          <p:cNvSpPr>
            <a:spLocks noGrp="1"/>
          </p:cNvSpPr>
          <p:nvPr>
            <p:ph type="body" sz="half" idx="2"/>
          </p:nvPr>
        </p:nvSpPr>
        <p:spPr>
          <a:xfrm>
            <a:off x="1537914" y="4544291"/>
            <a:ext cx="8553534" cy="1627910"/>
          </a:xfrm>
          <a:prstGeom prst="rect">
            <a:avLst/>
          </a:prstGeom>
        </p:spPr>
        <p:txBody>
          <a:bodyPr anchor="t">
            <a:normAutofit/>
          </a:bodyPr>
          <a:lstStyle>
            <a:lvl1pPr marL="0" indent="0">
              <a:buNone/>
              <a:defRPr sz="1200">
                <a:solidFill>
                  <a:schemeClr val="accent3">
                    <a:lumMod val="10000"/>
                  </a:schemeClr>
                </a:solidFill>
                <a:latin typeface="Myriad Pro" panose="020B0503030403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val="335987801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Два объекта с подписью">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Content Placeholder 2"/>
          <p:cNvSpPr>
            <a:spLocks noGrp="1"/>
          </p:cNvSpPr>
          <p:nvPr>
            <p:ph idx="16"/>
          </p:nvPr>
        </p:nvSpPr>
        <p:spPr>
          <a:xfrm>
            <a:off x="1537914" y="742218"/>
            <a:ext cx="4308704" cy="3615267"/>
          </a:xfrm>
          <a:prstGeom prst="rect">
            <a:avLst/>
          </a:prstGeom>
        </p:spPr>
        <p:txBody>
          <a:bodyPr anchor="ctr">
            <a:normAutofit/>
          </a:bodyPr>
          <a:lstStyle>
            <a:lvl1pPr>
              <a:defRPr>
                <a:solidFill>
                  <a:schemeClr val="accent3">
                    <a:lumMod val="10000"/>
                  </a:schemeClr>
                </a:solidFill>
                <a:latin typeface="Myriad Pro Cond" panose="020B0506030403020204" pitchFamily="34" charset="0"/>
              </a:defRPr>
            </a:lvl1pPr>
            <a:lvl2pPr>
              <a:defRPr>
                <a:solidFill>
                  <a:schemeClr val="accent3">
                    <a:lumMod val="10000"/>
                  </a:schemeClr>
                </a:solidFill>
                <a:latin typeface="Myriad Pro Cond" panose="020B0506030403020204" pitchFamily="34" charset="0"/>
              </a:defRPr>
            </a:lvl2pPr>
            <a:lvl3pPr>
              <a:defRPr>
                <a:solidFill>
                  <a:schemeClr val="accent3">
                    <a:lumMod val="10000"/>
                  </a:schemeClr>
                </a:solidFill>
                <a:latin typeface="Myriad Pro Cond" panose="020B0506030403020204" pitchFamily="34" charset="0"/>
              </a:defRPr>
            </a:lvl3pPr>
            <a:lvl4pPr>
              <a:defRPr>
                <a:solidFill>
                  <a:schemeClr val="accent3">
                    <a:lumMod val="10000"/>
                  </a:schemeClr>
                </a:solidFill>
                <a:latin typeface="Myriad Pro Cond" panose="020B0506030403020204" pitchFamily="34" charset="0"/>
              </a:defRPr>
            </a:lvl4pPr>
            <a:lvl5pPr>
              <a:defRPr>
                <a:solidFill>
                  <a:schemeClr val="accent3">
                    <a:lumMod val="10000"/>
                  </a:schemeClr>
                </a:solidFill>
                <a:latin typeface="Myriad Pro Cond" panose="020B0506030403020204" pitchFamily="34" charset="0"/>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9" name="Text Placeholder 3"/>
          <p:cNvSpPr>
            <a:spLocks noGrp="1"/>
          </p:cNvSpPr>
          <p:nvPr>
            <p:ph type="body" sz="half" idx="2"/>
          </p:nvPr>
        </p:nvSpPr>
        <p:spPr>
          <a:xfrm>
            <a:off x="1537914" y="4544291"/>
            <a:ext cx="8714450" cy="1627910"/>
          </a:xfrm>
          <a:prstGeom prst="rect">
            <a:avLst/>
          </a:prstGeom>
        </p:spPr>
        <p:txBody>
          <a:bodyPr anchor="t">
            <a:normAutofit/>
          </a:bodyPr>
          <a:lstStyle>
            <a:lvl1pPr marL="0" indent="0">
              <a:buNone/>
              <a:defRPr sz="1200">
                <a:solidFill>
                  <a:schemeClr val="accent3">
                    <a:lumMod val="10000"/>
                  </a:schemeClr>
                </a:solidFill>
                <a:latin typeface="Myriad Pro" panose="020B0503030403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0" name="Content Placeholder 2"/>
          <p:cNvSpPr>
            <a:spLocks noGrp="1"/>
          </p:cNvSpPr>
          <p:nvPr>
            <p:ph idx="17"/>
          </p:nvPr>
        </p:nvSpPr>
        <p:spPr>
          <a:xfrm>
            <a:off x="5943660" y="742218"/>
            <a:ext cx="4308704" cy="3615267"/>
          </a:xfrm>
          <a:prstGeom prst="rect">
            <a:avLst/>
          </a:prstGeom>
        </p:spPr>
        <p:txBody>
          <a:bodyPr anchor="ctr">
            <a:normAutofit/>
          </a:bodyPr>
          <a:lstStyle>
            <a:lvl1pPr>
              <a:defRPr>
                <a:solidFill>
                  <a:schemeClr val="accent3">
                    <a:lumMod val="10000"/>
                  </a:schemeClr>
                </a:solidFill>
                <a:latin typeface="Myriad Pro Cond" panose="020B0506030403020204" pitchFamily="34" charset="0"/>
              </a:defRPr>
            </a:lvl1pPr>
            <a:lvl2pPr>
              <a:defRPr>
                <a:solidFill>
                  <a:schemeClr val="accent3">
                    <a:lumMod val="10000"/>
                  </a:schemeClr>
                </a:solidFill>
                <a:latin typeface="Myriad Pro Cond" panose="020B0506030403020204" pitchFamily="34" charset="0"/>
              </a:defRPr>
            </a:lvl2pPr>
            <a:lvl3pPr>
              <a:defRPr>
                <a:solidFill>
                  <a:schemeClr val="accent3">
                    <a:lumMod val="10000"/>
                  </a:schemeClr>
                </a:solidFill>
                <a:latin typeface="Myriad Pro Cond" panose="020B0506030403020204" pitchFamily="34" charset="0"/>
              </a:defRPr>
            </a:lvl3pPr>
            <a:lvl4pPr>
              <a:defRPr>
                <a:solidFill>
                  <a:schemeClr val="accent3">
                    <a:lumMod val="10000"/>
                  </a:schemeClr>
                </a:solidFill>
                <a:latin typeface="Myriad Pro Cond" panose="020B0506030403020204" pitchFamily="34" charset="0"/>
              </a:defRPr>
            </a:lvl4pPr>
            <a:lvl5pPr>
              <a:defRPr>
                <a:solidFill>
                  <a:schemeClr val="accent3">
                    <a:lumMod val="10000"/>
                  </a:schemeClr>
                </a:solidFill>
                <a:latin typeface="Myriad Pro Cond" panose="020B0506030403020204" pitchFamily="34" charset="0"/>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Текст 8"/>
          <p:cNvSpPr>
            <a:spLocks noGrp="1"/>
          </p:cNvSpPr>
          <p:nvPr>
            <p:ph type="body" sz="quarter" idx="15" hasCustomPrompt="1"/>
          </p:nvPr>
        </p:nvSpPr>
        <p:spPr>
          <a:xfrm>
            <a:off x="55478" y="162783"/>
            <a:ext cx="9144000" cy="314024"/>
          </a:xfrm>
          <a:prstGeom prst="rect">
            <a:avLst/>
          </a:prstGeom>
        </p:spPr>
        <p:txBody>
          <a:bodyPr anchor="b">
            <a:noAutofit/>
          </a:bodyPr>
          <a:lstStyle>
            <a:lvl1pPr marL="0" indent="0" algn="l">
              <a:buNone/>
              <a:defRPr sz="2000" b="1" spc="0" baseline="0">
                <a:solidFill>
                  <a:schemeClr val="accent3">
                    <a:lumMod val="10000"/>
                  </a:schemeClr>
                </a:solidFill>
                <a:latin typeface="Myriad Pro Cond" panose="020B0506030403020204" pitchFamily="34" charset="0"/>
                <a:cs typeface="Times New Roman" panose="02020603050405020304" pitchFamily="18" charset="0"/>
              </a:defRPr>
            </a:lvl1pPr>
          </a:lstStyle>
          <a:p>
            <a:pPr lvl="0"/>
            <a:r>
              <a:rPr lang="ru-RU" dirty="0" smtClean="0"/>
              <a:t>Название слайда</a:t>
            </a:r>
            <a:endParaRPr lang="ru-RU" dirty="0"/>
          </a:p>
        </p:txBody>
      </p:sp>
      <p:sp>
        <p:nvSpPr>
          <p:cNvPr id="12" name="Текст 8"/>
          <p:cNvSpPr>
            <a:spLocks noGrp="1"/>
          </p:cNvSpPr>
          <p:nvPr>
            <p:ph type="body" sz="quarter" idx="14" hasCustomPrompt="1"/>
          </p:nvPr>
        </p:nvSpPr>
        <p:spPr>
          <a:xfrm>
            <a:off x="55478" y="420848"/>
            <a:ext cx="9144000" cy="240014"/>
          </a:xfrm>
          <a:prstGeom prst="rect">
            <a:avLst/>
          </a:prstGeom>
        </p:spPr>
        <p:txBody>
          <a:bodyPr anchor="ctr">
            <a:noAutofit/>
          </a:bodyPr>
          <a:lstStyle>
            <a:lvl1pPr marL="0" indent="0" algn="l">
              <a:buNone/>
              <a:defRPr sz="1400" b="0" spc="0" baseline="0">
                <a:solidFill>
                  <a:schemeClr val="bg1">
                    <a:lumMod val="65000"/>
                  </a:schemeClr>
                </a:solidFill>
                <a:latin typeface="Myriad Pro Cond" panose="020B0506030403020204" pitchFamily="34" charset="0"/>
                <a:cs typeface="Times New Roman" panose="02020603050405020304" pitchFamily="18" charset="0"/>
              </a:defRPr>
            </a:lvl1pPr>
          </a:lstStyle>
          <a:p>
            <a:pPr lvl="0"/>
            <a:r>
              <a:rPr lang="ru-RU" dirty="0" smtClean="0"/>
              <a:t>Название проекта или шифр или комментарий</a:t>
            </a:r>
            <a:endParaRPr lang="ru-RU" dirty="0"/>
          </a:p>
        </p:txBody>
      </p:sp>
      <p:sp>
        <p:nvSpPr>
          <p:cNvPr id="13" name="Номер слайда 4"/>
          <p:cNvSpPr>
            <a:spLocks noGrp="1"/>
          </p:cNvSpPr>
          <p:nvPr>
            <p:ph type="sldNum" sz="quarter" idx="4"/>
          </p:nvPr>
        </p:nvSpPr>
        <p:spPr>
          <a:xfrm>
            <a:off x="11815010" y="6545151"/>
            <a:ext cx="376989" cy="222584"/>
          </a:xfrm>
          <a:prstGeom prst="rect">
            <a:avLst/>
          </a:prstGeom>
        </p:spPr>
        <p:txBody>
          <a:bodyPr vert="horz" lIns="91440" tIns="45720" rIns="91440" bIns="45720" rtlCol="0" anchor="ctr"/>
          <a:lstStyle>
            <a:lvl1pPr algn="r">
              <a:defRPr sz="1100">
                <a:solidFill>
                  <a:schemeClr val="bg1">
                    <a:lumMod val="50000"/>
                  </a:schemeClr>
                </a:solidFill>
                <a:latin typeface="Myriad Pro Cond" panose="020B0506030403020204" pitchFamily="34" charset="0"/>
                <a:cs typeface="Times New Roman" panose="02020603050405020304" pitchFamily="18" charset="0"/>
              </a:defRPr>
            </a:lvl1pPr>
          </a:lstStyle>
          <a:p>
            <a:fld id="{D57F1E4F-1CFF-5643-939E-217C01CDF565}" type="slidenum">
              <a:rPr lang="en-US" smtClean="0">
                <a:solidFill>
                  <a:srgbClr val="FFFFFF">
                    <a:lumMod val="50000"/>
                  </a:srgbClr>
                </a:solidFill>
              </a:rPr>
              <a:pPr/>
              <a:t>‹#›</a:t>
            </a:fld>
            <a:endParaRPr lang="en-US" dirty="0">
              <a:solidFill>
                <a:srgbClr val="FFFFFF">
                  <a:lumMod val="50000"/>
                </a:srgbClr>
              </a:solidFill>
            </a:endParaRPr>
          </a:p>
        </p:txBody>
      </p:sp>
    </p:spTree>
    <p:extLst>
      <p:ext uri="{BB962C8B-B14F-4D97-AF65-F5344CB8AC3E}">
        <p14:creationId xmlns:p14="http://schemas.microsoft.com/office/powerpoint/2010/main" val="368267863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Финальный слайд">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3"/>
          <p:cNvSpPr>
            <a:spLocks noGrp="1"/>
          </p:cNvSpPr>
          <p:nvPr>
            <p:ph type="body" sz="half" idx="2" hasCustomPrompt="1"/>
          </p:nvPr>
        </p:nvSpPr>
        <p:spPr>
          <a:xfrm>
            <a:off x="54496" y="6334510"/>
            <a:ext cx="8714450" cy="457201"/>
          </a:xfrm>
          <a:prstGeom prst="rect">
            <a:avLst/>
          </a:prstGeom>
        </p:spPr>
        <p:txBody>
          <a:bodyPr anchor="b">
            <a:normAutofit/>
          </a:bodyPr>
          <a:lstStyle>
            <a:lvl1pPr marL="0" indent="0">
              <a:buNone/>
              <a:defRPr sz="1200">
                <a:solidFill>
                  <a:schemeClr val="bg1">
                    <a:lumMod val="65000"/>
                  </a:schemeClr>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ФИО исполнителя(ей), контактные данные (если требуется).</a:t>
            </a:r>
          </a:p>
        </p:txBody>
      </p:sp>
      <p:sp>
        <p:nvSpPr>
          <p:cNvPr id="2" name="TextBox 1"/>
          <p:cNvSpPr txBox="1"/>
          <p:nvPr userDrawn="1"/>
        </p:nvSpPr>
        <p:spPr>
          <a:xfrm>
            <a:off x="3912919" y="2474183"/>
            <a:ext cx="6143894" cy="1200329"/>
          </a:xfrm>
          <a:prstGeom prst="rect">
            <a:avLst/>
          </a:prstGeom>
          <a:noFill/>
        </p:spPr>
        <p:txBody>
          <a:bodyPr wrap="square" rtlCol="0" anchor="b">
            <a:spAutoFit/>
          </a:bodyPr>
          <a:lstStyle/>
          <a:p>
            <a:pPr algn="r">
              <a:defRPr/>
            </a:pPr>
            <a:r>
              <a:rPr lang="en-US" sz="3600" b="1" spc="-150" dirty="0" smtClean="0">
                <a:solidFill>
                  <a:srgbClr val="F2F2F2">
                    <a:lumMod val="10000"/>
                  </a:srgbClr>
                </a:solidFill>
              </a:rPr>
              <a:t>Thank you for </a:t>
            </a:r>
            <a:r>
              <a:rPr lang="ru-RU" sz="3600" b="1" spc="-150" dirty="0" smtClean="0">
                <a:solidFill>
                  <a:srgbClr val="F2F2F2">
                    <a:lumMod val="10000"/>
                  </a:srgbClr>
                </a:solidFill>
              </a:rPr>
              <a:t> </a:t>
            </a:r>
            <a:r>
              <a:rPr lang="en-US" sz="3600" b="1" spc="-150" dirty="0" smtClean="0">
                <a:solidFill>
                  <a:srgbClr val="F2F2F2">
                    <a:lumMod val="10000"/>
                  </a:srgbClr>
                </a:solidFill>
              </a:rPr>
              <a:t>your attention</a:t>
            </a:r>
          </a:p>
          <a:p>
            <a:pPr algn="r">
              <a:defRPr/>
            </a:pPr>
            <a:r>
              <a:rPr lang="en-US" sz="3600" b="1" spc="-150" dirty="0" smtClean="0">
                <a:solidFill>
                  <a:srgbClr val="F2F2F2">
                    <a:lumMod val="10000"/>
                  </a:srgbClr>
                </a:solidFill>
              </a:rPr>
              <a:t>Ready to answer your questions</a:t>
            </a:r>
            <a:endParaRPr lang="ru-RU" sz="3600" b="1" spc="-150" dirty="0" smtClean="0">
              <a:solidFill>
                <a:srgbClr val="F2F2F2">
                  <a:lumMod val="10000"/>
                </a:srgbClr>
              </a:solidFill>
            </a:endParaRPr>
          </a:p>
        </p:txBody>
      </p:sp>
    </p:spTree>
    <p:extLst>
      <p:ext uri="{BB962C8B-B14F-4D97-AF65-F5344CB8AC3E}">
        <p14:creationId xmlns:p14="http://schemas.microsoft.com/office/powerpoint/2010/main" val="1379227824"/>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pos="6335" userDrawn="1">
          <p15:clr>
            <a:srgbClr val="FBAE40"/>
          </p15:clr>
        </p15:guide>
        <p15:guide id="2" orient="horz" pos="2296"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Титульный слайд">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Текст 8"/>
          <p:cNvSpPr>
            <a:spLocks noGrp="1"/>
          </p:cNvSpPr>
          <p:nvPr>
            <p:ph type="body" sz="quarter" idx="13" hasCustomPrompt="1"/>
          </p:nvPr>
        </p:nvSpPr>
        <p:spPr>
          <a:xfrm>
            <a:off x="912813" y="2966626"/>
            <a:ext cx="9144000" cy="750049"/>
          </a:xfrm>
          <a:prstGeom prst="rect">
            <a:avLst/>
          </a:prstGeom>
        </p:spPr>
        <p:txBody>
          <a:bodyPr anchor="b">
            <a:noAutofit/>
          </a:bodyPr>
          <a:lstStyle>
            <a:lvl1pPr marL="0" indent="0" algn="r">
              <a:buNone/>
              <a:defRPr sz="4000" b="1" spc="-150" baseline="0">
                <a:solidFill>
                  <a:schemeClr val="accent3">
                    <a:lumMod val="10000"/>
                  </a:schemeClr>
                </a:solidFill>
                <a:latin typeface="Myriad Pro Cond" panose="020B0506030403020204" pitchFamily="34" charset="0"/>
                <a:cs typeface="Times New Roman" panose="02020603050405020304" pitchFamily="18" charset="0"/>
              </a:defRPr>
            </a:lvl1pPr>
          </a:lstStyle>
          <a:p>
            <a:pPr lvl="0"/>
            <a:r>
              <a:rPr lang="ru-RU" dirty="0" smtClean="0"/>
              <a:t>Название презентации</a:t>
            </a:r>
            <a:endParaRPr lang="ru-RU" dirty="0"/>
          </a:p>
        </p:txBody>
      </p:sp>
      <p:sp>
        <p:nvSpPr>
          <p:cNvPr id="5" name="Текст 8"/>
          <p:cNvSpPr>
            <a:spLocks noGrp="1"/>
          </p:cNvSpPr>
          <p:nvPr>
            <p:ph type="body" sz="quarter" idx="14" hasCustomPrompt="1"/>
          </p:nvPr>
        </p:nvSpPr>
        <p:spPr>
          <a:xfrm>
            <a:off x="912813" y="3650838"/>
            <a:ext cx="9144000" cy="482991"/>
          </a:xfrm>
          <a:prstGeom prst="rect">
            <a:avLst/>
          </a:prstGeom>
        </p:spPr>
        <p:txBody>
          <a:bodyPr anchor="ctr">
            <a:noAutofit/>
          </a:bodyPr>
          <a:lstStyle>
            <a:lvl1pPr marL="0" indent="0" algn="r">
              <a:buNone/>
              <a:defRPr sz="2400" b="0" spc="-150" baseline="0">
                <a:solidFill>
                  <a:schemeClr val="bg1">
                    <a:lumMod val="65000"/>
                  </a:schemeClr>
                </a:solidFill>
                <a:latin typeface="Myriad Pro Cond" panose="020B0506030403020204" pitchFamily="34" charset="0"/>
                <a:cs typeface="Times New Roman" panose="02020603050405020304" pitchFamily="18" charset="0"/>
              </a:defRPr>
            </a:lvl1pPr>
          </a:lstStyle>
          <a:p>
            <a:pPr lvl="0"/>
            <a:r>
              <a:rPr lang="ru-RU" dirty="0" smtClean="0"/>
              <a:t>Название проекта или шифр или комментарий</a:t>
            </a:r>
            <a:endParaRPr lang="ru-RU" dirty="0"/>
          </a:p>
        </p:txBody>
      </p:sp>
      <p:sp>
        <p:nvSpPr>
          <p:cNvPr id="6" name="Дата 3"/>
          <p:cNvSpPr>
            <a:spLocks noGrp="1"/>
          </p:cNvSpPr>
          <p:nvPr>
            <p:ph type="dt" sz="half" idx="2"/>
          </p:nvPr>
        </p:nvSpPr>
        <p:spPr>
          <a:xfrm>
            <a:off x="4731155" y="6465167"/>
            <a:ext cx="2743200" cy="365125"/>
          </a:xfrm>
          <a:prstGeom prst="rect">
            <a:avLst/>
          </a:prstGeom>
        </p:spPr>
        <p:txBody>
          <a:bodyPr vert="horz" lIns="91440" tIns="45720" rIns="91440" bIns="45720" rtlCol="0" anchor="ctr"/>
          <a:lstStyle>
            <a:lvl1pPr algn="ctr">
              <a:defRPr sz="1100">
                <a:solidFill>
                  <a:schemeClr val="bg1">
                    <a:lumMod val="50000"/>
                  </a:schemeClr>
                </a:solidFill>
                <a:latin typeface="Myriad Pro Cond" panose="020B0506030403020204" pitchFamily="34" charset="0"/>
              </a:defRPr>
            </a:lvl1pPr>
          </a:lstStyle>
          <a:p>
            <a:endParaRPr lang="ru-RU" dirty="0">
              <a:solidFill>
                <a:srgbClr val="FFFFFF">
                  <a:lumMod val="50000"/>
                </a:srgbClr>
              </a:solidFill>
            </a:endParaRPr>
          </a:p>
        </p:txBody>
      </p:sp>
    </p:spTree>
    <p:extLst>
      <p:ext uri="{BB962C8B-B14F-4D97-AF65-F5344CB8AC3E}">
        <p14:creationId xmlns:p14="http://schemas.microsoft.com/office/powerpoint/2010/main" val="2613787443"/>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296" userDrawn="1">
          <p15:clr>
            <a:srgbClr val="FBAE40"/>
          </p15:clr>
        </p15:guide>
        <p15:guide id="2" pos="6335"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Разделитель">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Номер слайда 4"/>
          <p:cNvSpPr>
            <a:spLocks noGrp="1"/>
          </p:cNvSpPr>
          <p:nvPr>
            <p:ph type="sldNum" sz="quarter" idx="4"/>
          </p:nvPr>
        </p:nvSpPr>
        <p:spPr>
          <a:xfrm>
            <a:off x="11815010" y="6545151"/>
            <a:ext cx="376989" cy="222584"/>
          </a:xfrm>
          <a:prstGeom prst="rect">
            <a:avLst/>
          </a:prstGeom>
        </p:spPr>
        <p:txBody>
          <a:bodyPr vert="horz" lIns="91440" tIns="45720" rIns="91440" bIns="45720" rtlCol="0" anchor="ctr"/>
          <a:lstStyle>
            <a:lvl1pPr algn="r">
              <a:defRPr sz="1100">
                <a:solidFill>
                  <a:schemeClr val="bg1">
                    <a:lumMod val="50000"/>
                  </a:schemeClr>
                </a:solidFill>
                <a:latin typeface="Myriad Pro Cond" panose="020B0506030403020204" pitchFamily="34" charset="0"/>
                <a:cs typeface="Times New Roman" panose="02020603050405020304" pitchFamily="18" charset="0"/>
              </a:defRPr>
            </a:lvl1pPr>
          </a:lstStyle>
          <a:p>
            <a:fld id="{D57F1E4F-1CFF-5643-939E-217C01CDF565}" type="slidenum">
              <a:rPr lang="en-US" smtClean="0">
                <a:solidFill>
                  <a:srgbClr val="FFFFFF">
                    <a:lumMod val="50000"/>
                  </a:srgbClr>
                </a:solidFill>
              </a:rPr>
              <a:pPr/>
              <a:t>‹#›</a:t>
            </a:fld>
            <a:endParaRPr lang="en-US" dirty="0">
              <a:solidFill>
                <a:srgbClr val="FFFFFF">
                  <a:lumMod val="50000"/>
                </a:srgbClr>
              </a:solidFill>
            </a:endParaRPr>
          </a:p>
        </p:txBody>
      </p:sp>
      <p:sp>
        <p:nvSpPr>
          <p:cNvPr id="8" name="Текст 8"/>
          <p:cNvSpPr>
            <a:spLocks noGrp="1"/>
          </p:cNvSpPr>
          <p:nvPr>
            <p:ph type="body" sz="quarter" idx="13" hasCustomPrompt="1"/>
          </p:nvPr>
        </p:nvSpPr>
        <p:spPr>
          <a:xfrm>
            <a:off x="1530755" y="2320584"/>
            <a:ext cx="9144000" cy="750049"/>
          </a:xfrm>
          <a:prstGeom prst="rect">
            <a:avLst/>
          </a:prstGeom>
        </p:spPr>
        <p:txBody>
          <a:bodyPr anchor="ctr">
            <a:noAutofit/>
          </a:bodyPr>
          <a:lstStyle>
            <a:lvl1pPr marL="0" indent="0" algn="ctr">
              <a:buNone/>
              <a:defRPr sz="4000" b="1" spc="-150" baseline="0">
                <a:solidFill>
                  <a:schemeClr val="accent3">
                    <a:lumMod val="10000"/>
                  </a:schemeClr>
                </a:solidFill>
                <a:latin typeface="Myriad Pro Cond" panose="020B0506030403020204" pitchFamily="34" charset="0"/>
                <a:cs typeface="Times New Roman" panose="02020603050405020304" pitchFamily="18" charset="0"/>
              </a:defRPr>
            </a:lvl1pPr>
          </a:lstStyle>
          <a:p>
            <a:pPr lvl="0"/>
            <a:r>
              <a:rPr lang="ru-RU" dirty="0" smtClean="0"/>
              <a:t>Заголовок разделителя</a:t>
            </a:r>
            <a:endParaRPr lang="ru-RU" dirty="0"/>
          </a:p>
        </p:txBody>
      </p:sp>
    </p:spTree>
    <p:extLst>
      <p:ext uri="{BB962C8B-B14F-4D97-AF65-F5344CB8AC3E}">
        <p14:creationId xmlns:p14="http://schemas.microsoft.com/office/powerpoint/2010/main" val="246564692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Слайд">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Номер слайда 4"/>
          <p:cNvSpPr>
            <a:spLocks noGrp="1"/>
          </p:cNvSpPr>
          <p:nvPr>
            <p:ph type="sldNum" sz="quarter" idx="4"/>
          </p:nvPr>
        </p:nvSpPr>
        <p:spPr>
          <a:xfrm>
            <a:off x="11815010" y="6545151"/>
            <a:ext cx="376989" cy="222584"/>
          </a:xfrm>
          <a:prstGeom prst="rect">
            <a:avLst/>
          </a:prstGeom>
        </p:spPr>
        <p:txBody>
          <a:bodyPr vert="horz" lIns="91440" tIns="45720" rIns="91440" bIns="45720" rtlCol="0" anchor="ctr"/>
          <a:lstStyle>
            <a:lvl1pPr algn="r">
              <a:defRPr sz="1100">
                <a:solidFill>
                  <a:schemeClr val="bg1">
                    <a:lumMod val="50000"/>
                  </a:schemeClr>
                </a:solidFill>
                <a:latin typeface="Myriad Pro Cond" panose="020B0506030403020204" pitchFamily="34" charset="0"/>
                <a:cs typeface="Times New Roman" panose="02020603050405020304" pitchFamily="18" charset="0"/>
              </a:defRPr>
            </a:lvl1pPr>
          </a:lstStyle>
          <a:p>
            <a:fld id="{D57F1E4F-1CFF-5643-939E-217C01CDF565}" type="slidenum">
              <a:rPr lang="en-US" smtClean="0">
                <a:solidFill>
                  <a:srgbClr val="FFFFFF">
                    <a:lumMod val="50000"/>
                  </a:srgbClr>
                </a:solidFill>
              </a:rPr>
              <a:pPr/>
              <a:t>‹#›</a:t>
            </a:fld>
            <a:endParaRPr lang="en-US" dirty="0">
              <a:solidFill>
                <a:srgbClr val="FFFFFF">
                  <a:lumMod val="50000"/>
                </a:srgbClr>
              </a:solidFill>
            </a:endParaRPr>
          </a:p>
        </p:txBody>
      </p:sp>
      <p:sp>
        <p:nvSpPr>
          <p:cNvPr id="4" name="Текст 8"/>
          <p:cNvSpPr>
            <a:spLocks noGrp="1"/>
          </p:cNvSpPr>
          <p:nvPr>
            <p:ph type="body" sz="quarter" idx="15" hasCustomPrompt="1"/>
          </p:nvPr>
        </p:nvSpPr>
        <p:spPr>
          <a:xfrm>
            <a:off x="55478" y="162782"/>
            <a:ext cx="9144000" cy="314024"/>
          </a:xfrm>
          <a:prstGeom prst="rect">
            <a:avLst/>
          </a:prstGeom>
        </p:spPr>
        <p:txBody>
          <a:bodyPr anchor="b">
            <a:noAutofit/>
          </a:bodyPr>
          <a:lstStyle>
            <a:lvl1pPr marL="0" indent="0" algn="l">
              <a:buNone/>
              <a:defRPr sz="2000" b="1" spc="0" baseline="0">
                <a:solidFill>
                  <a:schemeClr val="accent3">
                    <a:lumMod val="10000"/>
                  </a:schemeClr>
                </a:solidFill>
                <a:latin typeface="Myriad Pro Cond" panose="020B0506030403020204" pitchFamily="34" charset="0"/>
                <a:cs typeface="Times New Roman" panose="02020603050405020304" pitchFamily="18" charset="0"/>
              </a:defRPr>
            </a:lvl1pPr>
          </a:lstStyle>
          <a:p>
            <a:pPr lvl="0"/>
            <a:r>
              <a:rPr lang="ru-RU" dirty="0" smtClean="0"/>
              <a:t>Название слайда</a:t>
            </a:r>
            <a:endParaRPr lang="ru-RU" dirty="0"/>
          </a:p>
        </p:txBody>
      </p:sp>
      <p:sp>
        <p:nvSpPr>
          <p:cNvPr id="7" name="Текст 8"/>
          <p:cNvSpPr>
            <a:spLocks noGrp="1"/>
          </p:cNvSpPr>
          <p:nvPr>
            <p:ph type="body" sz="quarter" idx="14" hasCustomPrompt="1"/>
          </p:nvPr>
        </p:nvSpPr>
        <p:spPr>
          <a:xfrm>
            <a:off x="55478" y="420849"/>
            <a:ext cx="9144000" cy="240014"/>
          </a:xfrm>
          <a:prstGeom prst="rect">
            <a:avLst/>
          </a:prstGeom>
        </p:spPr>
        <p:txBody>
          <a:bodyPr anchor="ctr">
            <a:noAutofit/>
          </a:bodyPr>
          <a:lstStyle>
            <a:lvl1pPr marL="0" indent="0" algn="l">
              <a:buNone/>
              <a:defRPr sz="1400" b="0" spc="0" baseline="0">
                <a:solidFill>
                  <a:schemeClr val="bg1">
                    <a:lumMod val="65000"/>
                  </a:schemeClr>
                </a:solidFill>
                <a:latin typeface="Myriad Pro Cond" panose="020B0506030403020204" pitchFamily="34" charset="0"/>
                <a:cs typeface="Times New Roman" panose="02020603050405020304" pitchFamily="18" charset="0"/>
              </a:defRPr>
            </a:lvl1pPr>
          </a:lstStyle>
          <a:p>
            <a:pPr lvl="0"/>
            <a:r>
              <a:rPr lang="ru-RU" dirty="0" smtClean="0"/>
              <a:t>Название проекта или шифр или комментарий</a:t>
            </a:r>
            <a:endParaRPr lang="ru-RU" dirty="0"/>
          </a:p>
        </p:txBody>
      </p:sp>
    </p:spTree>
    <p:extLst>
      <p:ext uri="{BB962C8B-B14F-4D97-AF65-F5344CB8AC3E}">
        <p14:creationId xmlns:p14="http://schemas.microsoft.com/office/powerpoint/2010/main" val="451016312"/>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Слайд с выводом">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Номер слайда 4"/>
          <p:cNvSpPr>
            <a:spLocks noGrp="1"/>
          </p:cNvSpPr>
          <p:nvPr>
            <p:ph type="sldNum" sz="quarter" idx="4"/>
          </p:nvPr>
        </p:nvSpPr>
        <p:spPr>
          <a:xfrm>
            <a:off x="11815010" y="6545146"/>
            <a:ext cx="376989" cy="222584"/>
          </a:xfrm>
          <a:prstGeom prst="rect">
            <a:avLst/>
          </a:prstGeom>
        </p:spPr>
        <p:txBody>
          <a:bodyPr vert="horz" lIns="91440" tIns="45720" rIns="91440" bIns="45720" rtlCol="0" anchor="ctr"/>
          <a:lstStyle>
            <a:lvl1pPr algn="r">
              <a:defRPr sz="1100">
                <a:solidFill>
                  <a:schemeClr val="bg1">
                    <a:lumMod val="50000"/>
                  </a:schemeClr>
                </a:solidFill>
                <a:latin typeface="Myriad Pro Cond" panose="020B0506030403020204" pitchFamily="34" charset="0"/>
                <a:cs typeface="Times New Roman" panose="02020603050405020304" pitchFamily="18" charset="0"/>
              </a:defRPr>
            </a:lvl1pPr>
          </a:lstStyle>
          <a:p>
            <a:fld id="{D57F1E4F-1CFF-5643-939E-217C01CDF565}" type="slidenum">
              <a:rPr lang="en-US" smtClean="0">
                <a:solidFill>
                  <a:srgbClr val="FFFFFF">
                    <a:lumMod val="50000"/>
                  </a:srgbClr>
                </a:solidFill>
              </a:rPr>
              <a:pPr/>
              <a:t>‹#›</a:t>
            </a:fld>
            <a:endParaRPr lang="en-US" dirty="0">
              <a:solidFill>
                <a:srgbClr val="FFFFFF">
                  <a:lumMod val="50000"/>
                </a:srgbClr>
              </a:solidFill>
            </a:endParaRPr>
          </a:p>
        </p:txBody>
      </p:sp>
      <p:sp>
        <p:nvSpPr>
          <p:cNvPr id="7" name="Текст 2"/>
          <p:cNvSpPr>
            <a:spLocks noGrp="1"/>
          </p:cNvSpPr>
          <p:nvPr>
            <p:ph type="body" sz="quarter" idx="16" hasCustomPrompt="1"/>
          </p:nvPr>
        </p:nvSpPr>
        <p:spPr>
          <a:xfrm>
            <a:off x="55478" y="5151657"/>
            <a:ext cx="12084940" cy="988428"/>
          </a:xfrm>
          <a:prstGeom prst="roundRect">
            <a:avLst/>
          </a:prstGeom>
          <a:solidFill>
            <a:schemeClr val="bg1">
              <a:lumMod val="95000"/>
            </a:schemeClr>
          </a:solidFill>
          <a:ln w="3175">
            <a:solidFill>
              <a:schemeClr val="bg1">
                <a:lumMod val="85000"/>
              </a:schemeClr>
            </a:solidFill>
          </a:ln>
          <a:effectLst/>
          <a:scene3d>
            <a:camera prst="orthographicFront">
              <a:rot lat="0" lon="0" rev="0"/>
            </a:camera>
            <a:lightRig rig="twoPt" dir="tl"/>
          </a:scene3d>
        </p:spPr>
        <p:style>
          <a:lnRef idx="0">
            <a:schemeClr val="accent3"/>
          </a:lnRef>
          <a:fillRef idx="3">
            <a:schemeClr val="accent3"/>
          </a:fillRef>
          <a:effectRef idx="3">
            <a:schemeClr val="accent3"/>
          </a:effectRef>
          <a:fontRef idx="none"/>
        </p:style>
        <p:txBody>
          <a:bodyPr/>
          <a:lstStyle>
            <a:lvl1pPr marL="0" indent="0" algn="l">
              <a:buNone/>
              <a:defRPr sz="1200">
                <a:solidFill>
                  <a:schemeClr val="tx1">
                    <a:lumMod val="50000"/>
                  </a:schemeClr>
                </a:solidFill>
                <a:latin typeface="Myriad Pro Cond" panose="020B0506030403020204" pitchFamily="34" charset="0"/>
              </a:defRPr>
            </a:lvl1pPr>
            <a:lvl2pPr>
              <a:defRPr sz="1200"/>
            </a:lvl2pPr>
            <a:lvl3pPr>
              <a:defRPr sz="1100"/>
            </a:lvl3pPr>
            <a:lvl4pPr>
              <a:defRPr sz="1050"/>
            </a:lvl4pPr>
            <a:lvl5pPr>
              <a:defRPr sz="1050"/>
            </a:lvl5pPr>
          </a:lstStyle>
          <a:p>
            <a:pPr lvl="0"/>
            <a:r>
              <a:rPr lang="ru-RU" dirty="0" smtClean="0"/>
              <a:t>Вывод</a:t>
            </a:r>
          </a:p>
        </p:txBody>
      </p:sp>
      <p:sp>
        <p:nvSpPr>
          <p:cNvPr id="6" name="Текст 8"/>
          <p:cNvSpPr>
            <a:spLocks noGrp="1"/>
          </p:cNvSpPr>
          <p:nvPr>
            <p:ph type="body" sz="quarter" idx="15" hasCustomPrompt="1"/>
          </p:nvPr>
        </p:nvSpPr>
        <p:spPr>
          <a:xfrm>
            <a:off x="55478" y="162784"/>
            <a:ext cx="9144000" cy="314024"/>
          </a:xfrm>
          <a:prstGeom prst="rect">
            <a:avLst/>
          </a:prstGeom>
        </p:spPr>
        <p:txBody>
          <a:bodyPr anchor="b">
            <a:noAutofit/>
          </a:bodyPr>
          <a:lstStyle>
            <a:lvl1pPr marL="0" indent="0" algn="l">
              <a:buNone/>
              <a:defRPr sz="2000" b="1" spc="0" baseline="0">
                <a:solidFill>
                  <a:schemeClr val="accent3">
                    <a:lumMod val="10000"/>
                  </a:schemeClr>
                </a:solidFill>
                <a:latin typeface="Myriad Pro Cond" panose="020B0506030403020204" pitchFamily="34" charset="0"/>
                <a:cs typeface="Times New Roman" panose="02020603050405020304" pitchFamily="18" charset="0"/>
              </a:defRPr>
            </a:lvl1pPr>
          </a:lstStyle>
          <a:p>
            <a:pPr lvl="0"/>
            <a:r>
              <a:rPr lang="ru-RU" dirty="0" smtClean="0"/>
              <a:t>Название слайда</a:t>
            </a:r>
            <a:endParaRPr lang="ru-RU" dirty="0"/>
          </a:p>
        </p:txBody>
      </p:sp>
      <p:sp>
        <p:nvSpPr>
          <p:cNvPr id="8" name="Текст 8"/>
          <p:cNvSpPr>
            <a:spLocks noGrp="1"/>
          </p:cNvSpPr>
          <p:nvPr>
            <p:ph type="body" sz="quarter" idx="14" hasCustomPrompt="1"/>
          </p:nvPr>
        </p:nvSpPr>
        <p:spPr>
          <a:xfrm>
            <a:off x="55478" y="420848"/>
            <a:ext cx="9144000" cy="240014"/>
          </a:xfrm>
          <a:prstGeom prst="rect">
            <a:avLst/>
          </a:prstGeom>
        </p:spPr>
        <p:txBody>
          <a:bodyPr anchor="ctr">
            <a:noAutofit/>
          </a:bodyPr>
          <a:lstStyle>
            <a:lvl1pPr marL="0" indent="0" algn="l">
              <a:buNone/>
              <a:defRPr sz="1400" b="0" spc="0" baseline="0">
                <a:solidFill>
                  <a:schemeClr val="bg1">
                    <a:lumMod val="65000"/>
                  </a:schemeClr>
                </a:solidFill>
                <a:latin typeface="Myriad Pro Cond" panose="020B0506030403020204" pitchFamily="34" charset="0"/>
                <a:cs typeface="Times New Roman" panose="02020603050405020304" pitchFamily="18" charset="0"/>
              </a:defRPr>
            </a:lvl1pPr>
          </a:lstStyle>
          <a:p>
            <a:pPr lvl="0"/>
            <a:r>
              <a:rPr lang="ru-RU" dirty="0" smtClean="0"/>
              <a:t>Название проекта или шифр или комментарий</a:t>
            </a:r>
            <a:endParaRPr lang="ru-RU" dirty="0"/>
          </a:p>
        </p:txBody>
      </p:sp>
    </p:spTree>
    <p:extLst>
      <p:ext uri="{BB962C8B-B14F-4D97-AF65-F5344CB8AC3E}">
        <p14:creationId xmlns:p14="http://schemas.microsoft.com/office/powerpoint/2010/main" val="3017748375"/>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Объект с подписью">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2" y="762920"/>
            <a:ext cx="5943601" cy="5308600"/>
          </a:xfrm>
          <a:prstGeom prst="rect">
            <a:avLst/>
          </a:prstGeom>
        </p:spPr>
        <p:txBody>
          <a:bodyPr anchor="ctr">
            <a:normAutofit/>
          </a:bodyPr>
          <a:lstStyle>
            <a:lvl1pPr>
              <a:defRPr>
                <a:solidFill>
                  <a:schemeClr val="accent3">
                    <a:lumMod val="10000"/>
                  </a:schemeClr>
                </a:solidFill>
                <a:latin typeface="Myriad Pro Cond" panose="020B0506030403020204" pitchFamily="34" charset="0"/>
              </a:defRPr>
            </a:lvl1pPr>
            <a:lvl2pPr>
              <a:defRPr>
                <a:solidFill>
                  <a:schemeClr val="accent3">
                    <a:lumMod val="10000"/>
                  </a:schemeClr>
                </a:solidFill>
                <a:latin typeface="Myriad Pro Cond" panose="020B0506030403020204" pitchFamily="34" charset="0"/>
              </a:defRPr>
            </a:lvl2pPr>
            <a:lvl3pPr>
              <a:defRPr>
                <a:solidFill>
                  <a:schemeClr val="accent3">
                    <a:lumMod val="10000"/>
                  </a:schemeClr>
                </a:solidFill>
                <a:latin typeface="Myriad Pro Cond" panose="020B0506030403020204" pitchFamily="34" charset="0"/>
              </a:defRPr>
            </a:lvl3pPr>
            <a:lvl4pPr>
              <a:defRPr>
                <a:solidFill>
                  <a:schemeClr val="accent3">
                    <a:lumMod val="10000"/>
                  </a:schemeClr>
                </a:solidFill>
                <a:latin typeface="Myriad Pro Cond" panose="020B0506030403020204" pitchFamily="34" charset="0"/>
              </a:defRPr>
            </a:lvl4pPr>
            <a:lvl5pPr>
              <a:defRPr>
                <a:solidFill>
                  <a:schemeClr val="accent3">
                    <a:lumMod val="10000"/>
                  </a:schemeClr>
                </a:solidFill>
                <a:latin typeface="Myriad Pro Cond" panose="020B0506030403020204" pitchFamily="34" charset="0"/>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085012" y="1406236"/>
            <a:ext cx="4843752" cy="4031673"/>
          </a:xfrm>
          <a:prstGeom prst="rect">
            <a:avLst/>
          </a:prstGeom>
        </p:spPr>
        <p:txBody>
          <a:bodyPr anchor="t">
            <a:normAutofit/>
          </a:bodyPr>
          <a:lstStyle>
            <a:lvl1pPr marL="0" indent="0">
              <a:buNone/>
              <a:defRPr sz="1200">
                <a:solidFill>
                  <a:schemeClr val="accent3">
                    <a:lumMod val="10000"/>
                  </a:schemeClr>
                </a:solidFill>
                <a:latin typeface="Myriad Pro" panose="020B0503030403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8" name="Текст 8"/>
          <p:cNvSpPr>
            <a:spLocks noGrp="1"/>
          </p:cNvSpPr>
          <p:nvPr>
            <p:ph type="body" sz="quarter" idx="15" hasCustomPrompt="1"/>
          </p:nvPr>
        </p:nvSpPr>
        <p:spPr>
          <a:xfrm>
            <a:off x="55478" y="162782"/>
            <a:ext cx="9144000" cy="314024"/>
          </a:xfrm>
          <a:prstGeom prst="rect">
            <a:avLst/>
          </a:prstGeom>
        </p:spPr>
        <p:txBody>
          <a:bodyPr anchor="b">
            <a:noAutofit/>
          </a:bodyPr>
          <a:lstStyle>
            <a:lvl1pPr marL="0" indent="0" algn="l">
              <a:buNone/>
              <a:defRPr sz="2000" b="1" spc="0" baseline="0">
                <a:solidFill>
                  <a:schemeClr val="accent3">
                    <a:lumMod val="10000"/>
                  </a:schemeClr>
                </a:solidFill>
                <a:latin typeface="Myriad Pro Cond" panose="020B0506030403020204" pitchFamily="34" charset="0"/>
                <a:cs typeface="Times New Roman" panose="02020603050405020304" pitchFamily="18" charset="0"/>
              </a:defRPr>
            </a:lvl1pPr>
          </a:lstStyle>
          <a:p>
            <a:pPr lvl="0"/>
            <a:r>
              <a:rPr lang="ru-RU" dirty="0" smtClean="0"/>
              <a:t>Название слайда</a:t>
            </a:r>
            <a:endParaRPr lang="ru-RU" dirty="0"/>
          </a:p>
        </p:txBody>
      </p:sp>
      <p:sp>
        <p:nvSpPr>
          <p:cNvPr id="9" name="Текст 8"/>
          <p:cNvSpPr>
            <a:spLocks noGrp="1"/>
          </p:cNvSpPr>
          <p:nvPr>
            <p:ph type="body" sz="quarter" idx="14" hasCustomPrompt="1"/>
          </p:nvPr>
        </p:nvSpPr>
        <p:spPr>
          <a:xfrm>
            <a:off x="55478" y="420848"/>
            <a:ext cx="9144000" cy="240014"/>
          </a:xfrm>
          <a:prstGeom prst="rect">
            <a:avLst/>
          </a:prstGeom>
        </p:spPr>
        <p:txBody>
          <a:bodyPr anchor="ctr">
            <a:noAutofit/>
          </a:bodyPr>
          <a:lstStyle>
            <a:lvl1pPr marL="0" indent="0" algn="l">
              <a:buNone/>
              <a:defRPr sz="1400" b="0" spc="0" baseline="0">
                <a:solidFill>
                  <a:schemeClr val="bg1">
                    <a:lumMod val="65000"/>
                  </a:schemeClr>
                </a:solidFill>
                <a:latin typeface="Myriad Pro Cond" panose="020B0506030403020204" pitchFamily="34" charset="0"/>
                <a:cs typeface="Times New Roman" panose="02020603050405020304" pitchFamily="18" charset="0"/>
              </a:defRPr>
            </a:lvl1pPr>
          </a:lstStyle>
          <a:p>
            <a:pPr lvl="0"/>
            <a:r>
              <a:rPr lang="ru-RU" dirty="0" smtClean="0"/>
              <a:t>Название проекта или шифр или комментарий</a:t>
            </a:r>
            <a:endParaRPr lang="ru-RU" dirty="0"/>
          </a:p>
        </p:txBody>
      </p:sp>
      <p:sp>
        <p:nvSpPr>
          <p:cNvPr id="10" name="Текст 8"/>
          <p:cNvSpPr>
            <a:spLocks noGrp="1"/>
          </p:cNvSpPr>
          <p:nvPr>
            <p:ph type="body" sz="quarter" idx="16" hasCustomPrompt="1"/>
          </p:nvPr>
        </p:nvSpPr>
        <p:spPr>
          <a:xfrm>
            <a:off x="7085012" y="762920"/>
            <a:ext cx="4843752" cy="567113"/>
          </a:xfrm>
          <a:prstGeom prst="rect">
            <a:avLst/>
          </a:prstGeom>
        </p:spPr>
        <p:txBody>
          <a:bodyPr>
            <a:noAutofit/>
          </a:bodyPr>
          <a:lstStyle>
            <a:lvl1pPr marL="0" indent="0" algn="l">
              <a:buNone/>
              <a:defRPr sz="1600" b="1" spc="0" baseline="0">
                <a:solidFill>
                  <a:schemeClr val="accent3">
                    <a:lumMod val="10000"/>
                  </a:schemeClr>
                </a:solidFill>
                <a:latin typeface="Myriad Pro Cond" panose="020B0506030403020204" pitchFamily="34" charset="0"/>
                <a:cs typeface="Times New Roman" panose="02020603050405020304" pitchFamily="18" charset="0"/>
              </a:defRPr>
            </a:lvl1pPr>
          </a:lstStyle>
          <a:p>
            <a:pPr lvl="0"/>
            <a:r>
              <a:rPr lang="ru-RU" dirty="0" smtClean="0"/>
              <a:t>Образец заголовка</a:t>
            </a:r>
            <a:r>
              <a:rPr lang="en-US" dirty="0" smtClean="0"/>
              <a:t> 2</a:t>
            </a:r>
            <a:endParaRPr lang="ru-RU" dirty="0"/>
          </a:p>
        </p:txBody>
      </p:sp>
      <p:sp>
        <p:nvSpPr>
          <p:cNvPr id="11" name="Номер слайда 4"/>
          <p:cNvSpPr>
            <a:spLocks noGrp="1"/>
          </p:cNvSpPr>
          <p:nvPr>
            <p:ph type="sldNum" sz="quarter" idx="4"/>
          </p:nvPr>
        </p:nvSpPr>
        <p:spPr>
          <a:xfrm>
            <a:off x="11815010" y="6545151"/>
            <a:ext cx="376989" cy="222584"/>
          </a:xfrm>
          <a:prstGeom prst="rect">
            <a:avLst/>
          </a:prstGeom>
        </p:spPr>
        <p:txBody>
          <a:bodyPr vert="horz" lIns="91440" tIns="45720" rIns="91440" bIns="45720" rtlCol="0" anchor="ctr"/>
          <a:lstStyle>
            <a:lvl1pPr algn="r">
              <a:defRPr sz="1100">
                <a:solidFill>
                  <a:schemeClr val="bg1">
                    <a:lumMod val="50000"/>
                  </a:schemeClr>
                </a:solidFill>
                <a:latin typeface="Myriad Pro Cond" panose="020B0506030403020204" pitchFamily="34" charset="0"/>
                <a:cs typeface="Times New Roman" panose="02020603050405020304" pitchFamily="18" charset="0"/>
              </a:defRPr>
            </a:lvl1pPr>
          </a:lstStyle>
          <a:p>
            <a:fld id="{D57F1E4F-1CFF-5643-939E-217C01CDF565}" type="slidenum">
              <a:rPr lang="en-US" smtClean="0">
                <a:solidFill>
                  <a:srgbClr val="FFFFFF">
                    <a:lumMod val="50000"/>
                  </a:srgbClr>
                </a:solidFill>
              </a:rPr>
              <a:pPr/>
              <a:t>‹#›</a:t>
            </a:fld>
            <a:endParaRPr lang="en-US" dirty="0">
              <a:solidFill>
                <a:srgbClr val="FFFFFF">
                  <a:lumMod val="50000"/>
                </a:srgbClr>
              </a:solidFill>
            </a:endParaRPr>
          </a:p>
        </p:txBody>
      </p:sp>
    </p:spTree>
    <p:extLst>
      <p:ext uri="{BB962C8B-B14F-4D97-AF65-F5344CB8AC3E}">
        <p14:creationId xmlns:p14="http://schemas.microsoft.com/office/powerpoint/2010/main" val="397548452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Заголовок и объект">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Текст 8"/>
          <p:cNvSpPr>
            <a:spLocks noGrp="1"/>
          </p:cNvSpPr>
          <p:nvPr>
            <p:ph type="body" sz="quarter" idx="15" hasCustomPrompt="1"/>
          </p:nvPr>
        </p:nvSpPr>
        <p:spPr>
          <a:xfrm>
            <a:off x="55478" y="162782"/>
            <a:ext cx="9144000" cy="314024"/>
          </a:xfrm>
          <a:prstGeom prst="rect">
            <a:avLst/>
          </a:prstGeom>
        </p:spPr>
        <p:txBody>
          <a:bodyPr anchor="b">
            <a:noAutofit/>
          </a:bodyPr>
          <a:lstStyle>
            <a:lvl1pPr marL="0" indent="0" algn="l">
              <a:buNone/>
              <a:defRPr sz="2000" b="1" spc="0" baseline="0">
                <a:solidFill>
                  <a:schemeClr val="accent3">
                    <a:lumMod val="10000"/>
                  </a:schemeClr>
                </a:solidFill>
                <a:latin typeface="Myriad Pro Cond" panose="020B0506030403020204" pitchFamily="34" charset="0"/>
                <a:cs typeface="Times New Roman" panose="02020603050405020304" pitchFamily="18" charset="0"/>
              </a:defRPr>
            </a:lvl1pPr>
          </a:lstStyle>
          <a:p>
            <a:pPr lvl="0"/>
            <a:r>
              <a:rPr lang="ru-RU" dirty="0" smtClean="0"/>
              <a:t>Название слайда</a:t>
            </a:r>
            <a:endParaRPr lang="ru-RU" dirty="0"/>
          </a:p>
        </p:txBody>
      </p:sp>
      <p:sp>
        <p:nvSpPr>
          <p:cNvPr id="8" name="Текст 8"/>
          <p:cNvSpPr>
            <a:spLocks noGrp="1"/>
          </p:cNvSpPr>
          <p:nvPr>
            <p:ph type="body" sz="quarter" idx="14" hasCustomPrompt="1"/>
          </p:nvPr>
        </p:nvSpPr>
        <p:spPr>
          <a:xfrm>
            <a:off x="55478" y="420848"/>
            <a:ext cx="9144000" cy="240014"/>
          </a:xfrm>
          <a:prstGeom prst="rect">
            <a:avLst/>
          </a:prstGeom>
        </p:spPr>
        <p:txBody>
          <a:bodyPr anchor="ctr">
            <a:noAutofit/>
          </a:bodyPr>
          <a:lstStyle>
            <a:lvl1pPr marL="0" indent="0" algn="l">
              <a:buNone/>
              <a:defRPr sz="1400" b="0" spc="0" baseline="0">
                <a:solidFill>
                  <a:schemeClr val="bg1">
                    <a:lumMod val="65000"/>
                  </a:schemeClr>
                </a:solidFill>
                <a:latin typeface="Myriad Pro Cond" panose="020B0506030403020204" pitchFamily="34" charset="0"/>
                <a:cs typeface="Times New Roman" panose="02020603050405020304" pitchFamily="18" charset="0"/>
              </a:defRPr>
            </a:lvl1pPr>
          </a:lstStyle>
          <a:p>
            <a:pPr lvl="0"/>
            <a:r>
              <a:rPr lang="ru-RU" dirty="0" smtClean="0"/>
              <a:t>Название проекта или шифр или комментарий</a:t>
            </a:r>
            <a:endParaRPr lang="ru-RU" dirty="0"/>
          </a:p>
        </p:txBody>
      </p:sp>
      <p:sp>
        <p:nvSpPr>
          <p:cNvPr id="9" name="Content Placeholder 2"/>
          <p:cNvSpPr>
            <a:spLocks noGrp="1"/>
          </p:cNvSpPr>
          <p:nvPr>
            <p:ph idx="16"/>
          </p:nvPr>
        </p:nvSpPr>
        <p:spPr>
          <a:xfrm>
            <a:off x="1537914" y="742218"/>
            <a:ext cx="8534400" cy="3615267"/>
          </a:xfrm>
          <a:prstGeom prst="rect">
            <a:avLst/>
          </a:prstGeom>
        </p:spPr>
        <p:txBody>
          <a:bodyPr anchor="ctr">
            <a:normAutofit/>
          </a:bodyPr>
          <a:lstStyle>
            <a:lvl1pPr>
              <a:defRPr>
                <a:solidFill>
                  <a:schemeClr val="accent3">
                    <a:lumMod val="10000"/>
                  </a:schemeClr>
                </a:solidFill>
                <a:latin typeface="Myriad Pro Cond" panose="020B0506030403020204" pitchFamily="34" charset="0"/>
              </a:defRPr>
            </a:lvl1pPr>
            <a:lvl2pPr>
              <a:defRPr>
                <a:solidFill>
                  <a:schemeClr val="accent3">
                    <a:lumMod val="10000"/>
                  </a:schemeClr>
                </a:solidFill>
                <a:latin typeface="Myriad Pro Cond" panose="020B0506030403020204" pitchFamily="34" charset="0"/>
              </a:defRPr>
            </a:lvl2pPr>
            <a:lvl3pPr>
              <a:defRPr>
                <a:solidFill>
                  <a:schemeClr val="accent3">
                    <a:lumMod val="10000"/>
                  </a:schemeClr>
                </a:solidFill>
                <a:latin typeface="Myriad Pro Cond" panose="020B0506030403020204" pitchFamily="34" charset="0"/>
              </a:defRPr>
            </a:lvl3pPr>
            <a:lvl4pPr>
              <a:defRPr>
                <a:solidFill>
                  <a:schemeClr val="accent3">
                    <a:lumMod val="10000"/>
                  </a:schemeClr>
                </a:solidFill>
                <a:latin typeface="Myriad Pro Cond" panose="020B0506030403020204" pitchFamily="34" charset="0"/>
              </a:defRPr>
            </a:lvl4pPr>
            <a:lvl5pPr>
              <a:defRPr>
                <a:solidFill>
                  <a:schemeClr val="accent3">
                    <a:lumMod val="10000"/>
                  </a:schemeClr>
                </a:solidFill>
                <a:latin typeface="Myriad Pro Cond" panose="020B0506030403020204" pitchFamily="34" charset="0"/>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Номер слайда 4"/>
          <p:cNvSpPr>
            <a:spLocks noGrp="1"/>
          </p:cNvSpPr>
          <p:nvPr>
            <p:ph type="sldNum" sz="quarter" idx="4"/>
          </p:nvPr>
        </p:nvSpPr>
        <p:spPr>
          <a:xfrm>
            <a:off x="11815010" y="6545151"/>
            <a:ext cx="376989" cy="222584"/>
          </a:xfrm>
          <a:prstGeom prst="rect">
            <a:avLst/>
          </a:prstGeom>
        </p:spPr>
        <p:txBody>
          <a:bodyPr vert="horz" lIns="91440" tIns="45720" rIns="91440" bIns="45720" rtlCol="0" anchor="ctr"/>
          <a:lstStyle>
            <a:lvl1pPr algn="r">
              <a:defRPr sz="1100">
                <a:solidFill>
                  <a:schemeClr val="bg1">
                    <a:lumMod val="50000"/>
                  </a:schemeClr>
                </a:solidFill>
                <a:latin typeface="Myriad Pro Cond" panose="020B0506030403020204" pitchFamily="34" charset="0"/>
                <a:cs typeface="Times New Roman" panose="02020603050405020304" pitchFamily="18" charset="0"/>
              </a:defRPr>
            </a:lvl1pPr>
          </a:lstStyle>
          <a:p>
            <a:fld id="{D57F1E4F-1CFF-5643-939E-217C01CDF565}" type="slidenum">
              <a:rPr lang="en-US" smtClean="0">
                <a:solidFill>
                  <a:srgbClr val="FFFFFF">
                    <a:lumMod val="50000"/>
                  </a:srgbClr>
                </a:solidFill>
              </a:rPr>
              <a:pPr/>
              <a:t>‹#›</a:t>
            </a:fld>
            <a:endParaRPr lang="en-US" dirty="0">
              <a:solidFill>
                <a:srgbClr val="FFFFFF">
                  <a:lumMod val="50000"/>
                </a:srgbClr>
              </a:solidFill>
            </a:endParaRPr>
          </a:p>
        </p:txBody>
      </p:sp>
      <p:sp>
        <p:nvSpPr>
          <p:cNvPr id="12" name="Text Placeholder 3"/>
          <p:cNvSpPr>
            <a:spLocks noGrp="1"/>
          </p:cNvSpPr>
          <p:nvPr>
            <p:ph type="body" sz="half" idx="2"/>
          </p:nvPr>
        </p:nvSpPr>
        <p:spPr>
          <a:xfrm>
            <a:off x="1537914" y="4544291"/>
            <a:ext cx="8553534" cy="1627910"/>
          </a:xfrm>
          <a:prstGeom prst="rect">
            <a:avLst/>
          </a:prstGeom>
        </p:spPr>
        <p:txBody>
          <a:bodyPr anchor="t">
            <a:normAutofit/>
          </a:bodyPr>
          <a:lstStyle>
            <a:lvl1pPr marL="0" indent="0">
              <a:buNone/>
              <a:defRPr sz="1200">
                <a:solidFill>
                  <a:schemeClr val="accent3">
                    <a:lumMod val="10000"/>
                  </a:schemeClr>
                </a:solidFill>
                <a:latin typeface="Myriad Pro" panose="020B0503030403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val="224738928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Разделитель">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Номер слайда 4"/>
          <p:cNvSpPr>
            <a:spLocks noGrp="1"/>
          </p:cNvSpPr>
          <p:nvPr>
            <p:ph type="sldNum" sz="quarter" idx="4"/>
          </p:nvPr>
        </p:nvSpPr>
        <p:spPr>
          <a:xfrm>
            <a:off x="11815010" y="6545151"/>
            <a:ext cx="376989" cy="222584"/>
          </a:xfrm>
          <a:prstGeom prst="rect">
            <a:avLst/>
          </a:prstGeom>
        </p:spPr>
        <p:txBody>
          <a:bodyPr vert="horz" lIns="91440" tIns="45720" rIns="91440" bIns="45720" rtlCol="0" anchor="ctr"/>
          <a:lstStyle>
            <a:lvl1pPr algn="r">
              <a:defRPr sz="1100">
                <a:solidFill>
                  <a:schemeClr val="bg1">
                    <a:lumMod val="50000"/>
                  </a:schemeClr>
                </a:solidFill>
                <a:latin typeface="Myriad Pro Cond" panose="020B0506030403020204" pitchFamily="34" charset="0"/>
                <a:cs typeface="Times New Roman" panose="02020603050405020304" pitchFamily="18" charset="0"/>
              </a:defRPr>
            </a:lvl1pPr>
          </a:lstStyle>
          <a:p>
            <a:fld id="{D57F1E4F-1CFF-5643-939E-217C01CDF565}" type="slidenum">
              <a:rPr lang="en-US" smtClean="0"/>
              <a:pPr/>
              <a:t>‹#›</a:t>
            </a:fld>
            <a:endParaRPr lang="en-US" dirty="0"/>
          </a:p>
        </p:txBody>
      </p:sp>
      <p:sp>
        <p:nvSpPr>
          <p:cNvPr id="8" name="Текст 8"/>
          <p:cNvSpPr>
            <a:spLocks noGrp="1"/>
          </p:cNvSpPr>
          <p:nvPr>
            <p:ph type="body" sz="quarter" idx="13" hasCustomPrompt="1"/>
          </p:nvPr>
        </p:nvSpPr>
        <p:spPr>
          <a:xfrm>
            <a:off x="1530755" y="2320584"/>
            <a:ext cx="9144000" cy="750049"/>
          </a:xfrm>
          <a:prstGeom prst="rect">
            <a:avLst/>
          </a:prstGeom>
        </p:spPr>
        <p:txBody>
          <a:bodyPr anchor="ctr">
            <a:noAutofit/>
          </a:bodyPr>
          <a:lstStyle>
            <a:lvl1pPr marL="0" indent="0" algn="ctr">
              <a:buNone/>
              <a:defRPr sz="4000" b="1" spc="-150" baseline="0">
                <a:solidFill>
                  <a:schemeClr val="accent3">
                    <a:lumMod val="10000"/>
                  </a:schemeClr>
                </a:solidFill>
                <a:latin typeface="Myriad Pro Cond" panose="020B0506030403020204" pitchFamily="34" charset="0"/>
                <a:cs typeface="Times New Roman" panose="02020603050405020304" pitchFamily="18" charset="0"/>
              </a:defRPr>
            </a:lvl1pPr>
          </a:lstStyle>
          <a:p>
            <a:pPr lvl="0"/>
            <a:r>
              <a:rPr lang="ru-RU" dirty="0" smtClean="0"/>
              <a:t>Заголовок разделителя</a:t>
            </a:r>
            <a:endParaRPr lang="ru-RU" dirty="0"/>
          </a:p>
        </p:txBody>
      </p:sp>
    </p:spTree>
    <p:extLst>
      <p:ext uri="{BB962C8B-B14F-4D97-AF65-F5344CB8AC3E}">
        <p14:creationId xmlns:p14="http://schemas.microsoft.com/office/powerpoint/2010/main" val="181342185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Два объекта с подписью">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Content Placeholder 2"/>
          <p:cNvSpPr>
            <a:spLocks noGrp="1"/>
          </p:cNvSpPr>
          <p:nvPr>
            <p:ph idx="16"/>
          </p:nvPr>
        </p:nvSpPr>
        <p:spPr>
          <a:xfrm>
            <a:off x="1537914" y="742218"/>
            <a:ext cx="4308704" cy="3615267"/>
          </a:xfrm>
          <a:prstGeom prst="rect">
            <a:avLst/>
          </a:prstGeom>
        </p:spPr>
        <p:txBody>
          <a:bodyPr anchor="ctr">
            <a:normAutofit/>
          </a:bodyPr>
          <a:lstStyle>
            <a:lvl1pPr>
              <a:defRPr>
                <a:solidFill>
                  <a:schemeClr val="accent3">
                    <a:lumMod val="10000"/>
                  </a:schemeClr>
                </a:solidFill>
                <a:latin typeface="Myriad Pro Cond" panose="020B0506030403020204" pitchFamily="34" charset="0"/>
              </a:defRPr>
            </a:lvl1pPr>
            <a:lvl2pPr>
              <a:defRPr>
                <a:solidFill>
                  <a:schemeClr val="accent3">
                    <a:lumMod val="10000"/>
                  </a:schemeClr>
                </a:solidFill>
                <a:latin typeface="Myriad Pro Cond" panose="020B0506030403020204" pitchFamily="34" charset="0"/>
              </a:defRPr>
            </a:lvl2pPr>
            <a:lvl3pPr>
              <a:defRPr>
                <a:solidFill>
                  <a:schemeClr val="accent3">
                    <a:lumMod val="10000"/>
                  </a:schemeClr>
                </a:solidFill>
                <a:latin typeface="Myriad Pro Cond" panose="020B0506030403020204" pitchFamily="34" charset="0"/>
              </a:defRPr>
            </a:lvl3pPr>
            <a:lvl4pPr>
              <a:defRPr>
                <a:solidFill>
                  <a:schemeClr val="accent3">
                    <a:lumMod val="10000"/>
                  </a:schemeClr>
                </a:solidFill>
                <a:latin typeface="Myriad Pro Cond" panose="020B0506030403020204" pitchFamily="34" charset="0"/>
              </a:defRPr>
            </a:lvl4pPr>
            <a:lvl5pPr>
              <a:defRPr>
                <a:solidFill>
                  <a:schemeClr val="accent3">
                    <a:lumMod val="10000"/>
                  </a:schemeClr>
                </a:solidFill>
                <a:latin typeface="Myriad Pro Cond" panose="020B0506030403020204" pitchFamily="34" charset="0"/>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9" name="Text Placeholder 3"/>
          <p:cNvSpPr>
            <a:spLocks noGrp="1"/>
          </p:cNvSpPr>
          <p:nvPr>
            <p:ph type="body" sz="half" idx="2"/>
          </p:nvPr>
        </p:nvSpPr>
        <p:spPr>
          <a:xfrm>
            <a:off x="1537914" y="4544291"/>
            <a:ext cx="8714450" cy="1627910"/>
          </a:xfrm>
          <a:prstGeom prst="rect">
            <a:avLst/>
          </a:prstGeom>
        </p:spPr>
        <p:txBody>
          <a:bodyPr anchor="t">
            <a:normAutofit/>
          </a:bodyPr>
          <a:lstStyle>
            <a:lvl1pPr marL="0" indent="0">
              <a:buNone/>
              <a:defRPr sz="1200">
                <a:solidFill>
                  <a:schemeClr val="accent3">
                    <a:lumMod val="10000"/>
                  </a:schemeClr>
                </a:solidFill>
                <a:latin typeface="Myriad Pro" panose="020B0503030403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0" name="Content Placeholder 2"/>
          <p:cNvSpPr>
            <a:spLocks noGrp="1"/>
          </p:cNvSpPr>
          <p:nvPr>
            <p:ph idx="17"/>
          </p:nvPr>
        </p:nvSpPr>
        <p:spPr>
          <a:xfrm>
            <a:off x="5943660" y="742218"/>
            <a:ext cx="4308704" cy="3615267"/>
          </a:xfrm>
          <a:prstGeom prst="rect">
            <a:avLst/>
          </a:prstGeom>
        </p:spPr>
        <p:txBody>
          <a:bodyPr anchor="ctr">
            <a:normAutofit/>
          </a:bodyPr>
          <a:lstStyle>
            <a:lvl1pPr>
              <a:defRPr>
                <a:solidFill>
                  <a:schemeClr val="accent3">
                    <a:lumMod val="10000"/>
                  </a:schemeClr>
                </a:solidFill>
                <a:latin typeface="Myriad Pro Cond" panose="020B0506030403020204" pitchFamily="34" charset="0"/>
              </a:defRPr>
            </a:lvl1pPr>
            <a:lvl2pPr>
              <a:defRPr>
                <a:solidFill>
                  <a:schemeClr val="accent3">
                    <a:lumMod val="10000"/>
                  </a:schemeClr>
                </a:solidFill>
                <a:latin typeface="Myriad Pro Cond" panose="020B0506030403020204" pitchFamily="34" charset="0"/>
              </a:defRPr>
            </a:lvl2pPr>
            <a:lvl3pPr>
              <a:defRPr>
                <a:solidFill>
                  <a:schemeClr val="accent3">
                    <a:lumMod val="10000"/>
                  </a:schemeClr>
                </a:solidFill>
                <a:latin typeface="Myriad Pro Cond" panose="020B0506030403020204" pitchFamily="34" charset="0"/>
              </a:defRPr>
            </a:lvl3pPr>
            <a:lvl4pPr>
              <a:defRPr>
                <a:solidFill>
                  <a:schemeClr val="accent3">
                    <a:lumMod val="10000"/>
                  </a:schemeClr>
                </a:solidFill>
                <a:latin typeface="Myriad Pro Cond" panose="020B0506030403020204" pitchFamily="34" charset="0"/>
              </a:defRPr>
            </a:lvl4pPr>
            <a:lvl5pPr>
              <a:defRPr>
                <a:solidFill>
                  <a:schemeClr val="accent3">
                    <a:lumMod val="10000"/>
                  </a:schemeClr>
                </a:solidFill>
                <a:latin typeface="Myriad Pro Cond" panose="020B0506030403020204" pitchFamily="34" charset="0"/>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Текст 8"/>
          <p:cNvSpPr>
            <a:spLocks noGrp="1"/>
          </p:cNvSpPr>
          <p:nvPr>
            <p:ph type="body" sz="quarter" idx="15" hasCustomPrompt="1"/>
          </p:nvPr>
        </p:nvSpPr>
        <p:spPr>
          <a:xfrm>
            <a:off x="55478" y="162783"/>
            <a:ext cx="9144000" cy="314024"/>
          </a:xfrm>
          <a:prstGeom prst="rect">
            <a:avLst/>
          </a:prstGeom>
        </p:spPr>
        <p:txBody>
          <a:bodyPr anchor="b">
            <a:noAutofit/>
          </a:bodyPr>
          <a:lstStyle>
            <a:lvl1pPr marL="0" indent="0" algn="l">
              <a:buNone/>
              <a:defRPr sz="2000" b="1" spc="0" baseline="0">
                <a:solidFill>
                  <a:schemeClr val="accent3">
                    <a:lumMod val="10000"/>
                  </a:schemeClr>
                </a:solidFill>
                <a:latin typeface="Myriad Pro Cond" panose="020B0506030403020204" pitchFamily="34" charset="0"/>
                <a:cs typeface="Times New Roman" panose="02020603050405020304" pitchFamily="18" charset="0"/>
              </a:defRPr>
            </a:lvl1pPr>
          </a:lstStyle>
          <a:p>
            <a:pPr lvl="0"/>
            <a:r>
              <a:rPr lang="ru-RU" dirty="0" smtClean="0"/>
              <a:t>Название слайда</a:t>
            </a:r>
            <a:endParaRPr lang="ru-RU" dirty="0"/>
          </a:p>
        </p:txBody>
      </p:sp>
      <p:sp>
        <p:nvSpPr>
          <p:cNvPr id="12" name="Текст 8"/>
          <p:cNvSpPr>
            <a:spLocks noGrp="1"/>
          </p:cNvSpPr>
          <p:nvPr>
            <p:ph type="body" sz="quarter" idx="14" hasCustomPrompt="1"/>
          </p:nvPr>
        </p:nvSpPr>
        <p:spPr>
          <a:xfrm>
            <a:off x="55478" y="420848"/>
            <a:ext cx="9144000" cy="240014"/>
          </a:xfrm>
          <a:prstGeom prst="rect">
            <a:avLst/>
          </a:prstGeom>
        </p:spPr>
        <p:txBody>
          <a:bodyPr anchor="ctr">
            <a:noAutofit/>
          </a:bodyPr>
          <a:lstStyle>
            <a:lvl1pPr marL="0" indent="0" algn="l">
              <a:buNone/>
              <a:defRPr sz="1400" b="0" spc="0" baseline="0">
                <a:solidFill>
                  <a:schemeClr val="bg1">
                    <a:lumMod val="65000"/>
                  </a:schemeClr>
                </a:solidFill>
                <a:latin typeface="Myriad Pro Cond" panose="020B0506030403020204" pitchFamily="34" charset="0"/>
                <a:cs typeface="Times New Roman" panose="02020603050405020304" pitchFamily="18" charset="0"/>
              </a:defRPr>
            </a:lvl1pPr>
          </a:lstStyle>
          <a:p>
            <a:pPr lvl="0"/>
            <a:r>
              <a:rPr lang="ru-RU" dirty="0" smtClean="0"/>
              <a:t>Название проекта или шифр или комментарий</a:t>
            </a:r>
            <a:endParaRPr lang="ru-RU" dirty="0"/>
          </a:p>
        </p:txBody>
      </p:sp>
      <p:sp>
        <p:nvSpPr>
          <p:cNvPr id="13" name="Номер слайда 4"/>
          <p:cNvSpPr>
            <a:spLocks noGrp="1"/>
          </p:cNvSpPr>
          <p:nvPr>
            <p:ph type="sldNum" sz="quarter" idx="4"/>
          </p:nvPr>
        </p:nvSpPr>
        <p:spPr>
          <a:xfrm>
            <a:off x="11815010" y="6545151"/>
            <a:ext cx="376989" cy="222584"/>
          </a:xfrm>
          <a:prstGeom prst="rect">
            <a:avLst/>
          </a:prstGeom>
        </p:spPr>
        <p:txBody>
          <a:bodyPr vert="horz" lIns="91440" tIns="45720" rIns="91440" bIns="45720" rtlCol="0" anchor="ctr"/>
          <a:lstStyle>
            <a:lvl1pPr algn="r">
              <a:defRPr sz="1100">
                <a:solidFill>
                  <a:schemeClr val="bg1">
                    <a:lumMod val="50000"/>
                  </a:schemeClr>
                </a:solidFill>
                <a:latin typeface="Myriad Pro Cond" panose="020B0506030403020204" pitchFamily="34" charset="0"/>
                <a:cs typeface="Times New Roman" panose="02020603050405020304" pitchFamily="18" charset="0"/>
              </a:defRPr>
            </a:lvl1pPr>
          </a:lstStyle>
          <a:p>
            <a:fld id="{D57F1E4F-1CFF-5643-939E-217C01CDF565}" type="slidenum">
              <a:rPr lang="en-US" smtClean="0">
                <a:solidFill>
                  <a:srgbClr val="FFFFFF">
                    <a:lumMod val="50000"/>
                  </a:srgbClr>
                </a:solidFill>
              </a:rPr>
              <a:pPr/>
              <a:t>‹#›</a:t>
            </a:fld>
            <a:endParaRPr lang="en-US" dirty="0">
              <a:solidFill>
                <a:srgbClr val="FFFFFF">
                  <a:lumMod val="50000"/>
                </a:srgbClr>
              </a:solidFill>
            </a:endParaRPr>
          </a:p>
        </p:txBody>
      </p:sp>
    </p:spTree>
    <p:extLst>
      <p:ext uri="{BB962C8B-B14F-4D97-AF65-F5344CB8AC3E}">
        <p14:creationId xmlns:p14="http://schemas.microsoft.com/office/powerpoint/2010/main" val="26541789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Финальный слайд">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3"/>
          <p:cNvSpPr>
            <a:spLocks noGrp="1"/>
          </p:cNvSpPr>
          <p:nvPr>
            <p:ph type="body" sz="half" idx="2" hasCustomPrompt="1"/>
          </p:nvPr>
        </p:nvSpPr>
        <p:spPr>
          <a:xfrm>
            <a:off x="54496" y="6334510"/>
            <a:ext cx="8714450" cy="457201"/>
          </a:xfrm>
          <a:prstGeom prst="rect">
            <a:avLst/>
          </a:prstGeom>
        </p:spPr>
        <p:txBody>
          <a:bodyPr anchor="b">
            <a:normAutofit/>
          </a:bodyPr>
          <a:lstStyle>
            <a:lvl1pPr marL="0" indent="0">
              <a:buNone/>
              <a:defRPr sz="1200">
                <a:solidFill>
                  <a:schemeClr val="bg1">
                    <a:lumMod val="65000"/>
                  </a:schemeClr>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ФИО исполнителя(ей), контактные данные (если требуется).</a:t>
            </a:r>
          </a:p>
        </p:txBody>
      </p:sp>
      <p:sp>
        <p:nvSpPr>
          <p:cNvPr id="2" name="TextBox 1"/>
          <p:cNvSpPr txBox="1"/>
          <p:nvPr userDrawn="1"/>
        </p:nvSpPr>
        <p:spPr>
          <a:xfrm>
            <a:off x="3912919" y="2474183"/>
            <a:ext cx="6143894" cy="1200329"/>
          </a:xfrm>
          <a:prstGeom prst="rect">
            <a:avLst/>
          </a:prstGeom>
          <a:noFill/>
        </p:spPr>
        <p:txBody>
          <a:bodyPr wrap="square" rtlCol="0" anchor="b">
            <a:spAutoFit/>
          </a:bodyPr>
          <a:lstStyle/>
          <a:p>
            <a:pPr algn="r">
              <a:defRPr/>
            </a:pPr>
            <a:r>
              <a:rPr lang="en-US" sz="3600" b="1" spc="-150" dirty="0" smtClean="0">
                <a:solidFill>
                  <a:srgbClr val="F2F2F2">
                    <a:lumMod val="10000"/>
                  </a:srgbClr>
                </a:solidFill>
              </a:rPr>
              <a:t>Thank you for </a:t>
            </a:r>
            <a:r>
              <a:rPr lang="ru-RU" sz="3600" b="1" spc="-150" dirty="0" smtClean="0">
                <a:solidFill>
                  <a:srgbClr val="F2F2F2">
                    <a:lumMod val="10000"/>
                  </a:srgbClr>
                </a:solidFill>
              </a:rPr>
              <a:t> </a:t>
            </a:r>
            <a:r>
              <a:rPr lang="en-US" sz="3600" b="1" spc="-150" dirty="0" smtClean="0">
                <a:solidFill>
                  <a:srgbClr val="F2F2F2">
                    <a:lumMod val="10000"/>
                  </a:srgbClr>
                </a:solidFill>
              </a:rPr>
              <a:t>your attention</a:t>
            </a:r>
          </a:p>
          <a:p>
            <a:pPr algn="r">
              <a:defRPr/>
            </a:pPr>
            <a:r>
              <a:rPr lang="en-US" sz="3600" b="1" spc="-150" dirty="0" smtClean="0">
                <a:solidFill>
                  <a:srgbClr val="F2F2F2">
                    <a:lumMod val="10000"/>
                  </a:srgbClr>
                </a:solidFill>
              </a:rPr>
              <a:t>Ready to answer your questions</a:t>
            </a:r>
            <a:endParaRPr lang="ru-RU" sz="3600" b="1" spc="-150" dirty="0" smtClean="0">
              <a:solidFill>
                <a:srgbClr val="F2F2F2">
                  <a:lumMod val="10000"/>
                </a:srgbClr>
              </a:solidFill>
            </a:endParaRPr>
          </a:p>
        </p:txBody>
      </p:sp>
    </p:spTree>
    <p:extLst>
      <p:ext uri="{BB962C8B-B14F-4D97-AF65-F5344CB8AC3E}">
        <p14:creationId xmlns:p14="http://schemas.microsoft.com/office/powerpoint/2010/main" val="333285245"/>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pos="6335" userDrawn="1">
          <p15:clr>
            <a:srgbClr val="FBAE40"/>
          </p15:clr>
        </p15:guide>
        <p15:guide id="2" orient="horz" pos="229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Слайд">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Номер слайда 4"/>
          <p:cNvSpPr>
            <a:spLocks noGrp="1"/>
          </p:cNvSpPr>
          <p:nvPr>
            <p:ph type="sldNum" sz="quarter" idx="4"/>
          </p:nvPr>
        </p:nvSpPr>
        <p:spPr>
          <a:xfrm>
            <a:off x="11815010" y="6545151"/>
            <a:ext cx="376989" cy="222584"/>
          </a:xfrm>
          <a:prstGeom prst="rect">
            <a:avLst/>
          </a:prstGeom>
        </p:spPr>
        <p:txBody>
          <a:bodyPr vert="horz" lIns="91440" tIns="45720" rIns="91440" bIns="45720" rtlCol="0" anchor="ctr"/>
          <a:lstStyle>
            <a:lvl1pPr algn="r">
              <a:defRPr sz="1100">
                <a:solidFill>
                  <a:schemeClr val="bg1">
                    <a:lumMod val="50000"/>
                  </a:schemeClr>
                </a:solidFill>
                <a:latin typeface="Myriad Pro Cond" panose="020B0506030403020204" pitchFamily="34" charset="0"/>
                <a:cs typeface="Times New Roman" panose="02020603050405020304" pitchFamily="18" charset="0"/>
              </a:defRPr>
            </a:lvl1pPr>
          </a:lstStyle>
          <a:p>
            <a:fld id="{D57F1E4F-1CFF-5643-939E-217C01CDF565}" type="slidenum">
              <a:rPr lang="en-US" smtClean="0"/>
              <a:pPr/>
              <a:t>‹#›</a:t>
            </a:fld>
            <a:endParaRPr lang="en-US" dirty="0"/>
          </a:p>
        </p:txBody>
      </p:sp>
      <p:sp>
        <p:nvSpPr>
          <p:cNvPr id="4" name="Текст 8"/>
          <p:cNvSpPr>
            <a:spLocks noGrp="1"/>
          </p:cNvSpPr>
          <p:nvPr>
            <p:ph type="body" sz="quarter" idx="15" hasCustomPrompt="1"/>
          </p:nvPr>
        </p:nvSpPr>
        <p:spPr>
          <a:xfrm>
            <a:off x="55478" y="162782"/>
            <a:ext cx="9144000" cy="314024"/>
          </a:xfrm>
          <a:prstGeom prst="rect">
            <a:avLst/>
          </a:prstGeom>
        </p:spPr>
        <p:txBody>
          <a:bodyPr anchor="b">
            <a:noAutofit/>
          </a:bodyPr>
          <a:lstStyle>
            <a:lvl1pPr marL="0" indent="0" algn="l">
              <a:buNone/>
              <a:defRPr sz="2000" b="1" spc="0" baseline="0">
                <a:solidFill>
                  <a:schemeClr val="accent3">
                    <a:lumMod val="10000"/>
                  </a:schemeClr>
                </a:solidFill>
                <a:latin typeface="Myriad Pro Cond" panose="020B0506030403020204" pitchFamily="34" charset="0"/>
                <a:cs typeface="Times New Roman" panose="02020603050405020304" pitchFamily="18" charset="0"/>
              </a:defRPr>
            </a:lvl1pPr>
          </a:lstStyle>
          <a:p>
            <a:pPr lvl="0"/>
            <a:r>
              <a:rPr lang="ru-RU" dirty="0" smtClean="0"/>
              <a:t>Название слайда</a:t>
            </a:r>
            <a:endParaRPr lang="ru-RU" dirty="0"/>
          </a:p>
        </p:txBody>
      </p:sp>
      <p:sp>
        <p:nvSpPr>
          <p:cNvPr id="7" name="Текст 8"/>
          <p:cNvSpPr>
            <a:spLocks noGrp="1"/>
          </p:cNvSpPr>
          <p:nvPr>
            <p:ph type="body" sz="quarter" idx="14" hasCustomPrompt="1"/>
          </p:nvPr>
        </p:nvSpPr>
        <p:spPr>
          <a:xfrm>
            <a:off x="55478" y="420849"/>
            <a:ext cx="9144000" cy="240014"/>
          </a:xfrm>
          <a:prstGeom prst="rect">
            <a:avLst/>
          </a:prstGeom>
        </p:spPr>
        <p:txBody>
          <a:bodyPr anchor="ctr">
            <a:noAutofit/>
          </a:bodyPr>
          <a:lstStyle>
            <a:lvl1pPr marL="0" indent="0" algn="l">
              <a:buNone/>
              <a:defRPr sz="1400" b="0" spc="0" baseline="0">
                <a:solidFill>
                  <a:schemeClr val="bg1">
                    <a:lumMod val="65000"/>
                  </a:schemeClr>
                </a:solidFill>
                <a:latin typeface="Myriad Pro Cond" panose="020B0506030403020204" pitchFamily="34" charset="0"/>
                <a:cs typeface="Times New Roman" panose="02020603050405020304" pitchFamily="18" charset="0"/>
              </a:defRPr>
            </a:lvl1pPr>
          </a:lstStyle>
          <a:p>
            <a:pPr lvl="0"/>
            <a:r>
              <a:rPr lang="ru-RU" dirty="0" smtClean="0"/>
              <a:t>Название проекта или шифр или комментарий</a:t>
            </a:r>
            <a:endParaRPr lang="ru-RU" dirty="0"/>
          </a:p>
        </p:txBody>
      </p:sp>
    </p:spTree>
    <p:extLst>
      <p:ext uri="{BB962C8B-B14F-4D97-AF65-F5344CB8AC3E}">
        <p14:creationId xmlns:p14="http://schemas.microsoft.com/office/powerpoint/2010/main" val="3268575662"/>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Слайд с выводом">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Номер слайда 4"/>
          <p:cNvSpPr>
            <a:spLocks noGrp="1"/>
          </p:cNvSpPr>
          <p:nvPr>
            <p:ph type="sldNum" sz="quarter" idx="4"/>
          </p:nvPr>
        </p:nvSpPr>
        <p:spPr>
          <a:xfrm>
            <a:off x="11815010" y="6545146"/>
            <a:ext cx="376989" cy="222584"/>
          </a:xfrm>
          <a:prstGeom prst="rect">
            <a:avLst/>
          </a:prstGeom>
        </p:spPr>
        <p:txBody>
          <a:bodyPr vert="horz" lIns="91440" tIns="45720" rIns="91440" bIns="45720" rtlCol="0" anchor="ctr"/>
          <a:lstStyle>
            <a:lvl1pPr algn="r">
              <a:defRPr sz="1100">
                <a:solidFill>
                  <a:schemeClr val="bg1">
                    <a:lumMod val="50000"/>
                  </a:schemeClr>
                </a:solidFill>
                <a:latin typeface="Myriad Pro Cond" panose="020B0506030403020204" pitchFamily="34" charset="0"/>
                <a:cs typeface="Times New Roman" panose="02020603050405020304" pitchFamily="18" charset="0"/>
              </a:defRPr>
            </a:lvl1pPr>
          </a:lstStyle>
          <a:p>
            <a:fld id="{D57F1E4F-1CFF-5643-939E-217C01CDF565}" type="slidenum">
              <a:rPr lang="en-US" smtClean="0"/>
              <a:pPr/>
              <a:t>‹#›</a:t>
            </a:fld>
            <a:endParaRPr lang="en-US" dirty="0"/>
          </a:p>
        </p:txBody>
      </p:sp>
      <p:sp>
        <p:nvSpPr>
          <p:cNvPr id="7" name="Текст 2"/>
          <p:cNvSpPr>
            <a:spLocks noGrp="1"/>
          </p:cNvSpPr>
          <p:nvPr>
            <p:ph type="body" sz="quarter" idx="16" hasCustomPrompt="1"/>
          </p:nvPr>
        </p:nvSpPr>
        <p:spPr>
          <a:xfrm>
            <a:off x="55478" y="5151657"/>
            <a:ext cx="12084940" cy="988428"/>
          </a:xfrm>
          <a:prstGeom prst="roundRect">
            <a:avLst/>
          </a:prstGeom>
          <a:solidFill>
            <a:schemeClr val="bg1">
              <a:lumMod val="95000"/>
            </a:schemeClr>
          </a:solidFill>
          <a:ln w="3175">
            <a:solidFill>
              <a:schemeClr val="bg1">
                <a:lumMod val="85000"/>
              </a:schemeClr>
            </a:solidFill>
          </a:ln>
          <a:effectLst/>
          <a:scene3d>
            <a:camera prst="orthographicFront">
              <a:rot lat="0" lon="0" rev="0"/>
            </a:camera>
            <a:lightRig rig="twoPt" dir="tl"/>
          </a:scene3d>
        </p:spPr>
        <p:style>
          <a:lnRef idx="0">
            <a:schemeClr val="accent3"/>
          </a:lnRef>
          <a:fillRef idx="3">
            <a:schemeClr val="accent3"/>
          </a:fillRef>
          <a:effectRef idx="3">
            <a:schemeClr val="accent3"/>
          </a:effectRef>
          <a:fontRef idx="none"/>
        </p:style>
        <p:txBody>
          <a:bodyPr/>
          <a:lstStyle>
            <a:lvl1pPr marL="0" indent="0" algn="l">
              <a:buNone/>
              <a:defRPr sz="1200">
                <a:solidFill>
                  <a:schemeClr val="tx1">
                    <a:lumMod val="50000"/>
                  </a:schemeClr>
                </a:solidFill>
                <a:latin typeface="Myriad Pro Cond" panose="020B0506030403020204" pitchFamily="34" charset="0"/>
              </a:defRPr>
            </a:lvl1pPr>
            <a:lvl2pPr>
              <a:defRPr sz="1200"/>
            </a:lvl2pPr>
            <a:lvl3pPr>
              <a:defRPr sz="1100"/>
            </a:lvl3pPr>
            <a:lvl4pPr>
              <a:defRPr sz="1050"/>
            </a:lvl4pPr>
            <a:lvl5pPr>
              <a:defRPr sz="1050"/>
            </a:lvl5pPr>
          </a:lstStyle>
          <a:p>
            <a:pPr lvl="0"/>
            <a:r>
              <a:rPr lang="ru-RU" dirty="0" smtClean="0"/>
              <a:t>Вывод</a:t>
            </a:r>
          </a:p>
        </p:txBody>
      </p:sp>
      <p:sp>
        <p:nvSpPr>
          <p:cNvPr id="6" name="Текст 8"/>
          <p:cNvSpPr>
            <a:spLocks noGrp="1"/>
          </p:cNvSpPr>
          <p:nvPr>
            <p:ph type="body" sz="quarter" idx="15" hasCustomPrompt="1"/>
          </p:nvPr>
        </p:nvSpPr>
        <p:spPr>
          <a:xfrm>
            <a:off x="55478" y="162784"/>
            <a:ext cx="9144000" cy="314024"/>
          </a:xfrm>
          <a:prstGeom prst="rect">
            <a:avLst/>
          </a:prstGeom>
        </p:spPr>
        <p:txBody>
          <a:bodyPr anchor="b">
            <a:noAutofit/>
          </a:bodyPr>
          <a:lstStyle>
            <a:lvl1pPr marL="0" indent="0" algn="l">
              <a:buNone/>
              <a:defRPr sz="2000" b="1" spc="0" baseline="0">
                <a:solidFill>
                  <a:schemeClr val="accent3">
                    <a:lumMod val="10000"/>
                  </a:schemeClr>
                </a:solidFill>
                <a:latin typeface="Myriad Pro Cond" panose="020B0506030403020204" pitchFamily="34" charset="0"/>
                <a:cs typeface="Times New Roman" panose="02020603050405020304" pitchFamily="18" charset="0"/>
              </a:defRPr>
            </a:lvl1pPr>
          </a:lstStyle>
          <a:p>
            <a:pPr lvl="0"/>
            <a:r>
              <a:rPr lang="ru-RU" dirty="0" smtClean="0"/>
              <a:t>Название слайда</a:t>
            </a:r>
            <a:endParaRPr lang="ru-RU" dirty="0"/>
          </a:p>
        </p:txBody>
      </p:sp>
      <p:sp>
        <p:nvSpPr>
          <p:cNvPr id="8" name="Текст 8"/>
          <p:cNvSpPr>
            <a:spLocks noGrp="1"/>
          </p:cNvSpPr>
          <p:nvPr>
            <p:ph type="body" sz="quarter" idx="14" hasCustomPrompt="1"/>
          </p:nvPr>
        </p:nvSpPr>
        <p:spPr>
          <a:xfrm>
            <a:off x="55478" y="420848"/>
            <a:ext cx="9144000" cy="240014"/>
          </a:xfrm>
          <a:prstGeom prst="rect">
            <a:avLst/>
          </a:prstGeom>
        </p:spPr>
        <p:txBody>
          <a:bodyPr anchor="ctr">
            <a:noAutofit/>
          </a:bodyPr>
          <a:lstStyle>
            <a:lvl1pPr marL="0" indent="0" algn="l">
              <a:buNone/>
              <a:defRPr sz="1400" b="0" spc="0" baseline="0">
                <a:solidFill>
                  <a:schemeClr val="bg1">
                    <a:lumMod val="65000"/>
                  </a:schemeClr>
                </a:solidFill>
                <a:latin typeface="Myriad Pro Cond" panose="020B0506030403020204" pitchFamily="34" charset="0"/>
                <a:cs typeface="Times New Roman" panose="02020603050405020304" pitchFamily="18" charset="0"/>
              </a:defRPr>
            </a:lvl1pPr>
          </a:lstStyle>
          <a:p>
            <a:pPr lvl="0"/>
            <a:r>
              <a:rPr lang="ru-RU" dirty="0" smtClean="0"/>
              <a:t>Название проекта или шифр или комментарий</a:t>
            </a:r>
            <a:endParaRPr lang="ru-RU" dirty="0"/>
          </a:p>
        </p:txBody>
      </p:sp>
    </p:spTree>
    <p:extLst>
      <p:ext uri="{BB962C8B-B14F-4D97-AF65-F5344CB8AC3E}">
        <p14:creationId xmlns:p14="http://schemas.microsoft.com/office/powerpoint/2010/main" val="2280800579"/>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Финальный слайд">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3"/>
          <p:cNvSpPr>
            <a:spLocks noGrp="1"/>
          </p:cNvSpPr>
          <p:nvPr>
            <p:ph type="body" sz="half" idx="2" hasCustomPrompt="1"/>
          </p:nvPr>
        </p:nvSpPr>
        <p:spPr>
          <a:xfrm>
            <a:off x="54496" y="6334510"/>
            <a:ext cx="8714450" cy="457201"/>
          </a:xfrm>
          <a:prstGeom prst="rect">
            <a:avLst/>
          </a:prstGeom>
        </p:spPr>
        <p:txBody>
          <a:bodyPr anchor="b">
            <a:normAutofit/>
          </a:bodyPr>
          <a:lstStyle>
            <a:lvl1pPr marL="0" indent="0">
              <a:buNone/>
              <a:defRPr sz="1200">
                <a:solidFill>
                  <a:schemeClr val="bg1">
                    <a:lumMod val="65000"/>
                  </a:schemeClr>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ФИО исполнителя(ей), контактные данные (если требуется).</a:t>
            </a:r>
          </a:p>
        </p:txBody>
      </p:sp>
      <p:sp>
        <p:nvSpPr>
          <p:cNvPr id="2" name="TextBox 1"/>
          <p:cNvSpPr txBox="1"/>
          <p:nvPr userDrawn="1"/>
        </p:nvSpPr>
        <p:spPr>
          <a:xfrm>
            <a:off x="4001984" y="2476185"/>
            <a:ext cx="6058213" cy="1200329"/>
          </a:xfrm>
          <a:prstGeom prst="rect">
            <a:avLst/>
          </a:prstGeom>
          <a:noFill/>
        </p:spPr>
        <p:txBody>
          <a:bodyPr wrap="square" rtlCol="0" anchor="b">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ru-RU" sz="3600" b="1" spc="-150" dirty="0" smtClean="0">
                <a:solidFill>
                  <a:schemeClr val="bg2">
                    <a:lumMod val="10000"/>
                  </a:schemeClr>
                </a:solidFill>
                <a:latin typeface="Myriad Pro Cond" panose="020B0506030403020204" pitchFamily="34" charset="0"/>
              </a:rPr>
              <a:t>Спасибо за внимание</a:t>
            </a:r>
            <a:r>
              <a:rPr lang="ru-RU" sz="3600" b="1" kern="1200" spc="-150" dirty="0" smtClean="0">
                <a:solidFill>
                  <a:schemeClr val="bg2">
                    <a:lumMod val="10000"/>
                  </a:schemeClr>
                </a:solidFill>
                <a:latin typeface="Myriad Pro Cond" panose="020B0506030403020204" pitchFamily="34" charset="0"/>
                <a:ea typeface="+mn-ea"/>
                <a:cs typeface="+mn-cs"/>
              </a:rPr>
              <a:t>!</a:t>
            </a:r>
            <a:r>
              <a:rPr lang="en-US" sz="3600" b="1" kern="1200" spc="-150" dirty="0" smtClean="0">
                <a:solidFill>
                  <a:schemeClr val="bg2">
                    <a:lumMod val="10000"/>
                  </a:schemeClr>
                </a:solidFill>
                <a:latin typeface="Myriad Pro Cond" panose="020B0506030403020204" pitchFamily="34" charset="0"/>
                <a:ea typeface="+mn-ea"/>
                <a:cs typeface="+mn-cs"/>
              </a:rPr>
              <a:t>  </a:t>
            </a:r>
          </a:p>
          <a:p>
            <a:pPr marL="0" marR="0" lvl="0" indent="0" algn="r" defTabSz="457200" rtl="0" eaLnBrk="1" fontAlgn="auto" latinLnBrk="0" hangingPunct="1">
              <a:lnSpc>
                <a:spcPct val="100000"/>
              </a:lnSpc>
              <a:spcBef>
                <a:spcPts val="0"/>
              </a:spcBef>
              <a:spcAft>
                <a:spcPts val="0"/>
              </a:spcAft>
              <a:buClrTx/>
              <a:buSzTx/>
              <a:buFontTx/>
              <a:buNone/>
              <a:tabLst/>
              <a:defRPr/>
            </a:pPr>
            <a:r>
              <a:rPr lang="ru-RU" sz="3600" b="1" kern="1200" spc="-150" dirty="0" smtClean="0">
                <a:solidFill>
                  <a:schemeClr val="bg2">
                    <a:lumMod val="10000"/>
                  </a:schemeClr>
                </a:solidFill>
                <a:latin typeface="Myriad Pro Cond" panose="020B0506030403020204" pitchFamily="34" charset="0"/>
                <a:ea typeface="+mn-ea"/>
                <a:cs typeface="+mn-cs"/>
              </a:rPr>
              <a:t>Готовы ответить на ваши вопросы</a:t>
            </a:r>
            <a:r>
              <a:rPr lang="en-US" sz="3600" b="1" kern="1200" spc="-150" dirty="0" smtClean="0">
                <a:solidFill>
                  <a:schemeClr val="bg2">
                    <a:lumMod val="10000"/>
                  </a:schemeClr>
                </a:solidFill>
                <a:latin typeface="Myriad Pro Cond" panose="020B0506030403020204" pitchFamily="34" charset="0"/>
                <a:ea typeface="+mn-ea"/>
                <a:cs typeface="+mn-cs"/>
              </a:rPr>
              <a:t>.</a:t>
            </a:r>
            <a:endParaRPr lang="ru-RU" sz="3600" b="1" kern="1200" spc="-150" dirty="0" smtClean="0">
              <a:solidFill>
                <a:schemeClr val="bg2">
                  <a:lumMod val="10000"/>
                </a:schemeClr>
              </a:solidFill>
              <a:latin typeface="Myriad Pro Cond" panose="020B0506030403020204" pitchFamily="34" charset="0"/>
              <a:ea typeface="+mn-ea"/>
              <a:cs typeface="+mn-cs"/>
            </a:endParaRPr>
          </a:p>
        </p:txBody>
      </p:sp>
    </p:spTree>
    <p:extLst>
      <p:ext uri="{BB962C8B-B14F-4D97-AF65-F5344CB8AC3E}">
        <p14:creationId xmlns:p14="http://schemas.microsoft.com/office/powerpoint/2010/main" val="4269196404"/>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pos="633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Титульный слайд">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Текст 8"/>
          <p:cNvSpPr>
            <a:spLocks noGrp="1"/>
          </p:cNvSpPr>
          <p:nvPr>
            <p:ph type="body" sz="quarter" idx="13" hasCustomPrompt="1"/>
          </p:nvPr>
        </p:nvSpPr>
        <p:spPr>
          <a:xfrm>
            <a:off x="912813" y="2966626"/>
            <a:ext cx="9144000" cy="750049"/>
          </a:xfrm>
          <a:prstGeom prst="rect">
            <a:avLst/>
          </a:prstGeom>
        </p:spPr>
        <p:txBody>
          <a:bodyPr anchor="b">
            <a:noAutofit/>
          </a:bodyPr>
          <a:lstStyle>
            <a:lvl1pPr marL="0" indent="0" algn="r">
              <a:buNone/>
              <a:defRPr sz="4000" b="1" spc="-150" baseline="0">
                <a:solidFill>
                  <a:schemeClr val="accent3">
                    <a:lumMod val="10000"/>
                  </a:schemeClr>
                </a:solidFill>
                <a:latin typeface="Myriad Pro Cond" panose="020B0506030403020204" pitchFamily="34" charset="0"/>
                <a:cs typeface="Times New Roman" panose="02020603050405020304" pitchFamily="18" charset="0"/>
              </a:defRPr>
            </a:lvl1pPr>
          </a:lstStyle>
          <a:p>
            <a:pPr lvl="0"/>
            <a:r>
              <a:rPr lang="ru-RU" dirty="0" smtClean="0"/>
              <a:t>Название презентации</a:t>
            </a:r>
            <a:endParaRPr lang="ru-RU" dirty="0"/>
          </a:p>
        </p:txBody>
      </p:sp>
      <p:sp>
        <p:nvSpPr>
          <p:cNvPr id="5" name="Текст 8"/>
          <p:cNvSpPr>
            <a:spLocks noGrp="1"/>
          </p:cNvSpPr>
          <p:nvPr>
            <p:ph type="body" sz="quarter" idx="14" hasCustomPrompt="1"/>
          </p:nvPr>
        </p:nvSpPr>
        <p:spPr>
          <a:xfrm>
            <a:off x="912813" y="3650838"/>
            <a:ext cx="9144000" cy="482991"/>
          </a:xfrm>
          <a:prstGeom prst="rect">
            <a:avLst/>
          </a:prstGeom>
        </p:spPr>
        <p:txBody>
          <a:bodyPr anchor="ctr">
            <a:noAutofit/>
          </a:bodyPr>
          <a:lstStyle>
            <a:lvl1pPr marL="0" indent="0" algn="r">
              <a:buNone/>
              <a:defRPr sz="2400" b="0" spc="-150" baseline="0">
                <a:solidFill>
                  <a:schemeClr val="bg1">
                    <a:lumMod val="65000"/>
                  </a:schemeClr>
                </a:solidFill>
                <a:latin typeface="Myriad Pro Cond" panose="020B0506030403020204" pitchFamily="34" charset="0"/>
                <a:cs typeface="Times New Roman" panose="02020603050405020304" pitchFamily="18" charset="0"/>
              </a:defRPr>
            </a:lvl1pPr>
          </a:lstStyle>
          <a:p>
            <a:pPr lvl="0"/>
            <a:r>
              <a:rPr lang="ru-RU" dirty="0" smtClean="0"/>
              <a:t>Название проекта или шифр или комментарий</a:t>
            </a:r>
            <a:endParaRPr lang="ru-RU" dirty="0"/>
          </a:p>
        </p:txBody>
      </p:sp>
      <p:sp>
        <p:nvSpPr>
          <p:cNvPr id="6" name="Дата 3"/>
          <p:cNvSpPr>
            <a:spLocks noGrp="1"/>
          </p:cNvSpPr>
          <p:nvPr>
            <p:ph type="dt" sz="half" idx="2"/>
          </p:nvPr>
        </p:nvSpPr>
        <p:spPr>
          <a:xfrm>
            <a:off x="4731155" y="6465167"/>
            <a:ext cx="2743200" cy="365125"/>
          </a:xfrm>
          <a:prstGeom prst="rect">
            <a:avLst/>
          </a:prstGeom>
        </p:spPr>
        <p:txBody>
          <a:bodyPr vert="horz" lIns="91440" tIns="45720" rIns="91440" bIns="45720" rtlCol="0" anchor="ctr"/>
          <a:lstStyle>
            <a:lvl1pPr algn="ctr">
              <a:defRPr sz="1100">
                <a:solidFill>
                  <a:schemeClr val="bg1">
                    <a:lumMod val="50000"/>
                  </a:schemeClr>
                </a:solidFill>
                <a:latin typeface="Myriad Pro Cond" panose="020B0506030403020204" pitchFamily="34" charset="0"/>
              </a:defRPr>
            </a:lvl1pPr>
          </a:lstStyle>
          <a:p>
            <a:endParaRPr lang="ru-RU" dirty="0">
              <a:solidFill>
                <a:srgbClr val="FFFFFF">
                  <a:lumMod val="50000"/>
                </a:srgbClr>
              </a:solidFill>
            </a:endParaRPr>
          </a:p>
        </p:txBody>
      </p:sp>
    </p:spTree>
    <p:extLst>
      <p:ext uri="{BB962C8B-B14F-4D97-AF65-F5344CB8AC3E}">
        <p14:creationId xmlns:p14="http://schemas.microsoft.com/office/powerpoint/2010/main" val="40865423"/>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296" userDrawn="1">
          <p15:clr>
            <a:srgbClr val="FBAE40"/>
          </p15:clr>
        </p15:guide>
        <p15:guide id="2" pos="633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Разделитель">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Номер слайда 4"/>
          <p:cNvSpPr>
            <a:spLocks noGrp="1"/>
          </p:cNvSpPr>
          <p:nvPr>
            <p:ph type="sldNum" sz="quarter" idx="4"/>
          </p:nvPr>
        </p:nvSpPr>
        <p:spPr>
          <a:xfrm>
            <a:off x="11815010" y="6545151"/>
            <a:ext cx="376989" cy="222584"/>
          </a:xfrm>
          <a:prstGeom prst="rect">
            <a:avLst/>
          </a:prstGeom>
        </p:spPr>
        <p:txBody>
          <a:bodyPr vert="horz" lIns="91440" tIns="45720" rIns="91440" bIns="45720" rtlCol="0" anchor="ctr"/>
          <a:lstStyle>
            <a:lvl1pPr algn="r">
              <a:defRPr sz="1100">
                <a:solidFill>
                  <a:schemeClr val="bg1">
                    <a:lumMod val="50000"/>
                  </a:schemeClr>
                </a:solidFill>
                <a:latin typeface="Myriad Pro Cond" panose="020B0506030403020204" pitchFamily="34" charset="0"/>
                <a:cs typeface="Times New Roman" panose="02020603050405020304" pitchFamily="18" charset="0"/>
              </a:defRPr>
            </a:lvl1pPr>
          </a:lstStyle>
          <a:p>
            <a:fld id="{D57F1E4F-1CFF-5643-939E-217C01CDF565}" type="slidenum">
              <a:rPr lang="en-US" smtClean="0">
                <a:solidFill>
                  <a:srgbClr val="FFFFFF">
                    <a:lumMod val="50000"/>
                  </a:srgbClr>
                </a:solidFill>
              </a:rPr>
              <a:pPr/>
              <a:t>‹#›</a:t>
            </a:fld>
            <a:endParaRPr lang="en-US" dirty="0">
              <a:solidFill>
                <a:srgbClr val="FFFFFF">
                  <a:lumMod val="50000"/>
                </a:srgbClr>
              </a:solidFill>
            </a:endParaRPr>
          </a:p>
        </p:txBody>
      </p:sp>
      <p:sp>
        <p:nvSpPr>
          <p:cNvPr id="8" name="Текст 8"/>
          <p:cNvSpPr>
            <a:spLocks noGrp="1"/>
          </p:cNvSpPr>
          <p:nvPr>
            <p:ph type="body" sz="quarter" idx="13" hasCustomPrompt="1"/>
          </p:nvPr>
        </p:nvSpPr>
        <p:spPr>
          <a:xfrm>
            <a:off x="1530755" y="2320584"/>
            <a:ext cx="9144000" cy="750049"/>
          </a:xfrm>
          <a:prstGeom prst="rect">
            <a:avLst/>
          </a:prstGeom>
        </p:spPr>
        <p:txBody>
          <a:bodyPr anchor="ctr">
            <a:noAutofit/>
          </a:bodyPr>
          <a:lstStyle>
            <a:lvl1pPr marL="0" indent="0" algn="ctr">
              <a:buNone/>
              <a:defRPr sz="4000" b="1" spc="-150" baseline="0">
                <a:solidFill>
                  <a:schemeClr val="accent3">
                    <a:lumMod val="10000"/>
                  </a:schemeClr>
                </a:solidFill>
                <a:latin typeface="Myriad Pro Cond" panose="020B0506030403020204" pitchFamily="34" charset="0"/>
                <a:cs typeface="Times New Roman" panose="02020603050405020304" pitchFamily="18" charset="0"/>
              </a:defRPr>
            </a:lvl1pPr>
          </a:lstStyle>
          <a:p>
            <a:pPr lvl="0"/>
            <a:r>
              <a:rPr lang="ru-RU" dirty="0" smtClean="0"/>
              <a:t>Заголовок разделителя</a:t>
            </a:r>
            <a:endParaRPr lang="ru-RU" dirty="0"/>
          </a:p>
        </p:txBody>
      </p:sp>
    </p:spTree>
    <p:extLst>
      <p:ext uri="{BB962C8B-B14F-4D97-AF65-F5344CB8AC3E}">
        <p14:creationId xmlns:p14="http://schemas.microsoft.com/office/powerpoint/2010/main" val="394745459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Слайд">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Номер слайда 4"/>
          <p:cNvSpPr>
            <a:spLocks noGrp="1"/>
          </p:cNvSpPr>
          <p:nvPr>
            <p:ph type="sldNum" sz="quarter" idx="4"/>
          </p:nvPr>
        </p:nvSpPr>
        <p:spPr>
          <a:xfrm>
            <a:off x="11815010" y="6545151"/>
            <a:ext cx="376989" cy="222584"/>
          </a:xfrm>
          <a:prstGeom prst="rect">
            <a:avLst/>
          </a:prstGeom>
        </p:spPr>
        <p:txBody>
          <a:bodyPr vert="horz" lIns="91440" tIns="45720" rIns="91440" bIns="45720" rtlCol="0" anchor="ctr"/>
          <a:lstStyle>
            <a:lvl1pPr algn="r">
              <a:defRPr sz="1100">
                <a:solidFill>
                  <a:schemeClr val="bg1">
                    <a:lumMod val="50000"/>
                  </a:schemeClr>
                </a:solidFill>
                <a:latin typeface="Myriad Pro Cond" panose="020B0506030403020204" pitchFamily="34" charset="0"/>
                <a:cs typeface="Times New Roman" panose="02020603050405020304" pitchFamily="18" charset="0"/>
              </a:defRPr>
            </a:lvl1pPr>
          </a:lstStyle>
          <a:p>
            <a:fld id="{D57F1E4F-1CFF-5643-939E-217C01CDF565}" type="slidenum">
              <a:rPr lang="en-US" smtClean="0">
                <a:solidFill>
                  <a:srgbClr val="FFFFFF">
                    <a:lumMod val="50000"/>
                  </a:srgbClr>
                </a:solidFill>
              </a:rPr>
              <a:pPr/>
              <a:t>‹#›</a:t>
            </a:fld>
            <a:endParaRPr lang="en-US" dirty="0">
              <a:solidFill>
                <a:srgbClr val="FFFFFF">
                  <a:lumMod val="50000"/>
                </a:srgbClr>
              </a:solidFill>
            </a:endParaRPr>
          </a:p>
        </p:txBody>
      </p:sp>
      <p:sp>
        <p:nvSpPr>
          <p:cNvPr id="4" name="Текст 8"/>
          <p:cNvSpPr>
            <a:spLocks noGrp="1"/>
          </p:cNvSpPr>
          <p:nvPr>
            <p:ph type="body" sz="quarter" idx="15" hasCustomPrompt="1"/>
          </p:nvPr>
        </p:nvSpPr>
        <p:spPr>
          <a:xfrm>
            <a:off x="55478" y="162782"/>
            <a:ext cx="9144000" cy="314024"/>
          </a:xfrm>
          <a:prstGeom prst="rect">
            <a:avLst/>
          </a:prstGeom>
        </p:spPr>
        <p:txBody>
          <a:bodyPr anchor="b">
            <a:noAutofit/>
          </a:bodyPr>
          <a:lstStyle>
            <a:lvl1pPr marL="0" indent="0" algn="l">
              <a:buNone/>
              <a:defRPr sz="2000" b="1" spc="0" baseline="0">
                <a:solidFill>
                  <a:schemeClr val="accent3">
                    <a:lumMod val="10000"/>
                  </a:schemeClr>
                </a:solidFill>
                <a:latin typeface="Myriad Pro Cond" panose="020B0506030403020204" pitchFamily="34" charset="0"/>
                <a:cs typeface="Times New Roman" panose="02020603050405020304" pitchFamily="18" charset="0"/>
              </a:defRPr>
            </a:lvl1pPr>
          </a:lstStyle>
          <a:p>
            <a:pPr lvl="0"/>
            <a:r>
              <a:rPr lang="ru-RU" dirty="0" smtClean="0"/>
              <a:t>Название слайда</a:t>
            </a:r>
            <a:endParaRPr lang="ru-RU" dirty="0"/>
          </a:p>
        </p:txBody>
      </p:sp>
      <p:sp>
        <p:nvSpPr>
          <p:cNvPr id="7" name="Текст 8"/>
          <p:cNvSpPr>
            <a:spLocks noGrp="1"/>
          </p:cNvSpPr>
          <p:nvPr>
            <p:ph type="body" sz="quarter" idx="14" hasCustomPrompt="1"/>
          </p:nvPr>
        </p:nvSpPr>
        <p:spPr>
          <a:xfrm>
            <a:off x="55478" y="420849"/>
            <a:ext cx="9144000" cy="240014"/>
          </a:xfrm>
          <a:prstGeom prst="rect">
            <a:avLst/>
          </a:prstGeom>
        </p:spPr>
        <p:txBody>
          <a:bodyPr anchor="ctr">
            <a:noAutofit/>
          </a:bodyPr>
          <a:lstStyle>
            <a:lvl1pPr marL="0" indent="0" algn="l">
              <a:buNone/>
              <a:defRPr sz="1400" b="0" spc="0" baseline="0">
                <a:solidFill>
                  <a:schemeClr val="bg1">
                    <a:lumMod val="65000"/>
                  </a:schemeClr>
                </a:solidFill>
                <a:latin typeface="Myriad Pro Cond" panose="020B0506030403020204" pitchFamily="34" charset="0"/>
                <a:cs typeface="Times New Roman" panose="02020603050405020304" pitchFamily="18" charset="0"/>
              </a:defRPr>
            </a:lvl1pPr>
          </a:lstStyle>
          <a:p>
            <a:pPr lvl="0"/>
            <a:r>
              <a:rPr lang="ru-RU" dirty="0" smtClean="0"/>
              <a:t>Название проекта или шифр или комментарий</a:t>
            </a:r>
            <a:endParaRPr lang="ru-RU" dirty="0"/>
          </a:p>
        </p:txBody>
      </p:sp>
    </p:spTree>
    <p:extLst>
      <p:ext uri="{BB962C8B-B14F-4D97-AF65-F5344CB8AC3E}">
        <p14:creationId xmlns:p14="http://schemas.microsoft.com/office/powerpoint/2010/main" val="2715231672"/>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Слайд с выводом">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Номер слайда 4"/>
          <p:cNvSpPr>
            <a:spLocks noGrp="1"/>
          </p:cNvSpPr>
          <p:nvPr>
            <p:ph type="sldNum" sz="quarter" idx="4"/>
          </p:nvPr>
        </p:nvSpPr>
        <p:spPr>
          <a:xfrm>
            <a:off x="11815010" y="6545146"/>
            <a:ext cx="376989" cy="222584"/>
          </a:xfrm>
          <a:prstGeom prst="rect">
            <a:avLst/>
          </a:prstGeom>
        </p:spPr>
        <p:txBody>
          <a:bodyPr vert="horz" lIns="91440" tIns="45720" rIns="91440" bIns="45720" rtlCol="0" anchor="ctr"/>
          <a:lstStyle>
            <a:lvl1pPr algn="r">
              <a:defRPr sz="1100">
                <a:solidFill>
                  <a:schemeClr val="bg1">
                    <a:lumMod val="50000"/>
                  </a:schemeClr>
                </a:solidFill>
                <a:latin typeface="Myriad Pro Cond" panose="020B0506030403020204" pitchFamily="34" charset="0"/>
                <a:cs typeface="Times New Roman" panose="02020603050405020304" pitchFamily="18" charset="0"/>
              </a:defRPr>
            </a:lvl1pPr>
          </a:lstStyle>
          <a:p>
            <a:fld id="{D57F1E4F-1CFF-5643-939E-217C01CDF565}" type="slidenum">
              <a:rPr lang="en-US" smtClean="0">
                <a:solidFill>
                  <a:srgbClr val="FFFFFF">
                    <a:lumMod val="50000"/>
                  </a:srgbClr>
                </a:solidFill>
              </a:rPr>
              <a:pPr/>
              <a:t>‹#›</a:t>
            </a:fld>
            <a:endParaRPr lang="en-US" dirty="0">
              <a:solidFill>
                <a:srgbClr val="FFFFFF">
                  <a:lumMod val="50000"/>
                </a:srgbClr>
              </a:solidFill>
            </a:endParaRPr>
          </a:p>
        </p:txBody>
      </p:sp>
      <p:sp>
        <p:nvSpPr>
          <p:cNvPr id="7" name="Текст 2"/>
          <p:cNvSpPr>
            <a:spLocks noGrp="1"/>
          </p:cNvSpPr>
          <p:nvPr>
            <p:ph type="body" sz="quarter" idx="16" hasCustomPrompt="1"/>
          </p:nvPr>
        </p:nvSpPr>
        <p:spPr>
          <a:xfrm>
            <a:off x="55478" y="5151657"/>
            <a:ext cx="12084940" cy="988428"/>
          </a:xfrm>
          <a:prstGeom prst="roundRect">
            <a:avLst/>
          </a:prstGeom>
          <a:solidFill>
            <a:schemeClr val="bg1">
              <a:lumMod val="95000"/>
            </a:schemeClr>
          </a:solidFill>
          <a:ln w="3175">
            <a:solidFill>
              <a:schemeClr val="bg1">
                <a:lumMod val="85000"/>
              </a:schemeClr>
            </a:solidFill>
          </a:ln>
          <a:effectLst/>
          <a:scene3d>
            <a:camera prst="orthographicFront">
              <a:rot lat="0" lon="0" rev="0"/>
            </a:camera>
            <a:lightRig rig="twoPt" dir="tl"/>
          </a:scene3d>
        </p:spPr>
        <p:style>
          <a:lnRef idx="0">
            <a:schemeClr val="accent3"/>
          </a:lnRef>
          <a:fillRef idx="3">
            <a:schemeClr val="accent3"/>
          </a:fillRef>
          <a:effectRef idx="3">
            <a:schemeClr val="accent3"/>
          </a:effectRef>
          <a:fontRef idx="none"/>
        </p:style>
        <p:txBody>
          <a:bodyPr/>
          <a:lstStyle>
            <a:lvl1pPr marL="0" indent="0" algn="l">
              <a:buNone/>
              <a:defRPr sz="1200">
                <a:solidFill>
                  <a:schemeClr val="tx1">
                    <a:lumMod val="50000"/>
                  </a:schemeClr>
                </a:solidFill>
                <a:latin typeface="Myriad Pro Cond" panose="020B0506030403020204" pitchFamily="34" charset="0"/>
              </a:defRPr>
            </a:lvl1pPr>
            <a:lvl2pPr>
              <a:defRPr sz="1200"/>
            </a:lvl2pPr>
            <a:lvl3pPr>
              <a:defRPr sz="1100"/>
            </a:lvl3pPr>
            <a:lvl4pPr>
              <a:defRPr sz="1050"/>
            </a:lvl4pPr>
            <a:lvl5pPr>
              <a:defRPr sz="1050"/>
            </a:lvl5pPr>
          </a:lstStyle>
          <a:p>
            <a:pPr lvl="0"/>
            <a:r>
              <a:rPr lang="ru-RU" dirty="0" smtClean="0"/>
              <a:t>Вывод</a:t>
            </a:r>
          </a:p>
        </p:txBody>
      </p:sp>
      <p:sp>
        <p:nvSpPr>
          <p:cNvPr id="6" name="Текст 8"/>
          <p:cNvSpPr>
            <a:spLocks noGrp="1"/>
          </p:cNvSpPr>
          <p:nvPr>
            <p:ph type="body" sz="quarter" idx="15" hasCustomPrompt="1"/>
          </p:nvPr>
        </p:nvSpPr>
        <p:spPr>
          <a:xfrm>
            <a:off x="55478" y="162784"/>
            <a:ext cx="9144000" cy="314024"/>
          </a:xfrm>
          <a:prstGeom prst="rect">
            <a:avLst/>
          </a:prstGeom>
        </p:spPr>
        <p:txBody>
          <a:bodyPr anchor="b">
            <a:noAutofit/>
          </a:bodyPr>
          <a:lstStyle>
            <a:lvl1pPr marL="0" indent="0" algn="l">
              <a:buNone/>
              <a:defRPr sz="2000" b="1" spc="0" baseline="0">
                <a:solidFill>
                  <a:schemeClr val="accent3">
                    <a:lumMod val="10000"/>
                  </a:schemeClr>
                </a:solidFill>
                <a:latin typeface="Myriad Pro Cond" panose="020B0506030403020204" pitchFamily="34" charset="0"/>
                <a:cs typeface="Times New Roman" panose="02020603050405020304" pitchFamily="18" charset="0"/>
              </a:defRPr>
            </a:lvl1pPr>
          </a:lstStyle>
          <a:p>
            <a:pPr lvl="0"/>
            <a:r>
              <a:rPr lang="ru-RU" dirty="0" smtClean="0"/>
              <a:t>Название слайда</a:t>
            </a:r>
            <a:endParaRPr lang="ru-RU" dirty="0"/>
          </a:p>
        </p:txBody>
      </p:sp>
      <p:sp>
        <p:nvSpPr>
          <p:cNvPr id="8" name="Текст 8"/>
          <p:cNvSpPr>
            <a:spLocks noGrp="1"/>
          </p:cNvSpPr>
          <p:nvPr>
            <p:ph type="body" sz="quarter" idx="14" hasCustomPrompt="1"/>
          </p:nvPr>
        </p:nvSpPr>
        <p:spPr>
          <a:xfrm>
            <a:off x="55478" y="420848"/>
            <a:ext cx="9144000" cy="240014"/>
          </a:xfrm>
          <a:prstGeom prst="rect">
            <a:avLst/>
          </a:prstGeom>
        </p:spPr>
        <p:txBody>
          <a:bodyPr anchor="ctr">
            <a:noAutofit/>
          </a:bodyPr>
          <a:lstStyle>
            <a:lvl1pPr marL="0" indent="0" algn="l">
              <a:buNone/>
              <a:defRPr sz="1400" b="0" spc="0" baseline="0">
                <a:solidFill>
                  <a:schemeClr val="bg1">
                    <a:lumMod val="65000"/>
                  </a:schemeClr>
                </a:solidFill>
                <a:latin typeface="Myriad Pro Cond" panose="020B0506030403020204" pitchFamily="34" charset="0"/>
                <a:cs typeface="Times New Roman" panose="02020603050405020304" pitchFamily="18" charset="0"/>
              </a:defRPr>
            </a:lvl1pPr>
          </a:lstStyle>
          <a:p>
            <a:pPr lvl="0"/>
            <a:r>
              <a:rPr lang="ru-RU" dirty="0" smtClean="0"/>
              <a:t>Название проекта или шифр или комментарий</a:t>
            </a:r>
            <a:endParaRPr lang="ru-RU" dirty="0"/>
          </a:p>
        </p:txBody>
      </p:sp>
    </p:spTree>
    <p:extLst>
      <p:ext uri="{BB962C8B-B14F-4D97-AF65-F5344CB8AC3E}">
        <p14:creationId xmlns:p14="http://schemas.microsoft.com/office/powerpoint/2010/main" val="1971343066"/>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10" Type="http://schemas.openxmlformats.org/officeDocument/2006/relationships/image" Target="../media/image3.jpg"/><Relationship Id="rId4" Type="http://schemas.openxmlformats.org/officeDocument/2006/relationships/slideLayout" Target="../slideLayouts/slideLayout9.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10" Type="http://schemas.openxmlformats.org/officeDocument/2006/relationships/image" Target="../media/image3.jpg"/><Relationship Id="rId4" Type="http://schemas.openxmlformats.org/officeDocument/2006/relationships/slideLayout" Target="../slideLayouts/slideLayout17.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1187567"/>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96" userDrawn="1">
          <p15:clr>
            <a:srgbClr val="F26B43"/>
          </p15:clr>
        </p15:guide>
        <p15:guide id="2" orient="horz" pos="4224" userDrawn="1">
          <p15:clr>
            <a:srgbClr val="F26B43"/>
          </p15:clr>
        </p15:guide>
        <p15:guide id="3" orient="horz" pos="4269" userDrawn="1">
          <p15:clr>
            <a:srgbClr val="F26B43"/>
          </p15:clr>
        </p15:guide>
        <p15:guide id="4" orient="horz" pos="368" userDrawn="1">
          <p15:clr>
            <a:srgbClr val="F26B43"/>
          </p15:clr>
        </p15:guide>
        <p15:guide id="5" orient="horz" pos="1865" userDrawn="1">
          <p15:clr>
            <a:srgbClr val="F26B43"/>
          </p15:clr>
        </p15:guide>
        <p15:guide id="6" orient="horz" pos="2341" userDrawn="1">
          <p15:clr>
            <a:srgbClr val="F26B43"/>
          </p15:clr>
        </p15:guide>
        <p15:guide id="7" orient="horz" pos="3997" userDrawn="1">
          <p15:clr>
            <a:srgbClr val="F26B43"/>
          </p15:clr>
        </p15:guide>
        <p15:guide id="8" pos="3840" userDrawn="1">
          <p15:clr>
            <a:srgbClr val="F26B43"/>
          </p15:clr>
        </p15:guide>
        <p15:guide id="9" pos="6675" userDrawn="1">
          <p15:clr>
            <a:srgbClr val="F26B43"/>
          </p15:clr>
        </p15:guide>
        <p15:guide id="10" pos="6834" userDrawn="1">
          <p15:clr>
            <a:srgbClr val="F26B43"/>
          </p15:clr>
        </p15:guide>
        <p15:guide id="11" pos="7355" userDrawn="1">
          <p15:clr>
            <a:srgbClr val="F26B43"/>
          </p15:clr>
        </p15:guide>
        <p15:guide id="12" pos="30" userDrawn="1">
          <p15:clr>
            <a:srgbClr val="F26B43"/>
          </p15:clr>
        </p15:guide>
        <p15:guide id="13" orient="horz" pos="1457" userDrawn="1">
          <p15:clr>
            <a:srgbClr val="F26B43"/>
          </p15:clr>
        </p15:guide>
        <p15:guide id="14" orient="horz" pos="4065"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5401364"/>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96" userDrawn="1">
          <p15:clr>
            <a:srgbClr val="F26B43"/>
          </p15:clr>
        </p15:guide>
        <p15:guide id="2" orient="horz" pos="4224" userDrawn="1">
          <p15:clr>
            <a:srgbClr val="F26B43"/>
          </p15:clr>
        </p15:guide>
        <p15:guide id="3" orient="horz" pos="4269" userDrawn="1">
          <p15:clr>
            <a:srgbClr val="F26B43"/>
          </p15:clr>
        </p15:guide>
        <p15:guide id="4" orient="horz" pos="368" userDrawn="1">
          <p15:clr>
            <a:srgbClr val="F26B43"/>
          </p15:clr>
        </p15:guide>
        <p15:guide id="5" orient="horz" pos="1865" userDrawn="1">
          <p15:clr>
            <a:srgbClr val="F26B43"/>
          </p15:clr>
        </p15:guide>
        <p15:guide id="6" orient="horz" pos="2341" userDrawn="1">
          <p15:clr>
            <a:srgbClr val="F26B43"/>
          </p15:clr>
        </p15:guide>
        <p15:guide id="7" orient="horz" pos="3997" userDrawn="1">
          <p15:clr>
            <a:srgbClr val="F26B43"/>
          </p15:clr>
        </p15:guide>
        <p15:guide id="8" pos="3840" userDrawn="1">
          <p15:clr>
            <a:srgbClr val="F26B43"/>
          </p15:clr>
        </p15:guide>
        <p15:guide id="9" pos="6675" userDrawn="1">
          <p15:clr>
            <a:srgbClr val="F26B43"/>
          </p15:clr>
        </p15:guide>
        <p15:guide id="10" pos="6834" userDrawn="1">
          <p15:clr>
            <a:srgbClr val="F26B43"/>
          </p15:clr>
        </p15:guide>
        <p15:guide id="11" pos="7355" userDrawn="1">
          <p15:clr>
            <a:srgbClr val="F26B43"/>
          </p15:clr>
        </p15:guide>
        <p15:guide id="12" pos="30" userDrawn="1">
          <p15:clr>
            <a:srgbClr val="F26B43"/>
          </p15:clr>
        </p15:guide>
        <p15:guide id="13" orient="horz" pos="1457" userDrawn="1">
          <p15:clr>
            <a:srgbClr val="F26B43"/>
          </p15:clr>
        </p15:guide>
        <p15:guide id="14" orient="horz" pos="4065"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525262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96" userDrawn="1">
          <p15:clr>
            <a:srgbClr val="F26B43"/>
          </p15:clr>
        </p15:guide>
        <p15:guide id="2" orient="horz" pos="4224" userDrawn="1">
          <p15:clr>
            <a:srgbClr val="F26B43"/>
          </p15:clr>
        </p15:guide>
        <p15:guide id="3" orient="horz" pos="4269" userDrawn="1">
          <p15:clr>
            <a:srgbClr val="F26B43"/>
          </p15:clr>
        </p15:guide>
        <p15:guide id="4" orient="horz" pos="368" userDrawn="1">
          <p15:clr>
            <a:srgbClr val="F26B43"/>
          </p15:clr>
        </p15:guide>
        <p15:guide id="5" orient="horz" pos="1865" userDrawn="1">
          <p15:clr>
            <a:srgbClr val="F26B43"/>
          </p15:clr>
        </p15:guide>
        <p15:guide id="6" orient="horz" pos="2341" userDrawn="1">
          <p15:clr>
            <a:srgbClr val="F26B43"/>
          </p15:clr>
        </p15:guide>
        <p15:guide id="7" orient="horz" pos="3997" userDrawn="1">
          <p15:clr>
            <a:srgbClr val="F26B43"/>
          </p15:clr>
        </p15:guide>
        <p15:guide id="8" pos="3840" userDrawn="1">
          <p15:clr>
            <a:srgbClr val="F26B43"/>
          </p15:clr>
        </p15:guide>
        <p15:guide id="9" pos="6675" userDrawn="1">
          <p15:clr>
            <a:srgbClr val="F26B43"/>
          </p15:clr>
        </p15:guide>
        <p15:guide id="10" pos="6834" userDrawn="1">
          <p15:clr>
            <a:srgbClr val="F26B43"/>
          </p15:clr>
        </p15:guide>
        <p15:guide id="11" pos="7355" userDrawn="1">
          <p15:clr>
            <a:srgbClr val="F26B43"/>
          </p15:clr>
        </p15:guide>
        <p15:guide id="12" pos="30" userDrawn="1">
          <p15:clr>
            <a:srgbClr val="F26B43"/>
          </p15:clr>
        </p15:guide>
        <p15:guide id="13" orient="horz" pos="1457" userDrawn="1">
          <p15:clr>
            <a:srgbClr val="F26B43"/>
          </p15:clr>
        </p15:guide>
        <p15:guide id="14" orient="horz" pos="4065"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Дата 19"/>
          <p:cNvSpPr>
            <a:spLocks noGrp="1"/>
          </p:cNvSpPr>
          <p:nvPr>
            <p:ph type="dt" sz="half" idx="2"/>
          </p:nvPr>
        </p:nvSpPr>
        <p:spPr/>
        <p:txBody>
          <a:bodyPr/>
          <a:lstStyle/>
          <a:p>
            <a:fld id="{965C3E79-395F-43CF-B3DE-BCFBDD171CBD}" type="datetime3">
              <a:rPr lang="ru-RU" smtClean="0">
                <a:solidFill>
                  <a:srgbClr val="FFFFFF">
                    <a:lumMod val="50000"/>
                  </a:srgbClr>
                </a:solidFill>
              </a:rPr>
              <a:pPr/>
              <a:t>26/04/16</a:t>
            </a:fld>
            <a:endParaRPr lang="ru-RU" dirty="0">
              <a:solidFill>
                <a:srgbClr val="FFFFFF">
                  <a:lumMod val="50000"/>
                </a:srgbClr>
              </a:solidFill>
            </a:endParaRPr>
          </a:p>
        </p:txBody>
      </p:sp>
      <p:sp>
        <p:nvSpPr>
          <p:cNvPr id="6" name="テキスト ボックス 4"/>
          <p:cNvSpPr txBox="1">
            <a:spLocks noChangeArrowheads="1"/>
          </p:cNvSpPr>
          <p:nvPr/>
        </p:nvSpPr>
        <p:spPr bwMode="auto">
          <a:xfrm>
            <a:off x="376553" y="891041"/>
            <a:ext cx="34559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Calibri" pitchFamily="34" charset="0"/>
                <a:ea typeface="MS PGothic" pitchFamily="34" charset="-128"/>
              </a:defRPr>
            </a:lvl1pPr>
            <a:lvl2pPr>
              <a:defRPr kumimoji="1" sz="2800">
                <a:solidFill>
                  <a:schemeClr val="tx1"/>
                </a:solidFill>
                <a:latin typeface="Calibri" pitchFamily="34" charset="0"/>
                <a:ea typeface="MS PGothic" pitchFamily="34" charset="-128"/>
              </a:defRPr>
            </a:lvl2pPr>
            <a:lvl3pPr>
              <a:defRPr kumimoji="1" sz="2400">
                <a:solidFill>
                  <a:schemeClr val="tx1"/>
                </a:solidFill>
                <a:latin typeface="Calibri" pitchFamily="34" charset="0"/>
                <a:ea typeface="MS PGothic" pitchFamily="34" charset="-128"/>
              </a:defRPr>
            </a:lvl3pPr>
            <a:lvl4pPr>
              <a:defRPr kumimoji="1" sz="2000">
                <a:solidFill>
                  <a:schemeClr val="tx1"/>
                </a:solidFill>
                <a:latin typeface="Calibri" pitchFamily="34" charset="0"/>
                <a:ea typeface="MS PGothic" pitchFamily="34" charset="-128"/>
              </a:defRPr>
            </a:lvl4pPr>
            <a:lvl5pPr>
              <a:defRPr kumimoji="1" sz="2000">
                <a:solidFill>
                  <a:schemeClr val="tx1"/>
                </a:solidFill>
                <a:latin typeface="Calibri" pitchFamily="34" charset="0"/>
                <a:ea typeface="MS PGothic" pitchFamily="34" charset="-128"/>
              </a:defRPr>
            </a:lvl5pPr>
            <a:lvl6pPr eaLnBrk="0" fontAlgn="base" hangingPunct="0">
              <a:spcAft>
                <a:spcPct val="0"/>
              </a:spcAft>
              <a:buFont typeface="Arial" charset="0"/>
              <a:buChar char="»"/>
              <a:defRPr kumimoji="1" sz="2000">
                <a:solidFill>
                  <a:schemeClr val="tx1"/>
                </a:solidFill>
                <a:latin typeface="Calibri" pitchFamily="34" charset="0"/>
                <a:ea typeface="MS PGothic" pitchFamily="34" charset="-128"/>
              </a:defRPr>
            </a:lvl6pPr>
            <a:lvl7pPr eaLnBrk="0" fontAlgn="base" hangingPunct="0">
              <a:spcAft>
                <a:spcPct val="0"/>
              </a:spcAft>
              <a:buFont typeface="Arial" charset="0"/>
              <a:buChar char="»"/>
              <a:defRPr kumimoji="1" sz="2000">
                <a:solidFill>
                  <a:schemeClr val="tx1"/>
                </a:solidFill>
                <a:latin typeface="Calibri" pitchFamily="34" charset="0"/>
                <a:ea typeface="MS PGothic" pitchFamily="34" charset="-128"/>
              </a:defRPr>
            </a:lvl7pPr>
            <a:lvl8pPr eaLnBrk="0" fontAlgn="base" hangingPunct="0">
              <a:spcAft>
                <a:spcPct val="0"/>
              </a:spcAft>
              <a:buFont typeface="Arial" charset="0"/>
              <a:buChar char="»"/>
              <a:defRPr kumimoji="1" sz="2000">
                <a:solidFill>
                  <a:schemeClr val="tx1"/>
                </a:solidFill>
                <a:latin typeface="Calibri" pitchFamily="34" charset="0"/>
                <a:ea typeface="MS PGothic" pitchFamily="34" charset="-128"/>
              </a:defRPr>
            </a:lvl8pPr>
            <a:lvl9pPr eaLnBrk="0" fontAlgn="base" hangingPunct="0">
              <a:spcAft>
                <a:spcPct val="0"/>
              </a:spcAft>
              <a:buFont typeface="Arial" charset="0"/>
              <a:buChar char="»"/>
              <a:defRPr kumimoji="1" sz="2000">
                <a:solidFill>
                  <a:schemeClr val="tx1"/>
                </a:solidFill>
                <a:latin typeface="Calibri" pitchFamily="34" charset="0"/>
                <a:ea typeface="MS PGothic" pitchFamily="34" charset="-128"/>
              </a:defRPr>
            </a:lvl9pPr>
          </a:lstStyle>
          <a:p>
            <a:pPr algn="just" eaLnBrk="1" hangingPunct="1"/>
            <a:r>
              <a:rPr lang="en-TT" altLang="ja-JP" sz="1800" dirty="0">
                <a:solidFill>
                  <a:schemeClr val="bg2">
                    <a:lumMod val="10000"/>
                  </a:schemeClr>
                </a:solidFill>
                <a:latin typeface="Arial" charset="0"/>
                <a:cs typeface="Arial" charset="0"/>
              </a:rPr>
              <a:t>Transmitted by </a:t>
            </a:r>
            <a:r>
              <a:rPr lang="en-US" altLang="ja-JP" sz="1800" dirty="0" smtClean="0">
                <a:solidFill>
                  <a:schemeClr val="bg2">
                    <a:lumMod val="10000"/>
                  </a:schemeClr>
                </a:solidFill>
                <a:latin typeface="Arial" charset="0"/>
                <a:cs typeface="Arial" charset="0"/>
              </a:rPr>
              <a:t>Chair of the </a:t>
            </a:r>
            <a:endParaRPr lang="en-US" altLang="ja-JP" sz="1800" dirty="0">
              <a:solidFill>
                <a:schemeClr val="bg2">
                  <a:lumMod val="10000"/>
                </a:schemeClr>
              </a:solidFill>
              <a:latin typeface="Arial" charset="0"/>
              <a:cs typeface="Arial" charset="0"/>
            </a:endParaRPr>
          </a:p>
          <a:p>
            <a:pPr algn="just" eaLnBrk="1" hangingPunct="1"/>
            <a:r>
              <a:rPr lang="en-US" altLang="ja-JP" sz="1800" dirty="0">
                <a:solidFill>
                  <a:schemeClr val="bg2">
                    <a:lumMod val="10000"/>
                  </a:schemeClr>
                </a:solidFill>
                <a:latin typeface="Arial" charset="0"/>
                <a:cs typeface="Arial" charset="0"/>
              </a:rPr>
              <a:t>AECS IWG</a:t>
            </a:r>
            <a:endParaRPr lang="ja-JP" altLang="en-US" sz="1800" dirty="0">
              <a:solidFill>
                <a:schemeClr val="bg2">
                  <a:lumMod val="10000"/>
                </a:schemeClr>
              </a:solidFill>
              <a:latin typeface="Arial" charset="0"/>
              <a:cs typeface="Arial" charset="0"/>
            </a:endParaRPr>
          </a:p>
        </p:txBody>
      </p:sp>
      <p:sp>
        <p:nvSpPr>
          <p:cNvPr id="7" name="テキスト ボックス 5"/>
          <p:cNvSpPr txBox="1">
            <a:spLocks noChangeArrowheads="1"/>
          </p:cNvSpPr>
          <p:nvPr/>
        </p:nvSpPr>
        <p:spPr bwMode="auto">
          <a:xfrm>
            <a:off x="6158523" y="859851"/>
            <a:ext cx="4423508" cy="92333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Calibri" pitchFamily="34" charset="0"/>
                <a:ea typeface="MS PGothic" pitchFamily="34" charset="-128"/>
              </a:defRPr>
            </a:lvl1pPr>
            <a:lvl2pPr>
              <a:defRPr kumimoji="1" sz="2800">
                <a:solidFill>
                  <a:schemeClr val="tx1"/>
                </a:solidFill>
                <a:latin typeface="Calibri" pitchFamily="34" charset="0"/>
                <a:ea typeface="MS PGothic" pitchFamily="34" charset="-128"/>
              </a:defRPr>
            </a:lvl2pPr>
            <a:lvl3pPr>
              <a:defRPr kumimoji="1" sz="2400">
                <a:solidFill>
                  <a:schemeClr val="tx1"/>
                </a:solidFill>
                <a:latin typeface="Calibri" pitchFamily="34" charset="0"/>
                <a:ea typeface="MS PGothic" pitchFamily="34" charset="-128"/>
              </a:defRPr>
            </a:lvl3pPr>
            <a:lvl4pPr>
              <a:defRPr kumimoji="1" sz="2000">
                <a:solidFill>
                  <a:schemeClr val="tx1"/>
                </a:solidFill>
                <a:latin typeface="Calibri" pitchFamily="34" charset="0"/>
                <a:ea typeface="MS PGothic" pitchFamily="34" charset="-128"/>
              </a:defRPr>
            </a:lvl4pPr>
            <a:lvl5pPr>
              <a:defRPr kumimoji="1" sz="2000">
                <a:solidFill>
                  <a:schemeClr val="tx1"/>
                </a:solidFill>
                <a:latin typeface="Calibri" pitchFamily="34" charset="0"/>
                <a:ea typeface="MS PGothic" pitchFamily="34" charset="-128"/>
              </a:defRPr>
            </a:lvl5pPr>
            <a:lvl6pPr eaLnBrk="0" fontAlgn="base" hangingPunct="0">
              <a:spcAft>
                <a:spcPct val="0"/>
              </a:spcAft>
              <a:buFont typeface="Arial" charset="0"/>
              <a:buChar char="»"/>
              <a:defRPr kumimoji="1" sz="2000">
                <a:solidFill>
                  <a:schemeClr val="tx1"/>
                </a:solidFill>
                <a:latin typeface="Calibri" pitchFamily="34" charset="0"/>
                <a:ea typeface="MS PGothic" pitchFamily="34" charset="-128"/>
              </a:defRPr>
            </a:lvl6pPr>
            <a:lvl7pPr eaLnBrk="0" fontAlgn="base" hangingPunct="0">
              <a:spcAft>
                <a:spcPct val="0"/>
              </a:spcAft>
              <a:buFont typeface="Arial" charset="0"/>
              <a:buChar char="»"/>
              <a:defRPr kumimoji="1" sz="2000">
                <a:solidFill>
                  <a:schemeClr val="tx1"/>
                </a:solidFill>
                <a:latin typeface="Calibri" pitchFamily="34" charset="0"/>
                <a:ea typeface="MS PGothic" pitchFamily="34" charset="-128"/>
              </a:defRPr>
            </a:lvl7pPr>
            <a:lvl8pPr eaLnBrk="0" fontAlgn="base" hangingPunct="0">
              <a:spcAft>
                <a:spcPct val="0"/>
              </a:spcAft>
              <a:buFont typeface="Arial" charset="0"/>
              <a:buChar char="»"/>
              <a:defRPr kumimoji="1" sz="2000">
                <a:solidFill>
                  <a:schemeClr val="tx1"/>
                </a:solidFill>
                <a:latin typeface="Calibri" pitchFamily="34" charset="0"/>
                <a:ea typeface="MS PGothic" pitchFamily="34" charset="-128"/>
              </a:defRPr>
            </a:lvl8pPr>
            <a:lvl9pPr eaLnBrk="0" fontAlgn="base" hangingPunct="0">
              <a:spcAft>
                <a:spcPct val="0"/>
              </a:spcAft>
              <a:buFont typeface="Arial" charset="0"/>
              <a:buChar char="»"/>
              <a:defRPr kumimoji="1" sz="2000">
                <a:solidFill>
                  <a:schemeClr val="tx1"/>
                </a:solidFill>
                <a:latin typeface="Calibri" pitchFamily="34" charset="0"/>
                <a:ea typeface="MS PGothic" pitchFamily="34" charset="-128"/>
              </a:defRPr>
            </a:lvl9pPr>
          </a:lstStyle>
          <a:p>
            <a:pPr eaLnBrk="1" hangingPunct="1"/>
            <a:r>
              <a:rPr lang="pt-BR" altLang="ja-JP" sz="1800" dirty="0">
                <a:solidFill>
                  <a:schemeClr val="bg2">
                    <a:lumMod val="10000"/>
                  </a:schemeClr>
                </a:solidFill>
                <a:latin typeface="Arial" panose="020B0604020202020204" pitchFamily="34" charset="0"/>
                <a:cs typeface="Arial" panose="020B0604020202020204" pitchFamily="34" charset="0"/>
              </a:rPr>
              <a:t>Informal document </a:t>
            </a:r>
            <a:r>
              <a:rPr lang="en-US" altLang="ja-JP" sz="1800" b="1" dirty="0">
                <a:solidFill>
                  <a:schemeClr val="bg2">
                    <a:lumMod val="10000"/>
                  </a:schemeClr>
                </a:solidFill>
                <a:latin typeface="Arial" panose="020B0604020202020204" pitchFamily="34" charset="0"/>
                <a:cs typeface="Arial" panose="020B0604020202020204" pitchFamily="34" charset="0"/>
              </a:rPr>
              <a:t>GRSG</a:t>
            </a:r>
            <a:r>
              <a:rPr lang="pt-BR" altLang="ja-JP" sz="1800" b="1" dirty="0" smtClean="0">
                <a:solidFill>
                  <a:schemeClr val="bg2">
                    <a:lumMod val="10000"/>
                  </a:schemeClr>
                </a:solidFill>
                <a:latin typeface="Arial" panose="020B0604020202020204" pitchFamily="34" charset="0"/>
                <a:cs typeface="Arial" panose="020B0604020202020204" pitchFamily="34" charset="0"/>
              </a:rPr>
              <a:t>-110-22 </a:t>
            </a:r>
            <a:endParaRPr lang="pt-BR" altLang="ja-JP" sz="1800" b="1" dirty="0">
              <a:solidFill>
                <a:schemeClr val="bg2">
                  <a:lumMod val="10000"/>
                </a:schemeClr>
              </a:solidFill>
              <a:latin typeface="Arial" panose="020B0604020202020204" pitchFamily="34" charset="0"/>
              <a:cs typeface="Arial" panose="020B0604020202020204" pitchFamily="34" charset="0"/>
            </a:endParaRPr>
          </a:p>
          <a:p>
            <a:pPr eaLnBrk="1" hangingPunct="1"/>
            <a:r>
              <a:rPr lang="en-GB" altLang="ru-RU" sz="1800" dirty="0" smtClean="0">
                <a:solidFill>
                  <a:schemeClr val="bg2">
                    <a:lumMod val="10000"/>
                  </a:schemeClr>
                </a:solidFill>
                <a:latin typeface="Arial" panose="020B0604020202020204" pitchFamily="34" charset="0"/>
                <a:cs typeface="Arial" panose="020B0604020202020204" pitchFamily="34" charset="0"/>
              </a:rPr>
              <a:t>(110</a:t>
            </a:r>
            <a:r>
              <a:rPr lang="en-GB" altLang="ru-RU" sz="1800" baseline="30000" dirty="0" smtClean="0">
                <a:solidFill>
                  <a:schemeClr val="bg2">
                    <a:lumMod val="10000"/>
                  </a:schemeClr>
                </a:solidFill>
                <a:latin typeface="Arial" panose="020B0604020202020204" pitchFamily="34" charset="0"/>
                <a:cs typeface="Arial" panose="020B0604020202020204" pitchFamily="34" charset="0"/>
              </a:rPr>
              <a:t>th</a:t>
            </a:r>
            <a:r>
              <a:rPr lang="en-GB" altLang="ru-RU" sz="1800" dirty="0" smtClean="0">
                <a:solidFill>
                  <a:schemeClr val="bg2">
                    <a:lumMod val="10000"/>
                  </a:schemeClr>
                </a:solidFill>
                <a:latin typeface="Arial" panose="020B0604020202020204" pitchFamily="34" charset="0"/>
                <a:cs typeface="Arial" panose="020B0604020202020204" pitchFamily="34" charset="0"/>
              </a:rPr>
              <a:t> GRSG session</a:t>
            </a:r>
            <a:r>
              <a:rPr lang="en-GB" altLang="ru-RU" sz="1800" b="1" dirty="0">
                <a:solidFill>
                  <a:schemeClr val="bg2">
                    <a:lumMod val="10000"/>
                  </a:schemeClr>
                </a:solidFill>
                <a:latin typeface="Arial" panose="020B0604020202020204" pitchFamily="34" charset="0"/>
                <a:cs typeface="Arial" panose="020B0604020202020204" pitchFamily="34" charset="0"/>
              </a:rPr>
              <a:t>,</a:t>
            </a:r>
            <a:r>
              <a:rPr lang="fr-CH" altLang="ru-RU" sz="1800" dirty="0">
                <a:solidFill>
                  <a:schemeClr val="bg2">
                    <a:lumMod val="10000"/>
                  </a:schemeClr>
                </a:solidFill>
                <a:latin typeface="Arial" panose="020B0604020202020204" pitchFamily="34" charset="0"/>
                <a:cs typeface="Arial" panose="020B0604020202020204" pitchFamily="34" charset="0"/>
              </a:rPr>
              <a:t> </a:t>
            </a:r>
            <a:r>
              <a:rPr lang="ru-RU" altLang="ja-JP" sz="1800" dirty="0" smtClean="0">
                <a:solidFill>
                  <a:schemeClr val="bg2">
                    <a:lumMod val="10000"/>
                  </a:schemeClr>
                </a:solidFill>
                <a:latin typeface="Arial" panose="020B0604020202020204" pitchFamily="34" charset="0"/>
                <a:cs typeface="Arial" panose="020B0604020202020204" pitchFamily="34" charset="0"/>
              </a:rPr>
              <a:t>2</a:t>
            </a:r>
            <a:r>
              <a:rPr lang="en-US" altLang="ja-JP" sz="1800" dirty="0" smtClean="0">
                <a:solidFill>
                  <a:schemeClr val="bg2">
                    <a:lumMod val="10000"/>
                  </a:schemeClr>
                </a:solidFill>
                <a:latin typeface="Arial" panose="020B0604020202020204" pitchFamily="34" charset="0"/>
                <a:cs typeface="Arial" panose="020B0604020202020204" pitchFamily="34" charset="0"/>
              </a:rPr>
              <a:t>6</a:t>
            </a:r>
            <a:r>
              <a:rPr lang="ru-RU" altLang="ja-JP" sz="1800" dirty="0" smtClean="0">
                <a:solidFill>
                  <a:schemeClr val="bg2">
                    <a:lumMod val="10000"/>
                  </a:schemeClr>
                </a:solidFill>
                <a:latin typeface="Arial" panose="020B0604020202020204" pitchFamily="34" charset="0"/>
                <a:cs typeface="Arial" panose="020B0604020202020204" pitchFamily="34" charset="0"/>
              </a:rPr>
              <a:t> </a:t>
            </a:r>
            <a:r>
              <a:rPr lang="en-US" altLang="ja-JP" sz="1800" dirty="0" smtClean="0">
                <a:solidFill>
                  <a:schemeClr val="bg2">
                    <a:lumMod val="10000"/>
                  </a:schemeClr>
                </a:solidFill>
                <a:latin typeface="Arial" panose="020B0604020202020204" pitchFamily="34" charset="0"/>
                <a:cs typeface="Arial" panose="020B0604020202020204" pitchFamily="34" charset="0"/>
              </a:rPr>
              <a:t>– 29 April 2016 Agenda </a:t>
            </a:r>
            <a:r>
              <a:rPr lang="en-US" altLang="ja-JP" sz="1800" dirty="0">
                <a:solidFill>
                  <a:schemeClr val="bg2">
                    <a:lumMod val="10000"/>
                  </a:schemeClr>
                </a:solidFill>
                <a:latin typeface="Arial" panose="020B0604020202020204" pitchFamily="34" charset="0"/>
                <a:cs typeface="Arial" panose="020B0604020202020204" pitchFamily="34" charset="0"/>
              </a:rPr>
              <a:t>item </a:t>
            </a:r>
            <a:r>
              <a:rPr lang="en-US" altLang="ja-JP" sz="1800" dirty="0" smtClean="0">
                <a:solidFill>
                  <a:schemeClr val="bg2">
                    <a:lumMod val="10000"/>
                  </a:schemeClr>
                </a:solidFill>
                <a:latin typeface="Arial" panose="020B0604020202020204" pitchFamily="34" charset="0"/>
                <a:cs typeface="Arial" panose="020B0604020202020204" pitchFamily="34" charset="0"/>
              </a:rPr>
              <a:t>16.)</a:t>
            </a:r>
            <a:endParaRPr lang="ja-JP" altLang="ja-JP" sz="1800" dirty="0">
              <a:solidFill>
                <a:schemeClr val="bg2">
                  <a:lumMod val="10000"/>
                </a:schemeClr>
              </a:solidFill>
              <a:latin typeface="Arial" panose="020B0604020202020204" pitchFamily="34" charset="0"/>
              <a:cs typeface="Arial" panose="020B0604020202020204" pitchFamily="34" charset="0"/>
            </a:endParaRPr>
          </a:p>
        </p:txBody>
      </p:sp>
      <p:sp>
        <p:nvSpPr>
          <p:cNvPr id="8" name="テキスト ボックス 3"/>
          <p:cNvSpPr txBox="1">
            <a:spLocks noGrp="1" noChangeArrowheads="1"/>
          </p:cNvSpPr>
          <p:nvPr>
            <p:ph type="body" sz="quarter" idx="13"/>
          </p:nvPr>
        </p:nvSpPr>
        <p:spPr bwMode="auto">
          <a:xfrm>
            <a:off x="1014413" y="2805926"/>
            <a:ext cx="9144000" cy="172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Calibri" pitchFamily="34" charset="0"/>
                <a:ea typeface="MS PGothic" pitchFamily="34" charset="-128"/>
              </a:defRPr>
            </a:lvl1pPr>
            <a:lvl2pPr>
              <a:defRPr kumimoji="1" sz="2800">
                <a:solidFill>
                  <a:schemeClr val="tx1"/>
                </a:solidFill>
                <a:latin typeface="Calibri" pitchFamily="34" charset="0"/>
                <a:ea typeface="MS PGothic" pitchFamily="34" charset="-128"/>
              </a:defRPr>
            </a:lvl2pPr>
            <a:lvl3pPr>
              <a:defRPr kumimoji="1" sz="2400">
                <a:solidFill>
                  <a:schemeClr val="tx1"/>
                </a:solidFill>
                <a:latin typeface="Calibri" pitchFamily="34" charset="0"/>
                <a:ea typeface="MS PGothic" pitchFamily="34" charset="-128"/>
              </a:defRPr>
            </a:lvl3pPr>
            <a:lvl4pPr>
              <a:defRPr kumimoji="1" sz="2000">
                <a:solidFill>
                  <a:schemeClr val="tx1"/>
                </a:solidFill>
                <a:latin typeface="Calibri" pitchFamily="34" charset="0"/>
                <a:ea typeface="MS PGothic" pitchFamily="34" charset="-128"/>
              </a:defRPr>
            </a:lvl4pPr>
            <a:lvl5pPr>
              <a:defRPr kumimoji="1" sz="2000">
                <a:solidFill>
                  <a:schemeClr val="tx1"/>
                </a:solidFill>
                <a:latin typeface="Calibri" pitchFamily="34" charset="0"/>
                <a:ea typeface="MS PGothic" pitchFamily="34" charset="-128"/>
              </a:defRPr>
            </a:lvl5pPr>
            <a:lvl6pPr eaLnBrk="0" fontAlgn="base" hangingPunct="0">
              <a:spcAft>
                <a:spcPct val="0"/>
              </a:spcAft>
              <a:buFont typeface="Arial" charset="0"/>
              <a:buChar char="»"/>
              <a:defRPr kumimoji="1" sz="2000">
                <a:solidFill>
                  <a:schemeClr val="tx1"/>
                </a:solidFill>
                <a:latin typeface="Calibri" pitchFamily="34" charset="0"/>
                <a:ea typeface="MS PGothic" pitchFamily="34" charset="-128"/>
              </a:defRPr>
            </a:lvl6pPr>
            <a:lvl7pPr eaLnBrk="0" fontAlgn="base" hangingPunct="0">
              <a:spcAft>
                <a:spcPct val="0"/>
              </a:spcAft>
              <a:buFont typeface="Arial" charset="0"/>
              <a:buChar char="»"/>
              <a:defRPr kumimoji="1" sz="2000">
                <a:solidFill>
                  <a:schemeClr val="tx1"/>
                </a:solidFill>
                <a:latin typeface="Calibri" pitchFamily="34" charset="0"/>
                <a:ea typeface="MS PGothic" pitchFamily="34" charset="-128"/>
              </a:defRPr>
            </a:lvl7pPr>
            <a:lvl8pPr eaLnBrk="0" fontAlgn="base" hangingPunct="0">
              <a:spcAft>
                <a:spcPct val="0"/>
              </a:spcAft>
              <a:buFont typeface="Arial" charset="0"/>
              <a:buChar char="»"/>
              <a:defRPr kumimoji="1" sz="2000">
                <a:solidFill>
                  <a:schemeClr val="tx1"/>
                </a:solidFill>
                <a:latin typeface="Calibri" pitchFamily="34" charset="0"/>
                <a:ea typeface="MS PGothic" pitchFamily="34" charset="-128"/>
              </a:defRPr>
            </a:lvl8pPr>
            <a:lvl9pPr eaLnBrk="0" fontAlgn="base" hangingPunct="0">
              <a:spcAft>
                <a:spcPct val="0"/>
              </a:spcAft>
              <a:buFont typeface="Arial" charset="0"/>
              <a:buChar char="»"/>
              <a:defRPr kumimoji="1" sz="2000">
                <a:solidFill>
                  <a:schemeClr val="tx1"/>
                </a:solidFill>
                <a:latin typeface="Calibri" pitchFamily="34" charset="0"/>
                <a:ea typeface="MS PGothic" pitchFamily="34" charset="-128"/>
              </a:defRPr>
            </a:lvl9pPr>
          </a:lstStyle>
          <a:p>
            <a:pPr algn="ctr" eaLnBrk="1" hangingPunct="1">
              <a:lnSpc>
                <a:spcPct val="100000"/>
              </a:lnSpc>
              <a:spcBef>
                <a:spcPts val="400"/>
              </a:spcBef>
            </a:pPr>
            <a:r>
              <a:rPr lang="en-GB" altLang="ja-JP" b="1" dirty="0">
                <a:solidFill>
                  <a:schemeClr val="bg2">
                    <a:lumMod val="10000"/>
                  </a:schemeClr>
                </a:solidFill>
                <a:latin typeface="Arial" charset="0"/>
                <a:cs typeface="Arial" charset="0"/>
              </a:rPr>
              <a:t>Progress report of  </a:t>
            </a:r>
            <a:r>
              <a:rPr lang="en-GB" altLang="ru-RU" b="1" dirty="0">
                <a:solidFill>
                  <a:schemeClr val="bg2">
                    <a:lumMod val="10000"/>
                  </a:schemeClr>
                </a:solidFill>
                <a:latin typeface="Arial" charset="0"/>
                <a:cs typeface="Arial" charset="0"/>
              </a:rPr>
              <a:t>GRSG </a:t>
            </a:r>
            <a:r>
              <a:rPr lang="en-GB" altLang="ru-RU" b="1" dirty="0" smtClean="0">
                <a:solidFill>
                  <a:schemeClr val="bg2">
                    <a:lumMod val="10000"/>
                  </a:schemeClr>
                </a:solidFill>
                <a:latin typeface="Arial" charset="0"/>
                <a:cs typeface="Arial" charset="0"/>
              </a:rPr>
              <a:t>informal </a:t>
            </a:r>
            <a:r>
              <a:rPr lang="en-GB" altLang="ru-RU" b="1" dirty="0">
                <a:solidFill>
                  <a:schemeClr val="bg2">
                    <a:lumMod val="10000"/>
                  </a:schemeClr>
                </a:solidFill>
                <a:latin typeface="Arial" charset="0"/>
                <a:cs typeface="Arial" charset="0"/>
              </a:rPr>
              <a:t>group </a:t>
            </a:r>
            <a:endParaRPr lang="en-GB" altLang="ru-RU" b="1" dirty="0" smtClean="0">
              <a:solidFill>
                <a:schemeClr val="bg2">
                  <a:lumMod val="10000"/>
                </a:schemeClr>
              </a:solidFill>
              <a:latin typeface="Arial" charset="0"/>
              <a:cs typeface="Arial" charset="0"/>
            </a:endParaRPr>
          </a:p>
          <a:p>
            <a:pPr algn="ctr" eaLnBrk="1" hangingPunct="1">
              <a:lnSpc>
                <a:spcPct val="100000"/>
              </a:lnSpc>
              <a:spcBef>
                <a:spcPts val="400"/>
              </a:spcBef>
            </a:pPr>
            <a:r>
              <a:rPr lang="en-GB" altLang="ru-RU" b="1" dirty="0" smtClean="0">
                <a:solidFill>
                  <a:schemeClr val="bg2">
                    <a:lumMod val="10000"/>
                  </a:schemeClr>
                </a:solidFill>
                <a:latin typeface="Arial" charset="0"/>
                <a:cs typeface="Arial" charset="0"/>
              </a:rPr>
              <a:t>on </a:t>
            </a:r>
            <a:r>
              <a:rPr lang="en-GB" altLang="ru-RU" b="1" dirty="0">
                <a:solidFill>
                  <a:schemeClr val="bg2">
                    <a:lumMod val="10000"/>
                  </a:schemeClr>
                </a:solidFill>
                <a:latin typeface="Arial" charset="0"/>
                <a:cs typeface="Arial" charset="0"/>
              </a:rPr>
              <a:t>Accident </a:t>
            </a:r>
            <a:r>
              <a:rPr lang="en-GB" altLang="ru-RU" b="1" dirty="0" smtClean="0">
                <a:solidFill>
                  <a:schemeClr val="bg2">
                    <a:lumMod val="10000"/>
                  </a:schemeClr>
                </a:solidFill>
                <a:latin typeface="Arial" charset="0"/>
                <a:cs typeface="Arial" charset="0"/>
              </a:rPr>
              <a:t>Emergency </a:t>
            </a:r>
            <a:r>
              <a:rPr lang="en-GB" altLang="ru-RU" b="1" dirty="0">
                <a:solidFill>
                  <a:schemeClr val="bg2">
                    <a:lumMod val="10000"/>
                  </a:schemeClr>
                </a:solidFill>
                <a:latin typeface="Arial" charset="0"/>
                <a:cs typeface="Arial" charset="0"/>
              </a:rPr>
              <a:t>Call System </a:t>
            </a:r>
          </a:p>
          <a:p>
            <a:pPr algn="ctr" eaLnBrk="1" hangingPunct="1">
              <a:lnSpc>
                <a:spcPct val="100000"/>
              </a:lnSpc>
              <a:spcBef>
                <a:spcPts val="400"/>
              </a:spcBef>
            </a:pPr>
            <a:r>
              <a:rPr lang="en-GB" altLang="ru-RU" b="1" dirty="0">
                <a:solidFill>
                  <a:schemeClr val="bg2">
                    <a:lumMod val="10000"/>
                  </a:schemeClr>
                </a:solidFill>
                <a:latin typeface="Arial" charset="0"/>
                <a:cs typeface="Arial" charset="0"/>
              </a:rPr>
              <a:t>(AECS)</a:t>
            </a:r>
            <a:endParaRPr lang="ja-JP" altLang="en-US" b="1" dirty="0">
              <a:solidFill>
                <a:schemeClr val="bg2">
                  <a:lumMod val="10000"/>
                </a:schemeClr>
              </a:solidFill>
              <a:latin typeface="Arial" charset="0"/>
              <a:cs typeface="Arial" charset="0"/>
            </a:endParaRPr>
          </a:p>
        </p:txBody>
      </p:sp>
      <p:sp>
        <p:nvSpPr>
          <p:cNvPr id="10" name="テキスト ボックス 6"/>
          <p:cNvSpPr txBox="1">
            <a:spLocks noChangeArrowheads="1"/>
          </p:cNvSpPr>
          <p:nvPr/>
        </p:nvSpPr>
        <p:spPr bwMode="auto">
          <a:xfrm>
            <a:off x="2752057" y="5143274"/>
            <a:ext cx="565436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200">
                <a:solidFill>
                  <a:schemeClr val="tx1"/>
                </a:solidFill>
                <a:latin typeface="Calibri" pitchFamily="34" charset="0"/>
                <a:ea typeface="MS PGothic" pitchFamily="34" charset="-128"/>
              </a:defRPr>
            </a:lvl1pPr>
            <a:lvl2pPr>
              <a:defRPr kumimoji="1" sz="2800">
                <a:solidFill>
                  <a:schemeClr val="tx1"/>
                </a:solidFill>
                <a:latin typeface="Calibri" pitchFamily="34" charset="0"/>
                <a:ea typeface="MS PGothic" pitchFamily="34" charset="-128"/>
              </a:defRPr>
            </a:lvl2pPr>
            <a:lvl3pPr>
              <a:defRPr kumimoji="1" sz="2400">
                <a:solidFill>
                  <a:schemeClr val="tx1"/>
                </a:solidFill>
                <a:latin typeface="Calibri" pitchFamily="34" charset="0"/>
                <a:ea typeface="MS PGothic" pitchFamily="34" charset="-128"/>
              </a:defRPr>
            </a:lvl3pPr>
            <a:lvl4pPr>
              <a:defRPr kumimoji="1" sz="2000">
                <a:solidFill>
                  <a:schemeClr val="tx1"/>
                </a:solidFill>
                <a:latin typeface="Calibri" pitchFamily="34" charset="0"/>
                <a:ea typeface="MS PGothic" pitchFamily="34" charset="-128"/>
              </a:defRPr>
            </a:lvl4pPr>
            <a:lvl5pPr>
              <a:defRPr kumimoji="1" sz="2000">
                <a:solidFill>
                  <a:schemeClr val="tx1"/>
                </a:solidFill>
                <a:latin typeface="Calibri" pitchFamily="34" charset="0"/>
                <a:ea typeface="MS PGothic" pitchFamily="34" charset="-128"/>
              </a:defRPr>
            </a:lvl5pPr>
            <a:lvl6pPr eaLnBrk="0" fontAlgn="base" hangingPunct="0">
              <a:spcAft>
                <a:spcPct val="0"/>
              </a:spcAft>
              <a:buFont typeface="Arial" charset="0"/>
              <a:buChar char="»"/>
              <a:defRPr kumimoji="1" sz="2000">
                <a:solidFill>
                  <a:schemeClr val="tx1"/>
                </a:solidFill>
                <a:latin typeface="Calibri" pitchFamily="34" charset="0"/>
                <a:ea typeface="MS PGothic" pitchFamily="34" charset="-128"/>
              </a:defRPr>
            </a:lvl6pPr>
            <a:lvl7pPr eaLnBrk="0" fontAlgn="base" hangingPunct="0">
              <a:spcAft>
                <a:spcPct val="0"/>
              </a:spcAft>
              <a:buFont typeface="Arial" charset="0"/>
              <a:buChar char="»"/>
              <a:defRPr kumimoji="1" sz="2000">
                <a:solidFill>
                  <a:schemeClr val="tx1"/>
                </a:solidFill>
                <a:latin typeface="Calibri" pitchFamily="34" charset="0"/>
                <a:ea typeface="MS PGothic" pitchFamily="34" charset="-128"/>
              </a:defRPr>
            </a:lvl7pPr>
            <a:lvl8pPr eaLnBrk="0" fontAlgn="base" hangingPunct="0">
              <a:spcAft>
                <a:spcPct val="0"/>
              </a:spcAft>
              <a:buFont typeface="Arial" charset="0"/>
              <a:buChar char="»"/>
              <a:defRPr kumimoji="1" sz="2000">
                <a:solidFill>
                  <a:schemeClr val="tx1"/>
                </a:solidFill>
                <a:latin typeface="Calibri" pitchFamily="34" charset="0"/>
                <a:ea typeface="MS PGothic" pitchFamily="34" charset="-128"/>
              </a:defRPr>
            </a:lvl8pPr>
            <a:lvl9pPr eaLnBrk="0" fontAlgn="base" hangingPunct="0">
              <a:spcAft>
                <a:spcPct val="0"/>
              </a:spcAft>
              <a:buFont typeface="Arial" charset="0"/>
              <a:buChar char="»"/>
              <a:defRPr kumimoji="1" sz="2000">
                <a:solidFill>
                  <a:schemeClr val="tx1"/>
                </a:solidFill>
                <a:latin typeface="Calibri" pitchFamily="34" charset="0"/>
                <a:ea typeface="MS PGothic" pitchFamily="34" charset="-128"/>
              </a:defRPr>
            </a:lvl9pPr>
          </a:lstStyle>
          <a:p>
            <a:pPr algn="ctr" eaLnBrk="1" hangingPunct="1"/>
            <a:r>
              <a:rPr lang="en-US" altLang="ja-JP" sz="2000" b="1" dirty="0">
                <a:solidFill>
                  <a:schemeClr val="bg2">
                    <a:lumMod val="10000"/>
                  </a:schemeClr>
                </a:solidFill>
                <a:latin typeface="Arial" charset="0"/>
                <a:cs typeface="Arial" charset="0"/>
              </a:rPr>
              <a:t>Denis </a:t>
            </a:r>
            <a:r>
              <a:rPr lang="en-US" altLang="ja-JP" sz="2000" b="1" dirty="0" err="1">
                <a:solidFill>
                  <a:schemeClr val="bg2">
                    <a:lumMod val="10000"/>
                  </a:schemeClr>
                </a:solidFill>
                <a:latin typeface="Arial" charset="0"/>
                <a:cs typeface="Arial" charset="0"/>
              </a:rPr>
              <a:t>Zagarin</a:t>
            </a:r>
            <a:endParaRPr lang="en-US" altLang="ja-JP" sz="2000" b="1" dirty="0">
              <a:solidFill>
                <a:schemeClr val="bg2">
                  <a:lumMod val="10000"/>
                </a:schemeClr>
              </a:solidFill>
              <a:latin typeface="Arial" charset="0"/>
              <a:cs typeface="Arial" charset="0"/>
            </a:endParaRPr>
          </a:p>
          <a:p>
            <a:pPr algn="ctr" eaLnBrk="1" hangingPunct="1"/>
            <a:r>
              <a:rPr lang="en-US" altLang="ja-JP" sz="2000" dirty="0">
                <a:solidFill>
                  <a:schemeClr val="bg2">
                    <a:lumMod val="10000"/>
                  </a:schemeClr>
                </a:solidFill>
                <a:latin typeface="Arial" charset="0"/>
                <a:cs typeface="Arial" charset="0"/>
              </a:rPr>
              <a:t>Chairman of the GRSG informal group </a:t>
            </a:r>
            <a:r>
              <a:rPr lang="en-US" altLang="ja-JP" sz="2000" dirty="0" smtClean="0">
                <a:solidFill>
                  <a:schemeClr val="bg2">
                    <a:lumMod val="10000"/>
                  </a:schemeClr>
                </a:solidFill>
                <a:latin typeface="Arial" charset="0"/>
                <a:cs typeface="Arial" charset="0"/>
              </a:rPr>
              <a:t>on AECS</a:t>
            </a:r>
            <a:endParaRPr lang="en-US" altLang="ja-JP" sz="2000" dirty="0">
              <a:solidFill>
                <a:schemeClr val="bg2">
                  <a:lumMod val="10000"/>
                </a:schemeClr>
              </a:solidFill>
              <a:latin typeface="Arial" charset="0"/>
              <a:cs typeface="Arial" charset="0"/>
            </a:endParaRPr>
          </a:p>
          <a:p>
            <a:pPr algn="ctr" eaLnBrk="1" hangingPunct="1"/>
            <a:endParaRPr lang="ja-JP" altLang="en-US" sz="2000" dirty="0">
              <a:solidFill>
                <a:schemeClr val="bg2">
                  <a:lumMod val="10000"/>
                </a:schemeClr>
              </a:solidFill>
              <a:latin typeface="Arial" charset="0"/>
              <a:cs typeface="Arial" charset="0"/>
            </a:endParaRPr>
          </a:p>
        </p:txBody>
      </p:sp>
    </p:spTree>
    <p:extLst>
      <p:ext uri="{BB962C8B-B14F-4D97-AF65-F5344CB8AC3E}">
        <p14:creationId xmlns:p14="http://schemas.microsoft.com/office/powerpoint/2010/main" val="22090214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4"/>
          </p:nvPr>
        </p:nvSpPr>
        <p:spPr/>
        <p:txBody>
          <a:bodyPr/>
          <a:lstStyle/>
          <a:p>
            <a:fld id="{D57F1E4F-1CFF-5643-939E-217C01CDF565}" type="slidenum">
              <a:rPr lang="en-US" smtClean="0"/>
              <a:pPr/>
              <a:t>10</a:t>
            </a:fld>
            <a:endParaRPr lang="en-US" dirty="0"/>
          </a:p>
        </p:txBody>
      </p:sp>
      <p:sp>
        <p:nvSpPr>
          <p:cNvPr id="3" name="Текст 2"/>
          <p:cNvSpPr>
            <a:spLocks noGrp="1"/>
          </p:cNvSpPr>
          <p:nvPr>
            <p:ph type="body" sz="quarter" idx="13"/>
          </p:nvPr>
        </p:nvSpPr>
        <p:spPr>
          <a:xfrm>
            <a:off x="382587" y="2278744"/>
            <a:ext cx="10051646" cy="3564120"/>
          </a:xfrm>
        </p:spPr>
        <p:txBody>
          <a:bodyPr/>
          <a:lstStyle/>
          <a:p>
            <a:pPr algn="l">
              <a:lnSpc>
                <a:spcPct val="100000"/>
              </a:lnSpc>
              <a:spcAft>
                <a:spcPts val="1200"/>
              </a:spcAft>
              <a:tabLst>
                <a:tab pos="623888" algn="l"/>
              </a:tabLst>
            </a:pPr>
            <a:r>
              <a:rPr lang="en-US" sz="2200" dirty="0" smtClean="0">
                <a:solidFill>
                  <a:schemeClr val="bg2">
                    <a:lumMod val="10000"/>
                  </a:schemeClr>
                </a:solidFill>
                <a:latin typeface="Arial" panose="020B0604020202020204" pitchFamily="34" charset="0"/>
                <a:cs typeface="Arial" panose="020B0604020202020204" pitchFamily="34" charset="0"/>
              </a:rPr>
              <a:t>AECS</a:t>
            </a:r>
            <a:r>
              <a:rPr lang="en-US" sz="2200" u="sng" dirty="0" smtClean="0">
                <a:solidFill>
                  <a:schemeClr val="bg2">
                    <a:lumMod val="10000"/>
                  </a:schemeClr>
                </a:solidFill>
                <a:latin typeface="Arial" panose="020B0604020202020204" pitchFamily="34" charset="0"/>
                <a:cs typeface="Arial" panose="020B0604020202020204" pitchFamily="34" charset="0"/>
              </a:rPr>
              <a:t> post-crash </a:t>
            </a:r>
            <a:r>
              <a:rPr lang="en-US" sz="2200" dirty="0" smtClean="0">
                <a:solidFill>
                  <a:schemeClr val="bg2">
                    <a:lumMod val="10000"/>
                  </a:schemeClr>
                </a:solidFill>
                <a:latin typeface="Arial" panose="020B0604020202020204" pitchFamily="34" charset="0"/>
                <a:cs typeface="Arial" panose="020B0604020202020204" pitchFamily="34" charset="0"/>
              </a:rPr>
              <a:t>performance </a:t>
            </a:r>
          </a:p>
          <a:p>
            <a:pPr algn="l">
              <a:lnSpc>
                <a:spcPct val="100000"/>
              </a:lnSpc>
              <a:tabLst>
                <a:tab pos="623888" algn="l"/>
              </a:tabLst>
            </a:pPr>
            <a:r>
              <a:rPr lang="en-US" sz="2400" b="0" dirty="0" smtClean="0">
                <a:solidFill>
                  <a:srgbClr val="C00000"/>
                </a:solidFill>
                <a:latin typeface="Arial" panose="020B0604020202020204" pitchFamily="34" charset="0"/>
                <a:cs typeface="Arial" panose="020B0604020202020204" pitchFamily="34" charset="0"/>
              </a:rPr>
              <a:t>HMI test method </a:t>
            </a:r>
          </a:p>
          <a:p>
            <a:pPr marL="363538" lvl="0" algn="l">
              <a:lnSpc>
                <a:spcPct val="100000"/>
              </a:lnSpc>
              <a:buClr>
                <a:srgbClr val="FFC000"/>
              </a:buClr>
            </a:pPr>
            <a:r>
              <a:rPr lang="en-US" sz="2000" b="0" dirty="0" smtClean="0">
                <a:solidFill>
                  <a:schemeClr val="bg2">
                    <a:lumMod val="10000"/>
                  </a:schemeClr>
                </a:solidFill>
                <a:latin typeface="Arial" panose="020B0604020202020204" pitchFamily="34" charset="0"/>
                <a:cs typeface="Arial" panose="020B0604020202020204" pitchFamily="34" charset="0"/>
              </a:rPr>
              <a:t>can be used </a:t>
            </a:r>
            <a:r>
              <a:rPr lang="en-US" sz="2000" u="sng" dirty="0" smtClean="0">
                <a:solidFill>
                  <a:schemeClr val="bg2">
                    <a:lumMod val="10000"/>
                  </a:schemeClr>
                </a:solidFill>
                <a:latin typeface="Arial" panose="020B0604020202020204" pitchFamily="34" charset="0"/>
                <a:cs typeface="Arial" panose="020B0604020202020204" pitchFamily="34" charset="0"/>
              </a:rPr>
              <a:t>only </a:t>
            </a:r>
            <a:r>
              <a:rPr lang="en-US" sz="2000" b="0" dirty="0" smtClean="0">
                <a:solidFill>
                  <a:schemeClr val="bg2">
                    <a:lumMod val="10000"/>
                  </a:schemeClr>
                </a:solidFill>
                <a:latin typeface="Arial" panose="020B0604020202020204" pitchFamily="34" charset="0"/>
                <a:cs typeface="Arial" panose="020B0604020202020204" pitchFamily="34" charset="0"/>
              </a:rPr>
              <a:t>if the </a:t>
            </a:r>
            <a:r>
              <a:rPr lang="en-US" sz="2000" b="0" dirty="0">
                <a:solidFill>
                  <a:schemeClr val="bg2">
                    <a:lumMod val="10000"/>
                  </a:schemeClr>
                </a:solidFill>
                <a:latin typeface="Arial" panose="020B0604020202020204" pitchFamily="34" charset="0"/>
                <a:cs typeface="Arial" panose="020B0604020202020204" pitchFamily="34" charset="0"/>
              </a:rPr>
              <a:t>AECD/AECS is capable to check and diagnose the electrical connections between all of the </a:t>
            </a:r>
            <a:r>
              <a:rPr lang="en-US" sz="2000" b="0" dirty="0" smtClean="0">
                <a:solidFill>
                  <a:schemeClr val="bg2">
                    <a:lumMod val="10000"/>
                  </a:schemeClr>
                </a:solidFill>
                <a:latin typeface="Arial" panose="020B0604020202020204" pitchFamily="34" charset="0"/>
                <a:cs typeface="Arial" panose="020B0604020202020204" pitchFamily="34" charset="0"/>
              </a:rPr>
              <a:t>main devices (AECD control unit, PLMN communication module, GNSS receiver , antenna, power source, microphone, loud speaker etc</a:t>
            </a:r>
            <a:r>
              <a:rPr lang="en-US" sz="2000" b="0" dirty="0">
                <a:solidFill>
                  <a:schemeClr val="bg2">
                    <a:lumMod val="10000"/>
                  </a:schemeClr>
                </a:solidFill>
                <a:latin typeface="Arial" panose="020B0604020202020204" pitchFamily="34" charset="0"/>
                <a:cs typeface="Arial" panose="020B0604020202020204" pitchFamily="34" charset="0"/>
              </a:rPr>
              <a:t>.</a:t>
            </a:r>
            <a:r>
              <a:rPr lang="en-US" sz="2000" b="0" dirty="0" smtClean="0">
                <a:solidFill>
                  <a:schemeClr val="bg2">
                    <a:lumMod val="10000"/>
                  </a:schemeClr>
                </a:solidFill>
                <a:latin typeface="Arial" panose="020B0604020202020204" pitchFamily="34" charset="0"/>
                <a:cs typeface="Arial" panose="020B0604020202020204" pitchFamily="34" charset="0"/>
              </a:rPr>
              <a:t>) and status of  PLMN and  GNSS modules (internal failure), PLMN coverage etc</a:t>
            </a:r>
            <a:r>
              <a:rPr lang="en-US" sz="2000" b="0" dirty="0">
                <a:solidFill>
                  <a:schemeClr val="bg2">
                    <a:lumMod val="10000"/>
                  </a:schemeClr>
                </a:solidFill>
                <a:latin typeface="Arial" panose="020B0604020202020204" pitchFamily="34" charset="0"/>
                <a:cs typeface="Arial" panose="020B0604020202020204" pitchFamily="34" charset="0"/>
              </a:rPr>
              <a:t>.</a:t>
            </a:r>
            <a:endParaRPr lang="en-US" sz="2000" dirty="0">
              <a:solidFill>
                <a:schemeClr val="bg2">
                  <a:lumMod val="10000"/>
                </a:schemeClr>
              </a:solidFill>
              <a:latin typeface="Arial" panose="020B0604020202020204" pitchFamily="34" charset="0"/>
              <a:cs typeface="Arial" panose="020B0604020202020204" pitchFamily="34" charset="0"/>
            </a:endParaRPr>
          </a:p>
          <a:p>
            <a:pPr algn="l">
              <a:lnSpc>
                <a:spcPct val="100000"/>
              </a:lnSpc>
              <a:tabLst>
                <a:tab pos="623888" algn="l"/>
              </a:tabLst>
            </a:pPr>
            <a:r>
              <a:rPr lang="en-US" sz="2400" b="0" dirty="0" smtClean="0">
                <a:solidFill>
                  <a:srgbClr val="C00000"/>
                </a:solidFill>
                <a:latin typeface="Arial" panose="020B0604020202020204" pitchFamily="34" charset="0"/>
                <a:cs typeface="Arial" panose="020B0604020202020204" pitchFamily="34" charset="0"/>
              </a:rPr>
              <a:t>Manual triggering </a:t>
            </a:r>
          </a:p>
          <a:p>
            <a:pPr marL="363538" indent="-260350" algn="l">
              <a:lnSpc>
                <a:spcPct val="100000"/>
              </a:lnSpc>
              <a:tabLst>
                <a:tab pos="623888" algn="l"/>
              </a:tabLst>
            </a:pPr>
            <a:r>
              <a:rPr lang="en-US" sz="2000" b="0" dirty="0" smtClean="0">
                <a:solidFill>
                  <a:schemeClr val="bg2">
                    <a:lumMod val="10000"/>
                  </a:schemeClr>
                </a:solidFill>
                <a:latin typeface="Arial" panose="020B0604020202020204" pitchFamily="34" charset="0"/>
                <a:cs typeface="Arial" panose="020B0604020202020204" pitchFamily="34" charset="0"/>
              </a:rPr>
              <a:t>	manual triggering performance of AECD/AECS (checking of MSD emission and/or two-way voice communication)</a:t>
            </a:r>
          </a:p>
          <a:p>
            <a:pPr marL="363538" indent="-260350" algn="l">
              <a:lnSpc>
                <a:spcPct val="100000"/>
              </a:lnSpc>
              <a:tabLst>
                <a:tab pos="623888" algn="l"/>
              </a:tabLst>
            </a:pPr>
            <a:r>
              <a:rPr lang="en-US" sz="2400" b="0" dirty="0" smtClean="0">
                <a:solidFill>
                  <a:srgbClr val="C00000"/>
                </a:solidFill>
                <a:latin typeface="Arial" panose="020B0604020202020204" pitchFamily="34" charset="0"/>
                <a:cs typeface="Arial" panose="020B0604020202020204" pitchFamily="34" charset="0"/>
              </a:rPr>
              <a:t>Conclusion after 13</a:t>
            </a:r>
            <a:r>
              <a:rPr lang="en-US" sz="2400" b="0" baseline="30000" dirty="0" smtClean="0">
                <a:solidFill>
                  <a:srgbClr val="C00000"/>
                </a:solidFill>
                <a:latin typeface="Arial" panose="020B0604020202020204" pitchFamily="34" charset="0"/>
                <a:cs typeface="Arial" panose="020B0604020202020204" pitchFamily="34" charset="0"/>
              </a:rPr>
              <a:t>th</a:t>
            </a:r>
            <a:r>
              <a:rPr lang="en-US" sz="2400" b="0" dirty="0" smtClean="0">
                <a:solidFill>
                  <a:srgbClr val="C00000"/>
                </a:solidFill>
                <a:latin typeface="Arial" panose="020B0604020202020204" pitchFamily="34" charset="0"/>
                <a:cs typeface="Arial" panose="020B0604020202020204" pitchFamily="34" charset="0"/>
              </a:rPr>
              <a:t> AECS meeting:</a:t>
            </a:r>
          </a:p>
          <a:p>
            <a:pPr marL="363538" lvl="0" algn="l">
              <a:lnSpc>
                <a:spcPct val="100000"/>
              </a:lnSpc>
              <a:tabLst>
                <a:tab pos="623888" algn="l"/>
              </a:tabLst>
            </a:pPr>
            <a:r>
              <a:rPr lang="en-US" sz="2000" b="0" dirty="0" smtClean="0">
                <a:solidFill>
                  <a:schemeClr val="bg2">
                    <a:lumMod val="10000"/>
                  </a:schemeClr>
                </a:solidFill>
                <a:latin typeface="Arial" panose="020B0604020202020204" pitchFamily="34" charset="0"/>
                <a:cs typeface="Arial" panose="020B0604020202020204" pitchFamily="34" charset="0"/>
              </a:rPr>
              <a:t>Items can be elaborated and proposed by interested parties at the later stage </a:t>
            </a:r>
            <a:r>
              <a:rPr lang="en-US" sz="2000" b="0" u="sng" dirty="0" smtClean="0">
                <a:solidFill>
                  <a:schemeClr val="bg2">
                    <a:lumMod val="10000"/>
                  </a:schemeClr>
                </a:solidFill>
                <a:latin typeface="Arial" panose="020B0604020202020204" pitchFamily="34" charset="0"/>
                <a:cs typeface="Arial" panose="020B0604020202020204" pitchFamily="34" charset="0"/>
              </a:rPr>
              <a:t>after</a:t>
            </a:r>
            <a:r>
              <a:rPr lang="en-GB" sz="2000" u="sng" dirty="0" smtClean="0">
                <a:solidFill>
                  <a:schemeClr val="bg2">
                    <a:lumMod val="10000"/>
                  </a:schemeClr>
                </a:solidFill>
                <a:latin typeface="Arial" panose="020B0604020202020204" pitchFamily="34" charset="0"/>
                <a:cs typeface="Arial" panose="020B0604020202020204" pitchFamily="34" charset="0"/>
              </a:rPr>
              <a:t> </a:t>
            </a:r>
            <a:r>
              <a:rPr lang="en-GB" sz="2000" u="sng" dirty="0">
                <a:solidFill>
                  <a:schemeClr val="bg2">
                    <a:lumMod val="10000"/>
                  </a:schemeClr>
                </a:solidFill>
                <a:latin typeface="Arial" panose="020B0604020202020204" pitchFamily="34" charset="0"/>
                <a:cs typeface="Arial" panose="020B0604020202020204" pitchFamily="34" charset="0"/>
              </a:rPr>
              <a:t>UN Regulation adoption </a:t>
            </a:r>
            <a:endParaRPr lang="en-GB" sz="2000" u="sng" dirty="0" smtClean="0">
              <a:solidFill>
                <a:schemeClr val="bg2">
                  <a:lumMod val="10000"/>
                </a:schemeClr>
              </a:solidFill>
              <a:latin typeface="Arial" panose="020B0604020202020204" pitchFamily="34" charset="0"/>
              <a:cs typeface="Arial" panose="020B0604020202020204" pitchFamily="34" charset="0"/>
            </a:endParaRPr>
          </a:p>
          <a:p>
            <a:pPr marL="363538" indent="-260350" algn="l">
              <a:lnSpc>
                <a:spcPct val="100000"/>
              </a:lnSpc>
              <a:tabLst>
                <a:tab pos="623888" algn="l"/>
              </a:tabLst>
            </a:pPr>
            <a:endParaRPr lang="en-US" sz="2400" b="0" dirty="0" smtClean="0">
              <a:solidFill>
                <a:srgbClr val="C00000"/>
              </a:solidFill>
              <a:latin typeface="Arial" panose="020B0604020202020204" pitchFamily="34" charset="0"/>
              <a:cs typeface="Arial" panose="020B0604020202020204" pitchFamily="34" charset="0"/>
            </a:endParaRPr>
          </a:p>
          <a:p>
            <a:pPr marL="363538" indent="-260350" algn="l">
              <a:lnSpc>
                <a:spcPct val="100000"/>
              </a:lnSpc>
              <a:tabLst>
                <a:tab pos="623888" algn="l"/>
              </a:tabLst>
            </a:pPr>
            <a:endParaRPr lang="en-US" sz="2400" b="0" dirty="0">
              <a:solidFill>
                <a:srgbClr val="C00000"/>
              </a:solidFill>
              <a:latin typeface="Arial" panose="020B0604020202020204" pitchFamily="34" charset="0"/>
              <a:cs typeface="Arial" panose="020B0604020202020204" pitchFamily="34" charset="0"/>
            </a:endParaRPr>
          </a:p>
          <a:p>
            <a:pPr marL="363538" indent="-260350" algn="l">
              <a:lnSpc>
                <a:spcPct val="100000"/>
              </a:lnSpc>
              <a:tabLst>
                <a:tab pos="623888" algn="l"/>
              </a:tabLst>
            </a:pPr>
            <a:endParaRPr lang="ru-RU" sz="2000" b="0" dirty="0">
              <a:solidFill>
                <a:schemeClr val="bg2">
                  <a:lumMod val="10000"/>
                </a:schemeClr>
              </a:solidFill>
              <a:latin typeface="Arial" panose="020B0604020202020204" pitchFamily="34" charset="0"/>
              <a:cs typeface="Arial" panose="020B0604020202020204" pitchFamily="34" charset="0"/>
            </a:endParaRPr>
          </a:p>
        </p:txBody>
      </p:sp>
      <p:sp>
        <p:nvSpPr>
          <p:cNvPr id="4" name="Прямоугольник 3"/>
          <p:cNvSpPr/>
          <p:nvPr/>
        </p:nvSpPr>
        <p:spPr>
          <a:xfrm>
            <a:off x="179388" y="188913"/>
            <a:ext cx="11669712" cy="553998"/>
          </a:xfrm>
          <a:prstGeom prst="rect">
            <a:avLst/>
          </a:prstGeom>
        </p:spPr>
        <p:txBody>
          <a:bodyPr wrap="square">
            <a:spAutoFit/>
          </a:bodyPr>
          <a:lstStyle/>
          <a:p>
            <a:pPr marL="0" lvl="1" eaLnBrk="1" hangingPunct="1">
              <a:buClr>
                <a:srgbClr val="0000CC"/>
              </a:buClr>
              <a:defRPr/>
            </a:pPr>
            <a:r>
              <a:rPr lang="en-US" altLang="ru-RU" sz="3000" b="1" u="sng" dirty="0" smtClean="0">
                <a:solidFill>
                  <a:schemeClr val="bg2">
                    <a:lumMod val="10000"/>
                  </a:schemeClr>
                </a:solidFill>
                <a:latin typeface="Arial" panose="020B0604020202020204" pitchFamily="34" charset="0"/>
                <a:cs typeface="Arial" panose="020B0604020202020204" pitchFamily="34" charset="0"/>
              </a:rPr>
              <a:t>Other issues discussed at AECS</a:t>
            </a:r>
            <a:endParaRPr lang="en-US" altLang="ru-RU" sz="3000" b="1" u="sng" dirty="0">
              <a:solidFill>
                <a:schemeClr val="bg2">
                  <a:lumMod val="1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71491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
          </p:nvPr>
        </p:nvSpPr>
        <p:spPr/>
        <p:txBody>
          <a:bodyPr/>
          <a:lstStyle/>
          <a:p>
            <a:fld id="{D57F1E4F-1CFF-5643-939E-217C01CDF565}" type="slidenum">
              <a:rPr lang="en-US" smtClean="0"/>
              <a:pPr/>
              <a:t>11</a:t>
            </a:fld>
            <a:endParaRPr lang="en-US" dirty="0"/>
          </a:p>
        </p:txBody>
      </p:sp>
      <p:sp>
        <p:nvSpPr>
          <p:cNvPr id="4" name="Rectangle 3"/>
          <p:cNvSpPr/>
          <p:nvPr/>
        </p:nvSpPr>
        <p:spPr>
          <a:xfrm>
            <a:off x="689744" y="186174"/>
            <a:ext cx="2127505" cy="553998"/>
          </a:xfrm>
          <a:prstGeom prst="rect">
            <a:avLst/>
          </a:prstGeom>
        </p:spPr>
        <p:txBody>
          <a:bodyPr wrap="none">
            <a:spAutoFit/>
          </a:bodyPr>
          <a:lstStyle/>
          <a:p>
            <a:r>
              <a:rPr lang="en-US" altLang="ru-RU" sz="3000" b="1" u="sng" dirty="0" smtClean="0">
                <a:solidFill>
                  <a:schemeClr val="bg2">
                    <a:lumMod val="10000"/>
                  </a:schemeClr>
                </a:solidFill>
                <a:latin typeface="Arial" panose="020B0604020202020204" pitchFamily="34" charset="0"/>
                <a:cs typeface="Arial" panose="020B0604020202020204" pitchFamily="34" charset="0"/>
              </a:rPr>
              <a:t>Next steps</a:t>
            </a:r>
            <a:endParaRPr lang="en-GB" sz="3000" dirty="0">
              <a:solidFill>
                <a:schemeClr val="bg2">
                  <a:lumMod val="10000"/>
                </a:schemeClr>
              </a:solidFill>
            </a:endParaRPr>
          </a:p>
        </p:txBody>
      </p:sp>
      <p:sp>
        <p:nvSpPr>
          <p:cNvPr id="6" name="Rectangle 5"/>
          <p:cNvSpPr/>
          <p:nvPr/>
        </p:nvSpPr>
        <p:spPr>
          <a:xfrm>
            <a:off x="883920" y="1394279"/>
            <a:ext cx="9032240" cy="4339650"/>
          </a:xfrm>
          <a:prstGeom prst="rect">
            <a:avLst/>
          </a:prstGeom>
        </p:spPr>
        <p:txBody>
          <a:bodyPr wrap="square">
            <a:spAutoFit/>
          </a:bodyPr>
          <a:lstStyle/>
          <a:p>
            <a:pPr marL="457200" lvl="0" indent="-457200">
              <a:lnSpc>
                <a:spcPct val="115000"/>
              </a:lnSpc>
              <a:spcAft>
                <a:spcPts val="0"/>
              </a:spcAft>
              <a:buFont typeface="+mj-lt"/>
              <a:buAutoNum type="arabicPeriod"/>
            </a:pPr>
            <a:r>
              <a:rPr lang="en-GB" sz="2400" dirty="0" smtClean="0">
                <a:solidFill>
                  <a:schemeClr val="bg2">
                    <a:lumMod val="10000"/>
                  </a:schemeClr>
                </a:solidFill>
                <a:latin typeface="Calibri" panose="020F0502020204030204" pitchFamily="34" charset="0"/>
                <a:ea typeface="SimSun" panose="02010600030101010101" pitchFamily="2" charset="-122"/>
                <a:cs typeface="Times New Roman" panose="02020603050405020304" pitchFamily="18" charset="0"/>
              </a:rPr>
              <a:t>AECS experts to provide comments on document GRSG-110-15 until end of June 2016</a:t>
            </a:r>
            <a:endParaRPr lang="en-GB" sz="2400" dirty="0">
              <a:solidFill>
                <a:schemeClr val="bg2">
                  <a:lumMod val="10000"/>
                </a:schemeClr>
              </a:solidFill>
              <a:latin typeface="Calibri" panose="020F0502020204030204" pitchFamily="34" charset="0"/>
              <a:ea typeface="SimSun" panose="02010600030101010101" pitchFamily="2" charset="-122"/>
              <a:cs typeface="Times New Roman" panose="02020603050405020304" pitchFamily="18" charset="0"/>
            </a:endParaRPr>
          </a:p>
          <a:p>
            <a:pPr marL="457200" lvl="0" indent="-457200">
              <a:lnSpc>
                <a:spcPct val="115000"/>
              </a:lnSpc>
              <a:spcAft>
                <a:spcPts val="0"/>
              </a:spcAft>
              <a:buFont typeface="+mj-lt"/>
              <a:buAutoNum type="arabicPeriod"/>
            </a:pPr>
            <a:r>
              <a:rPr lang="en-GB" sz="2400" dirty="0" smtClean="0">
                <a:solidFill>
                  <a:schemeClr val="bg2">
                    <a:lumMod val="10000"/>
                  </a:schemeClr>
                </a:solidFill>
                <a:latin typeface="Calibri" panose="020F0502020204030204" pitchFamily="34" charset="0"/>
                <a:ea typeface="SimSun" panose="02010600030101010101" pitchFamily="2" charset="-122"/>
                <a:cs typeface="Times New Roman" panose="02020603050405020304" pitchFamily="18" charset="0"/>
              </a:rPr>
              <a:t>AECS </a:t>
            </a:r>
            <a:r>
              <a:rPr lang="en-GB" sz="2400" dirty="0">
                <a:solidFill>
                  <a:schemeClr val="bg2">
                    <a:lumMod val="10000"/>
                  </a:schemeClr>
                </a:solidFill>
                <a:latin typeface="Calibri" panose="020F0502020204030204" pitchFamily="34" charset="0"/>
                <a:ea typeface="SimSun" panose="02010600030101010101" pitchFamily="2" charset="-122"/>
                <a:cs typeface="Times New Roman" panose="02020603050405020304" pitchFamily="18" charset="0"/>
              </a:rPr>
              <a:t>Secretary to collect the final comments and to send the draft regulation to GRSG as an official document before </a:t>
            </a:r>
            <a:r>
              <a:rPr lang="en-GB" sz="2400" dirty="0" smtClean="0">
                <a:solidFill>
                  <a:schemeClr val="bg2">
                    <a:lumMod val="10000"/>
                  </a:schemeClr>
                </a:solidFill>
                <a:latin typeface="Calibri" panose="020F0502020204030204" pitchFamily="34" charset="0"/>
                <a:ea typeface="SimSun" panose="02010600030101010101" pitchFamily="2" charset="-122"/>
                <a:cs typeface="Times New Roman" panose="02020603050405020304" pitchFamily="18" charset="0"/>
              </a:rPr>
              <a:t>15</a:t>
            </a:r>
            <a:r>
              <a:rPr lang="en-GB" sz="2400" dirty="0">
                <a:solidFill>
                  <a:schemeClr val="bg2">
                    <a:lumMod val="10000"/>
                  </a:schemeClr>
                </a:solidFill>
                <a:latin typeface="Calibri" panose="020F0502020204030204" pitchFamily="34" charset="0"/>
                <a:ea typeface="SimSun" panose="02010600030101010101" pitchFamily="2" charset="-122"/>
                <a:cs typeface="Times New Roman" panose="02020603050405020304" pitchFamily="18" charset="0"/>
              </a:rPr>
              <a:t> July 2016</a:t>
            </a:r>
          </a:p>
          <a:p>
            <a:pPr marL="457200" lvl="0" indent="-457200">
              <a:lnSpc>
                <a:spcPct val="115000"/>
              </a:lnSpc>
              <a:spcAft>
                <a:spcPts val="0"/>
              </a:spcAft>
              <a:buFont typeface="+mj-lt"/>
              <a:buAutoNum type="arabicPeriod"/>
            </a:pPr>
            <a:r>
              <a:rPr lang="en-GB" sz="2400" dirty="0">
                <a:solidFill>
                  <a:schemeClr val="bg2">
                    <a:lumMod val="10000"/>
                  </a:schemeClr>
                </a:solidFill>
                <a:latin typeface="Calibri" panose="020F0502020204030204" pitchFamily="34" charset="0"/>
                <a:ea typeface="SimSun" panose="02010600030101010101" pitchFamily="2" charset="-122"/>
                <a:cs typeface="Times New Roman" panose="02020603050405020304" pitchFamily="18" charset="0"/>
              </a:rPr>
              <a:t>AECS Secretary to elaborate, in cooperation with the informal </a:t>
            </a:r>
            <a:r>
              <a:rPr lang="en-GB" sz="2400" dirty="0" smtClean="0">
                <a:solidFill>
                  <a:schemeClr val="bg2">
                    <a:lumMod val="10000"/>
                  </a:schemeClr>
                </a:solidFill>
                <a:latin typeface="Calibri" panose="020F0502020204030204" pitchFamily="34" charset="0"/>
                <a:ea typeface="SimSun" panose="02010600030101010101" pitchFamily="2" charset="-122"/>
                <a:cs typeface="Times New Roman" panose="02020603050405020304" pitchFamily="18" charset="0"/>
              </a:rPr>
              <a:t>group experts </a:t>
            </a:r>
            <a:r>
              <a:rPr lang="en-GB" sz="2400" dirty="0">
                <a:solidFill>
                  <a:schemeClr val="bg2">
                    <a:lumMod val="10000"/>
                  </a:schemeClr>
                </a:solidFill>
                <a:latin typeface="Calibri" panose="020F0502020204030204" pitchFamily="34" charset="0"/>
                <a:ea typeface="SimSun" panose="02010600030101010101" pitchFamily="2" charset="-122"/>
                <a:cs typeface="Times New Roman" panose="02020603050405020304" pitchFamily="18" charset="0"/>
              </a:rPr>
              <a:t>a justification paper, to be finalized and sent to GRSG by mid September 2016</a:t>
            </a:r>
          </a:p>
          <a:p>
            <a:pPr marL="457200" lvl="0" indent="-457200">
              <a:lnSpc>
                <a:spcPct val="115000"/>
              </a:lnSpc>
              <a:spcAft>
                <a:spcPts val="1000"/>
              </a:spcAft>
              <a:buFont typeface="+mj-lt"/>
              <a:buAutoNum type="arabicPeriod"/>
            </a:pPr>
            <a:r>
              <a:rPr lang="en-GB" sz="2400" dirty="0">
                <a:solidFill>
                  <a:schemeClr val="bg2">
                    <a:lumMod val="10000"/>
                  </a:schemeClr>
                </a:solidFill>
                <a:latin typeface="Calibri" panose="020F0502020204030204" pitchFamily="34" charset="0"/>
                <a:ea typeface="SimSun" panose="02010600030101010101" pitchFamily="2" charset="-122"/>
                <a:cs typeface="Times New Roman" panose="02020603050405020304" pitchFamily="18" charset="0"/>
              </a:rPr>
              <a:t>After GRSG-110, according to the outcomes of the session, Secretary to </a:t>
            </a:r>
            <a:r>
              <a:rPr lang="en-GB" sz="2400" dirty="0" smtClean="0">
                <a:solidFill>
                  <a:schemeClr val="bg2">
                    <a:lumMod val="10000"/>
                  </a:schemeClr>
                </a:solidFill>
                <a:latin typeface="Calibri" panose="020F0502020204030204" pitchFamily="34" charset="0"/>
                <a:ea typeface="SimSun" panose="02010600030101010101" pitchFamily="2" charset="-122"/>
                <a:cs typeface="Times New Roman" panose="02020603050405020304" pitchFamily="18" charset="0"/>
              </a:rPr>
              <a:t>organize, if necessary, </a:t>
            </a:r>
            <a:r>
              <a:rPr lang="en-GB" sz="2400" dirty="0">
                <a:solidFill>
                  <a:schemeClr val="bg2">
                    <a:lumMod val="10000"/>
                  </a:schemeClr>
                </a:solidFill>
                <a:latin typeface="Calibri" panose="020F0502020204030204" pitchFamily="34" charset="0"/>
                <a:ea typeface="SimSun" panose="02010600030101010101" pitchFamily="2" charset="-122"/>
                <a:cs typeface="Times New Roman" panose="02020603050405020304" pitchFamily="18" charset="0"/>
              </a:rPr>
              <a:t>a </a:t>
            </a:r>
            <a:r>
              <a:rPr lang="en-GB" sz="2400" dirty="0" smtClean="0">
                <a:solidFill>
                  <a:schemeClr val="bg2">
                    <a:lumMod val="10000"/>
                  </a:schemeClr>
                </a:solidFill>
                <a:latin typeface="Calibri" panose="020F0502020204030204" pitchFamily="34" charset="0"/>
                <a:ea typeface="SimSun" panose="02010600030101010101" pitchFamily="2" charset="-122"/>
                <a:cs typeface="Times New Roman" panose="02020603050405020304" pitchFamily="18" charset="0"/>
              </a:rPr>
              <a:t>Doodle Poll </a:t>
            </a:r>
            <a:r>
              <a:rPr lang="en-GB" sz="2400" dirty="0">
                <a:solidFill>
                  <a:schemeClr val="bg2">
                    <a:lumMod val="10000"/>
                  </a:schemeClr>
                </a:solidFill>
                <a:latin typeface="Calibri" panose="020F0502020204030204" pitchFamily="34" charset="0"/>
                <a:ea typeface="SimSun" panose="02010600030101010101" pitchFamily="2" charset="-122"/>
                <a:cs typeface="Times New Roman" panose="02020603050405020304" pitchFamily="18" charset="0"/>
              </a:rPr>
              <a:t>for a possible </a:t>
            </a:r>
            <a:r>
              <a:rPr lang="en-GB" sz="2400" dirty="0" err="1" smtClean="0">
                <a:solidFill>
                  <a:schemeClr val="bg2">
                    <a:lumMod val="10000"/>
                  </a:schemeClr>
                </a:solidFill>
                <a:latin typeface="Calibri" panose="020F0502020204030204" pitchFamily="34" charset="0"/>
                <a:ea typeface="SimSun" panose="02010600030101010101" pitchFamily="2" charset="-122"/>
                <a:cs typeface="Times New Roman" panose="02020603050405020304" pitchFamily="18" charset="0"/>
              </a:rPr>
              <a:t>Webex</a:t>
            </a:r>
            <a:r>
              <a:rPr lang="en-GB" sz="2400" dirty="0" smtClean="0">
                <a:solidFill>
                  <a:schemeClr val="bg2">
                    <a:lumMod val="10000"/>
                  </a:schemeClr>
                </a:solidFill>
                <a:latin typeface="Calibri" panose="020F0502020204030204" pitchFamily="34" charset="0"/>
                <a:ea typeface="SimSun" panose="02010600030101010101" pitchFamily="2" charset="-122"/>
                <a:cs typeface="Times New Roman" panose="02020603050405020304" pitchFamily="18" charset="0"/>
              </a:rPr>
              <a:t> meeting</a:t>
            </a:r>
            <a:endParaRPr lang="en-GB" sz="2400" dirty="0">
              <a:solidFill>
                <a:schemeClr val="bg2">
                  <a:lumMod val="10000"/>
                </a:schemeClr>
              </a:solidFill>
              <a:latin typeface="Calibri" panose="020F050202020403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5446766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Текст 21"/>
          <p:cNvSpPr>
            <a:spLocks noGrp="1"/>
          </p:cNvSpPr>
          <p:nvPr>
            <p:ph type="body" sz="half" idx="2"/>
          </p:nvPr>
        </p:nvSpPr>
        <p:spPr/>
        <p:txBody>
          <a:bodyPr/>
          <a:lstStyle/>
          <a:p>
            <a:pPr lvl="0"/>
            <a:r>
              <a:rPr lang="ru-RU" dirty="0"/>
              <a:t>ФИО исполнителя(ей), контактные данные (если требуется</a:t>
            </a:r>
            <a:r>
              <a:rPr lang="ru-RU" dirty="0" smtClean="0"/>
              <a:t>).</a:t>
            </a:r>
            <a:endParaRPr lang="ru-RU" dirty="0"/>
          </a:p>
        </p:txBody>
      </p:sp>
    </p:spTree>
    <p:extLst>
      <p:ext uri="{BB962C8B-B14F-4D97-AF65-F5344CB8AC3E}">
        <p14:creationId xmlns:p14="http://schemas.microsoft.com/office/powerpoint/2010/main" val="14548869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4"/>
          </p:nvPr>
        </p:nvSpPr>
        <p:spPr/>
        <p:txBody>
          <a:bodyPr/>
          <a:lstStyle/>
          <a:p>
            <a:fld id="{D57F1E4F-1CFF-5643-939E-217C01CDF565}" type="slidenum">
              <a:rPr lang="en-US" smtClean="0"/>
              <a:pPr/>
              <a:t>2</a:t>
            </a:fld>
            <a:endParaRPr lang="en-US" dirty="0"/>
          </a:p>
        </p:txBody>
      </p:sp>
      <p:sp>
        <p:nvSpPr>
          <p:cNvPr id="4" name="Rectangle 5"/>
          <p:cNvSpPr>
            <a:spLocks noChangeArrowheads="1"/>
          </p:cNvSpPr>
          <p:nvPr/>
        </p:nvSpPr>
        <p:spPr bwMode="auto">
          <a:xfrm>
            <a:off x="276225" y="60555"/>
            <a:ext cx="828516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kumimoji="0" lang="en-US" altLang="ru-RU" sz="3000" b="1" u="sng" dirty="0">
                <a:solidFill>
                  <a:schemeClr val="bg2">
                    <a:lumMod val="10000"/>
                  </a:schemeClr>
                </a:solidFill>
                <a:latin typeface="Arial" charset="0"/>
                <a:cs typeface="Arial" charset="0"/>
              </a:rPr>
              <a:t>Background</a:t>
            </a:r>
          </a:p>
        </p:txBody>
      </p:sp>
      <p:sp>
        <p:nvSpPr>
          <p:cNvPr id="5" name="Прямоугольник 44"/>
          <p:cNvSpPr>
            <a:spLocks noChangeArrowheads="1"/>
          </p:cNvSpPr>
          <p:nvPr/>
        </p:nvSpPr>
        <p:spPr bwMode="auto">
          <a:xfrm>
            <a:off x="306387" y="939800"/>
            <a:ext cx="10433937" cy="1369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algn="just" eaLnBrk="1" hangingPunct="1">
              <a:spcAft>
                <a:spcPts val="600"/>
              </a:spcAft>
              <a:buClr>
                <a:srgbClr val="0000CC"/>
              </a:buClr>
            </a:pPr>
            <a:r>
              <a:rPr lang="en-US" altLang="ru-RU" sz="2200" b="1" u="sng" dirty="0">
                <a:solidFill>
                  <a:schemeClr val="tx1">
                    <a:lumMod val="75000"/>
                  </a:schemeClr>
                </a:solidFill>
                <a:latin typeface="Arial" charset="0"/>
                <a:cs typeface="Arial" charset="0"/>
              </a:rPr>
              <a:t>June 2013 Geneva. 160</a:t>
            </a:r>
            <a:r>
              <a:rPr lang="en-US" altLang="ru-RU" sz="2200" b="1" u="sng" baseline="30000" dirty="0">
                <a:solidFill>
                  <a:schemeClr val="tx1">
                    <a:lumMod val="75000"/>
                  </a:schemeClr>
                </a:solidFill>
                <a:latin typeface="Arial" charset="0"/>
                <a:cs typeface="Arial" charset="0"/>
              </a:rPr>
              <a:t>th</a:t>
            </a:r>
            <a:r>
              <a:rPr lang="en-US" altLang="ru-RU" sz="2200" b="1" u="sng" dirty="0">
                <a:solidFill>
                  <a:schemeClr val="tx1">
                    <a:lumMod val="75000"/>
                  </a:schemeClr>
                </a:solidFill>
                <a:latin typeface="Arial" charset="0"/>
                <a:cs typeface="Arial" charset="0"/>
              </a:rPr>
              <a:t> WP.29 </a:t>
            </a:r>
          </a:p>
          <a:p>
            <a:pPr marL="0" lvl="1" algn="just" eaLnBrk="1" hangingPunct="1">
              <a:buClr>
                <a:srgbClr val="0000CC"/>
              </a:buClr>
            </a:pPr>
            <a:r>
              <a:rPr lang="en-US" altLang="ru-RU" dirty="0">
                <a:solidFill>
                  <a:schemeClr val="bg2">
                    <a:lumMod val="10000"/>
                  </a:schemeClr>
                </a:solidFill>
                <a:latin typeface="Arial" charset="0"/>
                <a:cs typeface="Arial" charset="0"/>
              </a:rPr>
              <a:t>WP.29 approved the request of the Russian Federation to establish a new GRSG informal group on Automatic Emergency Call Systems (AECS)  </a:t>
            </a:r>
            <a:endParaRPr lang="en-US" altLang="ru-RU" dirty="0" smtClean="0">
              <a:solidFill>
                <a:schemeClr val="bg2">
                  <a:lumMod val="10000"/>
                </a:schemeClr>
              </a:solidFill>
              <a:latin typeface="Arial" charset="0"/>
              <a:cs typeface="Arial" charset="0"/>
            </a:endParaRPr>
          </a:p>
          <a:p>
            <a:pPr marL="0" lvl="1" algn="just" eaLnBrk="1" hangingPunct="1">
              <a:buClr>
                <a:srgbClr val="0000CC"/>
              </a:buClr>
            </a:pPr>
            <a:r>
              <a:rPr lang="en-US" altLang="ru-RU" dirty="0" smtClean="0">
                <a:solidFill>
                  <a:schemeClr val="bg2">
                    <a:lumMod val="10000"/>
                  </a:schemeClr>
                </a:solidFill>
                <a:latin typeface="Arial" charset="0"/>
                <a:cs typeface="Arial" charset="0"/>
              </a:rPr>
              <a:t>(WP.29 </a:t>
            </a:r>
            <a:r>
              <a:rPr lang="en-US" altLang="ru-RU" dirty="0">
                <a:solidFill>
                  <a:schemeClr val="bg2">
                    <a:lumMod val="10000"/>
                  </a:schemeClr>
                </a:solidFill>
                <a:latin typeface="Arial" charset="0"/>
                <a:cs typeface="Arial" charset="0"/>
              </a:rPr>
              <a:t>report ECE/TRANS/WP.29/1104)</a:t>
            </a:r>
          </a:p>
        </p:txBody>
      </p:sp>
      <p:sp>
        <p:nvSpPr>
          <p:cNvPr id="6" name="Прямоугольник 45"/>
          <p:cNvSpPr>
            <a:spLocks noChangeArrowheads="1"/>
          </p:cNvSpPr>
          <p:nvPr/>
        </p:nvSpPr>
        <p:spPr bwMode="auto">
          <a:xfrm>
            <a:off x="291305" y="2304302"/>
            <a:ext cx="10464099" cy="1874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Aft>
                <a:spcPts val="600"/>
              </a:spcAft>
            </a:pPr>
            <a:endParaRPr lang="en-US" altLang="ru-RU" sz="1400" b="1" dirty="0">
              <a:solidFill>
                <a:schemeClr val="bg2">
                  <a:lumMod val="10000"/>
                </a:schemeClr>
              </a:solidFill>
              <a:latin typeface="Arial" charset="0"/>
              <a:cs typeface="Arial" charset="0"/>
            </a:endParaRPr>
          </a:p>
          <a:p>
            <a:pPr>
              <a:spcAft>
                <a:spcPts val="600"/>
              </a:spcAft>
            </a:pPr>
            <a:r>
              <a:rPr lang="en-US" altLang="ru-RU" sz="2200" b="1" u="sng" dirty="0" smtClean="0">
                <a:solidFill>
                  <a:schemeClr val="tx1">
                    <a:lumMod val="75000"/>
                  </a:schemeClr>
                </a:solidFill>
                <a:latin typeface="Arial" charset="0"/>
                <a:cs typeface="Arial" charset="0"/>
              </a:rPr>
              <a:t>Terms </a:t>
            </a:r>
            <a:r>
              <a:rPr lang="en-US" altLang="ru-RU" sz="2200" b="1" u="sng" dirty="0">
                <a:solidFill>
                  <a:schemeClr val="tx1">
                    <a:lumMod val="75000"/>
                  </a:schemeClr>
                </a:solidFill>
                <a:latin typeface="Arial" charset="0"/>
                <a:cs typeface="Arial" charset="0"/>
              </a:rPr>
              <a:t>of Reference (IWG AECS</a:t>
            </a:r>
            <a:r>
              <a:rPr lang="en-US" altLang="ru-RU" sz="2200" b="1" u="sng" dirty="0" smtClean="0">
                <a:solidFill>
                  <a:schemeClr val="tx1">
                    <a:lumMod val="75000"/>
                  </a:schemeClr>
                </a:solidFill>
                <a:latin typeface="Arial" charset="0"/>
                <a:cs typeface="Arial" charset="0"/>
              </a:rPr>
              <a:t>):</a:t>
            </a:r>
            <a:endParaRPr lang="en-US" altLang="ru-RU" sz="2200" b="1" u="sng" dirty="0">
              <a:solidFill>
                <a:schemeClr val="tx1">
                  <a:lumMod val="75000"/>
                </a:schemeClr>
              </a:solidFill>
              <a:latin typeface="Arial" charset="0"/>
              <a:cs typeface="Arial" charset="0"/>
            </a:endParaRPr>
          </a:p>
          <a:p>
            <a:pPr>
              <a:spcAft>
                <a:spcPts val="1900"/>
              </a:spcAft>
            </a:pPr>
            <a:r>
              <a:rPr lang="en-US" altLang="ru-RU" dirty="0" smtClean="0">
                <a:solidFill>
                  <a:schemeClr val="bg2">
                    <a:lumMod val="10000"/>
                  </a:schemeClr>
                </a:solidFill>
                <a:latin typeface="Arial" charset="0"/>
                <a:cs typeface="Arial" charset="0"/>
              </a:rPr>
              <a:t>The </a:t>
            </a:r>
            <a:r>
              <a:rPr lang="en-US" altLang="ru-RU" dirty="0">
                <a:solidFill>
                  <a:schemeClr val="bg2">
                    <a:lumMod val="10000"/>
                  </a:schemeClr>
                </a:solidFill>
                <a:latin typeface="Arial" charset="0"/>
                <a:cs typeface="Arial" charset="0"/>
              </a:rPr>
              <a:t>target completion date for the work of the informal group shall be the </a:t>
            </a:r>
            <a:r>
              <a:rPr lang="en-US" altLang="ru-RU" dirty="0" smtClean="0">
                <a:solidFill>
                  <a:schemeClr val="bg2">
                    <a:lumMod val="10000"/>
                  </a:schemeClr>
                </a:solidFill>
                <a:latin typeface="Arial" charset="0"/>
                <a:cs typeface="Arial" charset="0"/>
              </a:rPr>
              <a:t>111</a:t>
            </a:r>
            <a:r>
              <a:rPr lang="en-US" altLang="ru-RU" baseline="30000" dirty="0" smtClean="0">
                <a:solidFill>
                  <a:schemeClr val="bg2">
                    <a:lumMod val="10000"/>
                  </a:schemeClr>
                </a:solidFill>
                <a:latin typeface="Arial" charset="0"/>
                <a:cs typeface="Arial" charset="0"/>
              </a:rPr>
              <a:t>th</a:t>
            </a:r>
            <a:r>
              <a:rPr lang="en-US" altLang="ru-RU" dirty="0" smtClean="0">
                <a:solidFill>
                  <a:schemeClr val="bg2">
                    <a:lumMod val="10000"/>
                  </a:schemeClr>
                </a:solidFill>
                <a:latin typeface="Arial" charset="0"/>
                <a:cs typeface="Arial" charset="0"/>
              </a:rPr>
              <a:t> </a:t>
            </a:r>
            <a:r>
              <a:rPr lang="en-US" altLang="ru-RU" dirty="0">
                <a:solidFill>
                  <a:schemeClr val="bg2">
                    <a:lumMod val="10000"/>
                  </a:schemeClr>
                </a:solidFill>
                <a:latin typeface="Arial" charset="0"/>
                <a:cs typeface="Arial" charset="0"/>
              </a:rPr>
              <a:t>session of GRSG </a:t>
            </a:r>
            <a:r>
              <a:rPr lang="en-US" altLang="ru-RU" b="1" u="sng" dirty="0">
                <a:solidFill>
                  <a:schemeClr val="bg2">
                    <a:lumMod val="10000"/>
                  </a:schemeClr>
                </a:solidFill>
                <a:latin typeface="Arial" charset="0"/>
                <a:cs typeface="Arial" charset="0"/>
              </a:rPr>
              <a:t>in October </a:t>
            </a:r>
            <a:r>
              <a:rPr lang="en-US" altLang="ru-RU" b="1" u="sng" dirty="0" smtClean="0">
                <a:solidFill>
                  <a:schemeClr val="bg2">
                    <a:lumMod val="10000"/>
                  </a:schemeClr>
                </a:solidFill>
                <a:latin typeface="Arial" charset="0"/>
                <a:cs typeface="Arial" charset="0"/>
              </a:rPr>
              <a:t>2016</a:t>
            </a:r>
            <a:r>
              <a:rPr lang="en-US" altLang="ru-RU" dirty="0" smtClean="0">
                <a:solidFill>
                  <a:schemeClr val="bg2">
                    <a:lumMod val="10000"/>
                  </a:schemeClr>
                </a:solidFill>
                <a:latin typeface="Arial" charset="0"/>
                <a:cs typeface="Arial" charset="0"/>
              </a:rPr>
              <a:t>, </a:t>
            </a:r>
            <a:r>
              <a:rPr lang="en-US" altLang="ru-RU" dirty="0">
                <a:solidFill>
                  <a:schemeClr val="bg2">
                    <a:lumMod val="10000"/>
                  </a:schemeClr>
                </a:solidFill>
                <a:latin typeface="Arial" charset="0"/>
                <a:cs typeface="Arial" charset="0"/>
              </a:rPr>
              <a:t>Vehicles of categories N2, N3, M2, and M3 may be covered in a later stage. </a:t>
            </a:r>
          </a:p>
          <a:p>
            <a:r>
              <a:rPr lang="en-US" altLang="ru-RU" dirty="0" smtClean="0">
                <a:solidFill>
                  <a:schemeClr val="bg2">
                    <a:lumMod val="10000"/>
                  </a:schemeClr>
                </a:solidFill>
                <a:latin typeface="Arial" charset="0"/>
                <a:cs typeface="Arial" charset="0"/>
              </a:rPr>
              <a:t>(GRSG 109-th </a:t>
            </a:r>
            <a:r>
              <a:rPr lang="en-US" altLang="ru-RU" dirty="0">
                <a:solidFill>
                  <a:schemeClr val="bg2">
                    <a:lumMod val="10000"/>
                  </a:schemeClr>
                </a:solidFill>
                <a:latin typeface="Arial" charset="0"/>
                <a:cs typeface="Arial" charset="0"/>
              </a:rPr>
              <a:t>Report </a:t>
            </a:r>
            <a:r>
              <a:rPr lang="ru-RU" dirty="0">
                <a:solidFill>
                  <a:schemeClr val="bg2">
                    <a:lumMod val="10000"/>
                  </a:schemeClr>
                </a:solidFill>
                <a:latin typeface="Arial" panose="020B0604020202020204" pitchFamily="34" charset="0"/>
                <a:cs typeface="Arial" panose="020B0604020202020204" pitchFamily="34" charset="0"/>
              </a:rPr>
              <a:t>ECE/TRANS/WP.29/GRSG/88</a:t>
            </a:r>
            <a:r>
              <a:rPr lang="en-US" dirty="0">
                <a:solidFill>
                  <a:schemeClr val="bg2">
                    <a:lumMod val="10000"/>
                  </a:schemeClr>
                </a:solidFill>
                <a:latin typeface="Arial" panose="020B0604020202020204" pitchFamily="34" charset="0"/>
                <a:cs typeface="Arial" panose="020B0604020202020204" pitchFamily="34" charset="0"/>
              </a:rPr>
              <a:t> par. </a:t>
            </a:r>
            <a:r>
              <a:rPr lang="en-US" dirty="0" smtClean="0">
                <a:solidFill>
                  <a:schemeClr val="bg2">
                    <a:lumMod val="10000"/>
                  </a:schemeClr>
                </a:solidFill>
                <a:latin typeface="Arial" panose="020B0604020202020204" pitchFamily="34" charset="0"/>
                <a:cs typeface="Arial" panose="020B0604020202020204" pitchFamily="34" charset="0"/>
              </a:rPr>
              <a:t>49)</a:t>
            </a:r>
            <a:endParaRPr lang="ru-RU" altLang="ru-RU" dirty="0">
              <a:solidFill>
                <a:schemeClr val="bg2">
                  <a:lumMod val="10000"/>
                </a:schemeClr>
              </a:solidFill>
              <a:latin typeface="Arial" charset="0"/>
              <a:cs typeface="Arial" charset="0"/>
            </a:endParaRPr>
          </a:p>
        </p:txBody>
      </p:sp>
      <p:sp>
        <p:nvSpPr>
          <p:cNvPr id="7" name="Прямоугольник 1"/>
          <p:cNvSpPr>
            <a:spLocks noChangeArrowheads="1"/>
          </p:cNvSpPr>
          <p:nvPr/>
        </p:nvSpPr>
        <p:spPr bwMode="auto">
          <a:xfrm>
            <a:off x="323652" y="5064933"/>
            <a:ext cx="7523163"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MS PGothic" panose="020B0600070205080204" pitchFamily="34" charset="-128"/>
              </a:defRPr>
            </a:lvl9pPr>
          </a:lstStyle>
          <a:p>
            <a:pPr>
              <a:spcBef>
                <a:spcPct val="0"/>
              </a:spcBef>
              <a:buFontTx/>
              <a:buNone/>
              <a:defRPr/>
            </a:pPr>
            <a:r>
              <a:rPr lang="en-US" altLang="ru-RU" sz="1800" dirty="0" smtClean="0">
                <a:solidFill>
                  <a:schemeClr val="bg2">
                    <a:lumMod val="10000"/>
                  </a:schemeClr>
                </a:solidFill>
                <a:latin typeface="Arial" panose="020B0604020202020204" pitchFamily="34" charset="0"/>
                <a:cs typeface="Arial" panose="020B0604020202020204" pitchFamily="34" charset="0"/>
              </a:rPr>
              <a:t>The last meeting of AECS (13</a:t>
            </a:r>
            <a:r>
              <a:rPr lang="en-US" altLang="ru-RU" sz="1800" baseline="30000" dirty="0" smtClean="0">
                <a:solidFill>
                  <a:schemeClr val="bg2">
                    <a:lumMod val="10000"/>
                  </a:schemeClr>
                </a:solidFill>
                <a:latin typeface="Arial" panose="020B0604020202020204" pitchFamily="34" charset="0"/>
                <a:cs typeface="Arial" panose="020B0604020202020204" pitchFamily="34" charset="0"/>
              </a:rPr>
              <a:t>th</a:t>
            </a:r>
            <a:r>
              <a:rPr lang="en-US" altLang="ru-RU" sz="1800" dirty="0" smtClean="0">
                <a:solidFill>
                  <a:schemeClr val="bg2">
                    <a:lumMod val="10000"/>
                  </a:schemeClr>
                </a:solidFill>
                <a:latin typeface="Arial" panose="020B0604020202020204" pitchFamily="34" charset="0"/>
                <a:cs typeface="Arial" panose="020B0604020202020204" pitchFamily="34" charset="0"/>
              </a:rPr>
              <a:t>) took place in Paris (France)</a:t>
            </a:r>
            <a:r>
              <a:rPr lang="ru-RU" altLang="ru-RU" sz="1800" dirty="0" smtClean="0">
                <a:solidFill>
                  <a:schemeClr val="bg2">
                    <a:lumMod val="10000"/>
                  </a:schemeClr>
                </a:solidFill>
                <a:latin typeface="Arial" panose="020B0604020202020204" pitchFamily="34" charset="0"/>
                <a:cs typeface="Arial" panose="020B0604020202020204" pitchFamily="34" charset="0"/>
              </a:rPr>
              <a:t> </a:t>
            </a:r>
            <a:endParaRPr lang="en-US" altLang="ru-RU" sz="1800" dirty="0" smtClean="0">
              <a:solidFill>
                <a:schemeClr val="bg2">
                  <a:lumMod val="10000"/>
                </a:schemeClr>
              </a:solidFill>
              <a:latin typeface="Arial" panose="020B0604020202020204" pitchFamily="34" charset="0"/>
              <a:cs typeface="Arial" panose="020B0604020202020204" pitchFamily="34" charset="0"/>
            </a:endParaRPr>
          </a:p>
          <a:p>
            <a:pPr>
              <a:spcBef>
                <a:spcPct val="0"/>
              </a:spcBef>
              <a:spcAft>
                <a:spcPts val="600"/>
              </a:spcAft>
              <a:buFontTx/>
              <a:buNone/>
              <a:defRPr/>
            </a:pPr>
            <a:r>
              <a:rPr lang="en-US" altLang="ru-RU" sz="1800" dirty="0">
                <a:solidFill>
                  <a:schemeClr val="bg2">
                    <a:lumMod val="10000"/>
                  </a:schemeClr>
                </a:solidFill>
                <a:latin typeface="Arial" panose="020B0604020202020204" pitchFamily="34" charset="0"/>
                <a:cs typeface="Arial" panose="020B0604020202020204" pitchFamily="34" charset="0"/>
              </a:rPr>
              <a:t>1</a:t>
            </a:r>
            <a:r>
              <a:rPr lang="en-US" altLang="ru-RU" sz="1800" dirty="0" smtClean="0">
                <a:solidFill>
                  <a:schemeClr val="bg2">
                    <a:lumMod val="10000"/>
                  </a:schemeClr>
                </a:solidFill>
                <a:latin typeface="Arial" panose="020B0604020202020204" pitchFamily="34" charset="0"/>
                <a:cs typeface="Arial" panose="020B0604020202020204" pitchFamily="34" charset="0"/>
              </a:rPr>
              <a:t>2 </a:t>
            </a:r>
            <a:r>
              <a:rPr lang="ru-RU" altLang="ru-RU" sz="1800" dirty="0" smtClean="0">
                <a:solidFill>
                  <a:schemeClr val="bg2">
                    <a:lumMod val="10000"/>
                  </a:schemeClr>
                </a:solidFill>
                <a:latin typeface="Arial" panose="020B0604020202020204" pitchFamily="34" charset="0"/>
                <a:cs typeface="Arial" panose="020B0604020202020204" pitchFamily="34" charset="0"/>
              </a:rPr>
              <a:t>– </a:t>
            </a:r>
            <a:r>
              <a:rPr lang="en-US" altLang="ru-RU" sz="1800" dirty="0" smtClean="0">
                <a:solidFill>
                  <a:schemeClr val="bg2">
                    <a:lumMod val="10000"/>
                  </a:schemeClr>
                </a:solidFill>
                <a:latin typeface="Arial" panose="020B0604020202020204" pitchFamily="34" charset="0"/>
                <a:cs typeface="Arial" panose="020B0604020202020204" pitchFamily="34" charset="0"/>
              </a:rPr>
              <a:t>14 April, 2016</a:t>
            </a:r>
          </a:p>
          <a:p>
            <a:pPr>
              <a:spcBef>
                <a:spcPct val="0"/>
              </a:spcBef>
              <a:spcAft>
                <a:spcPts val="600"/>
              </a:spcAft>
              <a:buFontTx/>
              <a:buNone/>
              <a:defRPr/>
            </a:pPr>
            <a:endParaRPr lang="en-US" altLang="ru-RU" sz="500" dirty="0" smtClean="0">
              <a:solidFill>
                <a:schemeClr val="bg2">
                  <a:lumMod val="10000"/>
                </a:schemeClr>
              </a:solidFill>
              <a:latin typeface="Arial" panose="020B0604020202020204" pitchFamily="34" charset="0"/>
              <a:cs typeface="Arial" panose="020B0604020202020204" pitchFamily="34" charset="0"/>
            </a:endParaRPr>
          </a:p>
        </p:txBody>
      </p:sp>
      <p:sp>
        <p:nvSpPr>
          <p:cNvPr id="8" name="Прямоугольник 2"/>
          <p:cNvSpPr>
            <a:spLocks noChangeArrowheads="1"/>
          </p:cNvSpPr>
          <p:nvPr/>
        </p:nvSpPr>
        <p:spPr bwMode="auto">
          <a:xfrm>
            <a:off x="323652" y="4512050"/>
            <a:ext cx="45759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ru-RU" sz="2400" b="1" u="sng" dirty="0">
                <a:solidFill>
                  <a:schemeClr val="bg2">
                    <a:lumMod val="10000"/>
                  </a:schemeClr>
                </a:solidFill>
                <a:latin typeface="Arial" charset="0"/>
                <a:cs typeface="Arial" charset="0"/>
              </a:rPr>
              <a:t>AECS IWG’ meeting schedule </a:t>
            </a:r>
            <a:endParaRPr lang="ru-RU" altLang="ru-RU" sz="2400" dirty="0">
              <a:solidFill>
                <a:schemeClr val="bg2">
                  <a:lumMod val="10000"/>
                </a:schemeClr>
              </a:solidFill>
            </a:endParaRPr>
          </a:p>
        </p:txBody>
      </p:sp>
    </p:spTree>
    <p:extLst>
      <p:ext uri="{BB962C8B-B14F-4D97-AF65-F5344CB8AC3E}">
        <p14:creationId xmlns:p14="http://schemas.microsoft.com/office/powerpoint/2010/main" val="32939318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4"/>
          </p:nvPr>
        </p:nvSpPr>
        <p:spPr/>
        <p:txBody>
          <a:bodyPr/>
          <a:lstStyle/>
          <a:p>
            <a:fld id="{D57F1E4F-1CFF-5643-939E-217C01CDF565}" type="slidenum">
              <a:rPr lang="en-US" smtClean="0"/>
              <a:pPr/>
              <a:t>3</a:t>
            </a:fld>
            <a:endParaRPr lang="en-US" dirty="0"/>
          </a:p>
        </p:txBody>
      </p:sp>
      <p:sp>
        <p:nvSpPr>
          <p:cNvPr id="4" name="TextBox 1"/>
          <p:cNvSpPr txBox="1">
            <a:spLocks noChangeArrowheads="1"/>
          </p:cNvSpPr>
          <p:nvPr/>
        </p:nvSpPr>
        <p:spPr bwMode="auto">
          <a:xfrm>
            <a:off x="323849" y="907013"/>
            <a:ext cx="110434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Calibri" pitchFamily="34" charset="0"/>
                <a:ea typeface="MS PGothic" pitchFamily="34" charset="-128"/>
              </a:defRPr>
            </a:lvl1pPr>
            <a:lvl2pPr>
              <a:defRPr kumimoji="1" sz="2800">
                <a:solidFill>
                  <a:schemeClr val="tx1"/>
                </a:solidFill>
                <a:latin typeface="Calibri" pitchFamily="34" charset="0"/>
                <a:ea typeface="MS PGothic" pitchFamily="34" charset="-128"/>
              </a:defRPr>
            </a:lvl2pPr>
            <a:lvl3pPr>
              <a:defRPr kumimoji="1" sz="2400">
                <a:solidFill>
                  <a:schemeClr val="tx1"/>
                </a:solidFill>
                <a:latin typeface="Calibri" pitchFamily="34" charset="0"/>
                <a:ea typeface="MS PGothic" pitchFamily="34" charset="-128"/>
              </a:defRPr>
            </a:lvl3pPr>
            <a:lvl4pPr>
              <a:defRPr kumimoji="1" sz="2000">
                <a:solidFill>
                  <a:schemeClr val="tx1"/>
                </a:solidFill>
                <a:latin typeface="Calibri" pitchFamily="34" charset="0"/>
                <a:ea typeface="MS PGothic" pitchFamily="34" charset="-128"/>
              </a:defRPr>
            </a:lvl4pPr>
            <a:lvl5pPr>
              <a:defRPr kumimoji="1" sz="2000">
                <a:solidFill>
                  <a:schemeClr val="tx1"/>
                </a:solidFill>
                <a:latin typeface="Calibri" pitchFamily="34" charset="0"/>
                <a:ea typeface="MS PGothic" pitchFamily="34" charset="-128"/>
              </a:defRPr>
            </a:lvl5pPr>
            <a:lvl6pPr eaLnBrk="0" fontAlgn="base" hangingPunct="0">
              <a:spcAft>
                <a:spcPct val="0"/>
              </a:spcAft>
              <a:buFont typeface="Arial" charset="0"/>
              <a:buChar char="»"/>
              <a:defRPr kumimoji="1" sz="2000">
                <a:solidFill>
                  <a:schemeClr val="tx1"/>
                </a:solidFill>
                <a:latin typeface="Calibri" pitchFamily="34" charset="0"/>
                <a:ea typeface="MS PGothic" pitchFamily="34" charset="-128"/>
              </a:defRPr>
            </a:lvl6pPr>
            <a:lvl7pPr eaLnBrk="0" fontAlgn="base" hangingPunct="0">
              <a:spcAft>
                <a:spcPct val="0"/>
              </a:spcAft>
              <a:buFont typeface="Arial" charset="0"/>
              <a:buChar char="»"/>
              <a:defRPr kumimoji="1" sz="2000">
                <a:solidFill>
                  <a:schemeClr val="tx1"/>
                </a:solidFill>
                <a:latin typeface="Calibri" pitchFamily="34" charset="0"/>
                <a:ea typeface="MS PGothic" pitchFamily="34" charset="-128"/>
              </a:defRPr>
            </a:lvl7pPr>
            <a:lvl8pPr eaLnBrk="0" fontAlgn="base" hangingPunct="0">
              <a:spcAft>
                <a:spcPct val="0"/>
              </a:spcAft>
              <a:buFont typeface="Arial" charset="0"/>
              <a:buChar char="»"/>
              <a:defRPr kumimoji="1" sz="2000">
                <a:solidFill>
                  <a:schemeClr val="tx1"/>
                </a:solidFill>
                <a:latin typeface="Calibri" pitchFamily="34" charset="0"/>
                <a:ea typeface="MS PGothic" pitchFamily="34" charset="-128"/>
              </a:defRPr>
            </a:lvl8pPr>
            <a:lvl9pPr eaLnBrk="0" fontAlgn="base" hangingPunct="0">
              <a:spcAft>
                <a:spcPct val="0"/>
              </a:spcAft>
              <a:buFont typeface="Arial" charset="0"/>
              <a:buChar char="»"/>
              <a:defRPr kumimoji="1" sz="2000">
                <a:solidFill>
                  <a:schemeClr val="tx1"/>
                </a:solidFill>
                <a:latin typeface="Calibri" pitchFamily="34" charset="0"/>
                <a:ea typeface="MS PGothic" pitchFamily="34" charset="-128"/>
              </a:defRPr>
            </a:lvl9pPr>
          </a:lstStyle>
          <a:p>
            <a:pPr>
              <a:buFont typeface="Arial" charset="0"/>
              <a:buNone/>
            </a:pPr>
            <a:r>
              <a:rPr lang="en-US" altLang="ru-RU" sz="2400" b="1" u="sng" dirty="0" smtClean="0">
                <a:solidFill>
                  <a:schemeClr val="tx1">
                    <a:lumMod val="75000"/>
                  </a:schemeClr>
                </a:solidFill>
                <a:latin typeface="Arial" charset="0"/>
                <a:cs typeface="Arial" charset="0"/>
              </a:rPr>
              <a:t>Scope</a:t>
            </a:r>
            <a:endParaRPr lang="ru-RU" altLang="ru-RU" sz="2400" b="1" u="sng" dirty="0">
              <a:solidFill>
                <a:schemeClr val="tx1">
                  <a:lumMod val="75000"/>
                </a:schemeClr>
              </a:solidFill>
              <a:latin typeface="Arial" charset="0"/>
              <a:cs typeface="Arial" charset="0"/>
            </a:endParaRPr>
          </a:p>
        </p:txBody>
      </p:sp>
      <p:sp>
        <p:nvSpPr>
          <p:cNvPr id="5" name="Прямоугольник 1"/>
          <p:cNvSpPr>
            <a:spLocks noChangeArrowheads="1"/>
          </p:cNvSpPr>
          <p:nvPr/>
        </p:nvSpPr>
        <p:spPr bwMode="auto">
          <a:xfrm>
            <a:off x="323849" y="1589410"/>
            <a:ext cx="10530321" cy="4042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spcAft>
                <a:spcPts val="1600"/>
              </a:spcAft>
            </a:pPr>
            <a:r>
              <a:rPr lang="en-US" altLang="ru-RU" sz="2200" b="1" dirty="0" smtClean="0">
                <a:solidFill>
                  <a:schemeClr val="bg2">
                    <a:lumMod val="10000"/>
                  </a:schemeClr>
                </a:solidFill>
                <a:latin typeface="Arial" panose="020B0604020202020204" pitchFamily="34" charset="0"/>
                <a:cs typeface="Arial" panose="020B0604020202020204" pitchFamily="34" charset="0"/>
              </a:rPr>
              <a:t>1.1.</a:t>
            </a:r>
            <a:r>
              <a:rPr lang="ru-RU" altLang="ru-RU" sz="2200" b="1" dirty="0" smtClean="0">
                <a:solidFill>
                  <a:schemeClr val="bg2">
                    <a:lumMod val="10000"/>
                  </a:schemeClr>
                </a:solidFill>
                <a:latin typeface="Arial" panose="020B0604020202020204" pitchFamily="34" charset="0"/>
                <a:cs typeface="Arial" panose="020B0604020202020204" pitchFamily="34" charset="0"/>
              </a:rPr>
              <a:t>	</a:t>
            </a:r>
            <a:r>
              <a:rPr lang="en-US" altLang="ru-RU" sz="2200" b="1" u="sng" dirty="0" smtClean="0">
                <a:solidFill>
                  <a:schemeClr val="bg2">
                    <a:lumMod val="10000"/>
                  </a:schemeClr>
                </a:solidFill>
                <a:latin typeface="Arial" panose="020B0604020202020204" pitchFamily="34" charset="0"/>
                <a:cs typeface="Arial" panose="020B0604020202020204" pitchFamily="34" charset="0"/>
              </a:rPr>
              <a:t>This </a:t>
            </a:r>
            <a:r>
              <a:rPr lang="en-US" altLang="ru-RU" sz="2200" b="1" u="sng" dirty="0">
                <a:solidFill>
                  <a:schemeClr val="bg2">
                    <a:lumMod val="10000"/>
                  </a:schemeClr>
                </a:solidFill>
                <a:latin typeface="Arial" panose="020B0604020202020204" pitchFamily="34" charset="0"/>
                <a:cs typeface="Arial" panose="020B0604020202020204" pitchFamily="34" charset="0"/>
              </a:rPr>
              <a:t>Regulation applies to</a:t>
            </a:r>
            <a:r>
              <a:rPr lang="en-US" altLang="ru-RU" sz="2200" b="1" u="sng" dirty="0" smtClean="0">
                <a:solidFill>
                  <a:schemeClr val="bg2">
                    <a:lumMod val="10000"/>
                  </a:schemeClr>
                </a:solidFill>
                <a:latin typeface="Arial" panose="020B0604020202020204" pitchFamily="34" charset="0"/>
                <a:cs typeface="Arial" panose="020B0604020202020204" pitchFamily="34" charset="0"/>
              </a:rPr>
              <a:t>:</a:t>
            </a:r>
          </a:p>
          <a:p>
            <a:pPr marL="714375" indent="-714375" algn="just" defTabSz="631825">
              <a:spcAft>
                <a:spcPts val="1400"/>
              </a:spcAft>
            </a:pPr>
            <a:r>
              <a:rPr lang="en-US" altLang="ru-RU" sz="2200" b="1" dirty="0" smtClean="0">
                <a:solidFill>
                  <a:schemeClr val="bg2">
                    <a:lumMod val="10000"/>
                  </a:schemeClr>
                </a:solidFill>
                <a:latin typeface="Arial" panose="020B0604020202020204" pitchFamily="34" charset="0"/>
                <a:cs typeface="Arial" panose="020B0604020202020204" pitchFamily="34" charset="0"/>
              </a:rPr>
              <a:t>(</a:t>
            </a:r>
            <a:r>
              <a:rPr lang="en-US" altLang="ru-RU" sz="2200" b="1" dirty="0">
                <a:solidFill>
                  <a:schemeClr val="bg2">
                    <a:lumMod val="10000"/>
                  </a:schemeClr>
                </a:solidFill>
                <a:latin typeface="Arial" panose="020B0604020202020204" pitchFamily="34" charset="0"/>
                <a:cs typeface="Arial" panose="020B0604020202020204" pitchFamily="34" charset="0"/>
              </a:rPr>
              <a:t>a)	</a:t>
            </a:r>
            <a:r>
              <a:rPr lang="en-GB" altLang="ru-RU" sz="2200" b="1" dirty="0" smtClean="0">
                <a:solidFill>
                  <a:schemeClr val="bg2">
                    <a:lumMod val="10000"/>
                  </a:schemeClr>
                </a:solidFill>
                <a:latin typeface="Arial" panose="020B0604020202020204" pitchFamily="34" charset="0"/>
                <a:cs typeface="Arial" panose="020B0604020202020204" pitchFamily="34" charset="0"/>
              </a:rPr>
              <a:t>Part </a:t>
            </a:r>
            <a:r>
              <a:rPr lang="en-GB" altLang="ru-RU" sz="2200" b="1" dirty="0">
                <a:solidFill>
                  <a:schemeClr val="bg2">
                    <a:lumMod val="10000"/>
                  </a:schemeClr>
                </a:solidFill>
                <a:latin typeface="Arial" panose="020B0604020202020204" pitchFamily="34" charset="0"/>
                <a:cs typeface="Arial" panose="020B0604020202020204" pitchFamily="34" charset="0"/>
              </a:rPr>
              <a:t>I: </a:t>
            </a:r>
            <a:r>
              <a:rPr lang="en-GB" altLang="ru-RU" sz="2200" dirty="0">
                <a:solidFill>
                  <a:schemeClr val="bg2">
                    <a:lumMod val="10000"/>
                  </a:schemeClr>
                </a:solidFill>
                <a:latin typeface="Arial" panose="020B0604020202020204" pitchFamily="34" charset="0"/>
                <a:cs typeface="Arial" panose="020B0604020202020204" pitchFamily="34" charset="0"/>
              </a:rPr>
              <a:t>the approval of Accident Emergency Call Devices which are intended to be fitted to vehicles of categories M1 and N1</a:t>
            </a:r>
            <a:r>
              <a:rPr lang="ru-RU" altLang="ru-RU" sz="2200" dirty="0">
                <a:solidFill>
                  <a:schemeClr val="bg2">
                    <a:lumMod val="10000"/>
                  </a:schemeClr>
                </a:solidFill>
                <a:latin typeface="Arial" panose="020B0604020202020204" pitchFamily="34" charset="0"/>
                <a:cs typeface="Arial" panose="020B0604020202020204" pitchFamily="34" charset="0"/>
              </a:rPr>
              <a:t>;</a:t>
            </a:r>
          </a:p>
          <a:p>
            <a:pPr marL="714375" indent="-714375" algn="just">
              <a:spcAft>
                <a:spcPts val="1400"/>
              </a:spcAft>
              <a:buFont typeface="Arial" charset="0"/>
              <a:buNone/>
            </a:pPr>
            <a:r>
              <a:rPr lang="en-US" altLang="ru-RU" sz="2200" b="1" dirty="0">
                <a:solidFill>
                  <a:schemeClr val="bg2">
                    <a:lumMod val="10000"/>
                  </a:schemeClr>
                </a:solidFill>
                <a:latin typeface="Arial" panose="020B0604020202020204" pitchFamily="34" charset="0"/>
                <a:cs typeface="Arial" panose="020B0604020202020204" pitchFamily="34" charset="0"/>
              </a:rPr>
              <a:t>(b)</a:t>
            </a:r>
            <a:r>
              <a:rPr lang="ru-RU" altLang="ru-RU" sz="2200" b="1" dirty="0">
                <a:solidFill>
                  <a:schemeClr val="bg2">
                    <a:lumMod val="10000"/>
                  </a:schemeClr>
                </a:solidFill>
                <a:latin typeface="Arial" panose="020B0604020202020204" pitchFamily="34" charset="0"/>
                <a:cs typeface="Arial" panose="020B0604020202020204" pitchFamily="34" charset="0"/>
              </a:rPr>
              <a:t>	</a:t>
            </a:r>
            <a:r>
              <a:rPr lang="en-GB" altLang="ru-RU" sz="2200" b="1" dirty="0" smtClean="0">
                <a:solidFill>
                  <a:schemeClr val="bg2">
                    <a:lumMod val="10000"/>
                  </a:schemeClr>
                </a:solidFill>
                <a:latin typeface="Arial" panose="020B0604020202020204" pitchFamily="34" charset="0"/>
                <a:cs typeface="Arial" panose="020B0604020202020204" pitchFamily="34" charset="0"/>
              </a:rPr>
              <a:t>Part</a:t>
            </a:r>
            <a:r>
              <a:rPr lang="en-GB" altLang="ru-RU" sz="2200" b="1" dirty="0">
                <a:solidFill>
                  <a:schemeClr val="bg2">
                    <a:lumMod val="10000"/>
                  </a:schemeClr>
                </a:solidFill>
                <a:latin typeface="Arial" panose="020B0604020202020204" pitchFamily="34" charset="0"/>
                <a:cs typeface="Arial" panose="020B0604020202020204" pitchFamily="34" charset="0"/>
              </a:rPr>
              <a:t> II: </a:t>
            </a:r>
            <a:r>
              <a:rPr lang="en-GB" altLang="ru-RU" sz="2200" dirty="0">
                <a:solidFill>
                  <a:schemeClr val="bg2">
                    <a:lumMod val="10000"/>
                  </a:schemeClr>
                </a:solidFill>
                <a:latin typeface="Arial" panose="020B0604020202020204" pitchFamily="34" charset="0"/>
                <a:cs typeface="Arial" panose="020B0604020202020204" pitchFamily="34" charset="0"/>
              </a:rPr>
              <a:t>the approval of vehicles of categories M1 and N1</a:t>
            </a:r>
            <a:r>
              <a:rPr lang="en-US" altLang="ru-RU" sz="2200" dirty="0">
                <a:solidFill>
                  <a:schemeClr val="bg2">
                    <a:lumMod val="10000"/>
                  </a:schemeClr>
                </a:solidFill>
                <a:latin typeface="Arial" panose="020B0604020202020204" pitchFamily="34" charset="0"/>
                <a:cs typeface="Arial" panose="020B0604020202020204" pitchFamily="34" charset="0"/>
              </a:rPr>
              <a:t> </a:t>
            </a:r>
            <a:r>
              <a:rPr lang="en-GB" altLang="ru-RU" sz="2200" dirty="0">
                <a:solidFill>
                  <a:schemeClr val="bg2">
                    <a:lumMod val="10000"/>
                  </a:schemeClr>
                </a:solidFill>
                <a:latin typeface="Arial" panose="020B0604020202020204" pitchFamily="34" charset="0"/>
                <a:cs typeface="Arial" panose="020B0604020202020204" pitchFamily="34" charset="0"/>
              </a:rPr>
              <a:t>with regard to the installation </a:t>
            </a:r>
            <a:r>
              <a:rPr lang="en-GB" altLang="ru-RU" sz="2200" dirty="0" smtClean="0">
                <a:solidFill>
                  <a:schemeClr val="bg2">
                    <a:lumMod val="10000"/>
                  </a:schemeClr>
                </a:solidFill>
                <a:latin typeface="Arial" panose="020B0604020202020204" pitchFamily="34" charset="0"/>
                <a:cs typeface="Arial" panose="020B0604020202020204" pitchFamily="34" charset="0"/>
              </a:rPr>
              <a:t>of </a:t>
            </a:r>
            <a:r>
              <a:rPr lang="en-GB" altLang="ru-RU" sz="2200" dirty="0">
                <a:solidFill>
                  <a:schemeClr val="bg2">
                    <a:lumMod val="10000"/>
                  </a:schemeClr>
                </a:solidFill>
                <a:latin typeface="Arial" panose="020B0604020202020204" pitchFamily="34" charset="0"/>
                <a:cs typeface="Arial" panose="020B0604020202020204" pitchFamily="34" charset="0"/>
              </a:rPr>
              <a:t>an Accident Emergency Call Device which has been approved to Part I of this regulation.</a:t>
            </a:r>
            <a:endParaRPr lang="ru-RU" altLang="ru-RU" sz="2200" dirty="0">
              <a:solidFill>
                <a:schemeClr val="bg2">
                  <a:lumMod val="10000"/>
                </a:schemeClr>
              </a:solidFill>
              <a:latin typeface="Arial" panose="020B0604020202020204" pitchFamily="34" charset="0"/>
              <a:cs typeface="Arial" panose="020B0604020202020204" pitchFamily="34" charset="0"/>
            </a:endParaRPr>
          </a:p>
          <a:p>
            <a:pPr marL="714375" indent="-714375" algn="just">
              <a:spcAft>
                <a:spcPts val="1400"/>
              </a:spcAft>
              <a:buFont typeface="Arial" charset="0"/>
              <a:buNone/>
            </a:pPr>
            <a:r>
              <a:rPr lang="en-US" altLang="ru-RU" sz="2200" b="1" dirty="0">
                <a:solidFill>
                  <a:schemeClr val="bg2">
                    <a:lumMod val="10000"/>
                  </a:schemeClr>
                </a:solidFill>
                <a:latin typeface="Arial" panose="020B0604020202020204" pitchFamily="34" charset="0"/>
                <a:cs typeface="Arial" panose="020B0604020202020204" pitchFamily="34" charset="0"/>
              </a:rPr>
              <a:t>(c) </a:t>
            </a:r>
            <a:r>
              <a:rPr lang="ru-RU" altLang="ru-RU" sz="2200" b="1" dirty="0">
                <a:solidFill>
                  <a:schemeClr val="bg2">
                    <a:lumMod val="10000"/>
                  </a:schemeClr>
                </a:solidFill>
                <a:latin typeface="Arial" panose="020B0604020202020204" pitchFamily="34" charset="0"/>
                <a:cs typeface="Arial" panose="020B0604020202020204" pitchFamily="34" charset="0"/>
              </a:rPr>
              <a:t>	</a:t>
            </a:r>
            <a:r>
              <a:rPr lang="en-GB" altLang="ru-RU" sz="2200" b="1" dirty="0" smtClean="0">
                <a:solidFill>
                  <a:schemeClr val="bg2">
                    <a:lumMod val="10000"/>
                  </a:schemeClr>
                </a:solidFill>
                <a:latin typeface="Arial" panose="020B0604020202020204" pitchFamily="34" charset="0"/>
                <a:cs typeface="Arial" panose="020B0604020202020204" pitchFamily="34" charset="0"/>
              </a:rPr>
              <a:t>Part</a:t>
            </a:r>
            <a:r>
              <a:rPr lang="en-GB" altLang="ru-RU" sz="2200" b="1" dirty="0">
                <a:solidFill>
                  <a:schemeClr val="bg2">
                    <a:lumMod val="10000"/>
                  </a:schemeClr>
                </a:solidFill>
                <a:latin typeface="Arial" panose="020B0604020202020204" pitchFamily="34" charset="0"/>
                <a:cs typeface="Arial" panose="020B0604020202020204" pitchFamily="34" charset="0"/>
              </a:rPr>
              <a:t> III: </a:t>
            </a:r>
            <a:r>
              <a:rPr lang="en-GB" altLang="ru-RU" sz="2200" dirty="0">
                <a:solidFill>
                  <a:schemeClr val="bg2">
                    <a:lumMod val="10000"/>
                  </a:schemeClr>
                </a:solidFill>
                <a:latin typeface="Arial" panose="020B0604020202020204" pitchFamily="34" charset="0"/>
                <a:cs typeface="Arial" panose="020B0604020202020204" pitchFamily="34" charset="0"/>
              </a:rPr>
              <a:t>the approval of vehicles of categories M1 and N1 with regard to their Accident Emergency Call </a:t>
            </a:r>
            <a:r>
              <a:rPr lang="en-GB" altLang="ru-RU" sz="2200" dirty="0" smtClean="0">
                <a:solidFill>
                  <a:schemeClr val="bg2">
                    <a:lumMod val="10000"/>
                  </a:schemeClr>
                </a:solidFill>
                <a:latin typeface="Arial" panose="020B0604020202020204" pitchFamily="34" charset="0"/>
                <a:cs typeface="Arial" panose="020B0604020202020204" pitchFamily="34" charset="0"/>
              </a:rPr>
              <a:t>System </a:t>
            </a:r>
            <a:r>
              <a:rPr lang="en-GB" altLang="ru-RU" sz="2200" dirty="0">
                <a:solidFill>
                  <a:schemeClr val="bg2">
                    <a:lumMod val="10000"/>
                  </a:schemeClr>
                </a:solidFill>
                <a:latin typeface="Arial" panose="020B0604020202020204" pitchFamily="34" charset="0"/>
                <a:cs typeface="Arial" panose="020B0604020202020204" pitchFamily="34" charset="0"/>
              </a:rPr>
              <a:t>when equipped with</a:t>
            </a:r>
            <a:r>
              <a:rPr lang="en-GB" altLang="ru-RU" sz="2200" dirty="0" smtClean="0">
                <a:solidFill>
                  <a:schemeClr val="bg2">
                    <a:lumMod val="10000"/>
                  </a:schemeClr>
                </a:solidFill>
                <a:latin typeface="Arial" panose="020B0604020202020204" pitchFamily="34" charset="0"/>
                <a:cs typeface="Arial" panose="020B0604020202020204" pitchFamily="34" charset="0"/>
              </a:rPr>
              <a:t> an </a:t>
            </a:r>
            <a:r>
              <a:rPr lang="en-GB" altLang="ru-RU" sz="2200" dirty="0">
                <a:solidFill>
                  <a:schemeClr val="bg2">
                    <a:lumMod val="10000"/>
                  </a:schemeClr>
                </a:solidFill>
                <a:latin typeface="Arial" panose="020B0604020202020204" pitchFamily="34" charset="0"/>
                <a:cs typeface="Arial" panose="020B0604020202020204" pitchFamily="34" charset="0"/>
              </a:rPr>
              <a:t>Accident Emergency Call Device which has not been separately approved according to Part I of this Regulation.</a:t>
            </a:r>
            <a:endParaRPr lang="ru-RU" altLang="ru-RU" sz="2200" dirty="0">
              <a:solidFill>
                <a:schemeClr val="bg2">
                  <a:lumMod val="10000"/>
                </a:schemeClr>
              </a:solidFill>
              <a:latin typeface="Arial" panose="020B0604020202020204" pitchFamily="34" charset="0"/>
              <a:cs typeface="Arial" panose="020B0604020202020204" pitchFamily="34" charset="0"/>
            </a:endParaRPr>
          </a:p>
        </p:txBody>
      </p:sp>
      <p:sp>
        <p:nvSpPr>
          <p:cNvPr id="8" name="Rectangle 5"/>
          <p:cNvSpPr>
            <a:spLocks noChangeArrowheads="1"/>
          </p:cNvSpPr>
          <p:nvPr/>
        </p:nvSpPr>
        <p:spPr bwMode="auto">
          <a:xfrm>
            <a:off x="276224" y="60555"/>
            <a:ext cx="1069657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en-US" altLang="ru-RU" sz="3000" b="1" u="sng" dirty="0" smtClean="0">
                <a:solidFill>
                  <a:schemeClr val="bg2">
                    <a:lumMod val="10000"/>
                  </a:schemeClr>
                </a:solidFill>
                <a:latin typeface="Arial" charset="0"/>
                <a:cs typeface="Arial" charset="0"/>
              </a:rPr>
              <a:t>Draft UN Regulation review (informal document)</a:t>
            </a:r>
            <a:endParaRPr kumimoji="0" lang="en-US" altLang="ru-RU" sz="3000" b="1" u="sng" dirty="0">
              <a:solidFill>
                <a:schemeClr val="bg2">
                  <a:lumMod val="10000"/>
                </a:schemeClr>
              </a:solidFill>
              <a:latin typeface="Arial" charset="0"/>
              <a:cs typeface="Arial" charset="0"/>
            </a:endParaRPr>
          </a:p>
        </p:txBody>
      </p:sp>
    </p:spTree>
    <p:extLst>
      <p:ext uri="{BB962C8B-B14F-4D97-AF65-F5344CB8AC3E}">
        <p14:creationId xmlns:p14="http://schemas.microsoft.com/office/powerpoint/2010/main" val="13660038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4"/>
          </p:nvPr>
        </p:nvSpPr>
        <p:spPr/>
        <p:txBody>
          <a:bodyPr/>
          <a:lstStyle/>
          <a:p>
            <a:fld id="{D57F1E4F-1CFF-5643-939E-217C01CDF565}" type="slidenum">
              <a:rPr lang="en-US" smtClean="0"/>
              <a:pPr/>
              <a:t>4</a:t>
            </a:fld>
            <a:endParaRPr lang="en-US" dirty="0"/>
          </a:p>
        </p:txBody>
      </p:sp>
      <p:sp>
        <p:nvSpPr>
          <p:cNvPr id="5" name="Прямоугольник 1"/>
          <p:cNvSpPr>
            <a:spLocks noChangeArrowheads="1"/>
          </p:cNvSpPr>
          <p:nvPr/>
        </p:nvSpPr>
        <p:spPr bwMode="auto">
          <a:xfrm>
            <a:off x="298449" y="1068908"/>
            <a:ext cx="10441595" cy="5601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Aft>
                <a:spcPts val="1600"/>
              </a:spcAft>
            </a:pPr>
            <a:r>
              <a:rPr lang="en-US" altLang="ru-RU" sz="2200" b="1" dirty="0">
                <a:solidFill>
                  <a:schemeClr val="bg2">
                    <a:lumMod val="10000"/>
                  </a:schemeClr>
                </a:solidFill>
                <a:latin typeface="Arial" panose="020B0604020202020204" pitchFamily="34" charset="0"/>
                <a:cs typeface="Arial" panose="020B0604020202020204" pitchFamily="34" charset="0"/>
              </a:rPr>
              <a:t>1.2.	</a:t>
            </a:r>
            <a:r>
              <a:rPr lang="en-US" altLang="ru-RU" sz="2200" b="1" u="sng" dirty="0">
                <a:solidFill>
                  <a:schemeClr val="bg2">
                    <a:lumMod val="10000"/>
                  </a:schemeClr>
                </a:solidFill>
                <a:latin typeface="Arial" panose="020B0604020202020204" pitchFamily="34" charset="0"/>
                <a:cs typeface="Arial" panose="020B0604020202020204" pitchFamily="34" charset="0"/>
              </a:rPr>
              <a:t>It does not apply to:</a:t>
            </a:r>
          </a:p>
          <a:p>
            <a:pPr marL="898525" indent="-815975" algn="just">
              <a:spcAft>
                <a:spcPts val="1400"/>
              </a:spcAft>
              <a:buFont typeface="Arial" charset="0"/>
              <a:buNone/>
            </a:pPr>
            <a:r>
              <a:rPr lang="en-US" altLang="ru-RU" sz="2200" dirty="0" smtClean="0">
                <a:solidFill>
                  <a:schemeClr val="bg2">
                    <a:lumMod val="10000"/>
                  </a:schemeClr>
                </a:solidFill>
                <a:latin typeface="Arial" panose="020B0604020202020204" pitchFamily="34" charset="0"/>
                <a:cs typeface="Arial" panose="020B0604020202020204" pitchFamily="34" charset="0"/>
              </a:rPr>
              <a:t>(</a:t>
            </a:r>
            <a:r>
              <a:rPr lang="en-US" altLang="ru-RU" sz="2200" dirty="0">
                <a:solidFill>
                  <a:schemeClr val="bg2">
                    <a:lumMod val="10000"/>
                  </a:schemeClr>
                </a:solidFill>
                <a:latin typeface="Arial" panose="020B0604020202020204" pitchFamily="34" charset="0"/>
                <a:cs typeface="Arial" panose="020B0604020202020204" pitchFamily="34" charset="0"/>
              </a:rPr>
              <a:t>a) </a:t>
            </a:r>
            <a:r>
              <a:rPr lang="en-US" altLang="ru-RU" sz="2200" dirty="0" smtClean="0">
                <a:solidFill>
                  <a:schemeClr val="bg2">
                    <a:lumMod val="10000"/>
                  </a:schemeClr>
                </a:solidFill>
                <a:latin typeface="Arial" panose="020B0604020202020204" pitchFamily="34" charset="0"/>
                <a:cs typeface="Arial" panose="020B0604020202020204" pitchFamily="34" charset="0"/>
              </a:rPr>
              <a:t> </a:t>
            </a:r>
            <a:r>
              <a:rPr lang="ru-RU" altLang="ru-RU" sz="2200" dirty="0">
                <a:solidFill>
                  <a:schemeClr val="bg2">
                    <a:lumMod val="10000"/>
                  </a:schemeClr>
                </a:solidFill>
                <a:latin typeface="Arial" panose="020B0604020202020204" pitchFamily="34" charset="0"/>
                <a:cs typeface="Arial" panose="020B0604020202020204" pitchFamily="34" charset="0"/>
              </a:rPr>
              <a:t>	</a:t>
            </a:r>
            <a:r>
              <a:rPr lang="en-GB" altLang="ru-RU" sz="2200" dirty="0">
                <a:solidFill>
                  <a:schemeClr val="bg2">
                    <a:lumMod val="10000"/>
                  </a:schemeClr>
                </a:solidFill>
                <a:latin typeface="Arial" panose="020B0604020202020204" pitchFamily="34" charset="0"/>
                <a:cs typeface="Arial" panose="020B0604020202020204" pitchFamily="34" charset="0"/>
              </a:rPr>
              <a:t>Communication module functionality and communication antenna functionality, unless otherwise prescribed in this Regulation;</a:t>
            </a:r>
            <a:endParaRPr lang="ru-RU" altLang="ru-RU" sz="2200" dirty="0">
              <a:solidFill>
                <a:schemeClr val="bg2">
                  <a:lumMod val="10000"/>
                </a:schemeClr>
              </a:solidFill>
              <a:latin typeface="Arial" panose="020B0604020202020204" pitchFamily="34" charset="0"/>
              <a:cs typeface="Arial" panose="020B0604020202020204" pitchFamily="34" charset="0"/>
            </a:endParaRPr>
          </a:p>
          <a:p>
            <a:pPr marL="898525" indent="-815975" algn="just">
              <a:spcAft>
                <a:spcPts val="1400"/>
              </a:spcAft>
              <a:buFont typeface="Arial" charset="0"/>
              <a:buNone/>
            </a:pPr>
            <a:r>
              <a:rPr lang="en-US" altLang="ru-RU" sz="2200" dirty="0">
                <a:solidFill>
                  <a:schemeClr val="bg2">
                    <a:lumMod val="10000"/>
                  </a:schemeClr>
                </a:solidFill>
                <a:latin typeface="Arial" panose="020B0604020202020204" pitchFamily="34" charset="0"/>
                <a:cs typeface="Arial" panose="020B0604020202020204" pitchFamily="34" charset="0"/>
              </a:rPr>
              <a:t>(b) </a:t>
            </a:r>
            <a:r>
              <a:rPr lang="ru-RU" altLang="ru-RU" sz="2200" dirty="0">
                <a:solidFill>
                  <a:schemeClr val="bg2">
                    <a:lumMod val="10000"/>
                  </a:schemeClr>
                </a:solidFill>
                <a:latin typeface="Arial" panose="020B0604020202020204" pitchFamily="34" charset="0"/>
                <a:cs typeface="Arial" panose="020B0604020202020204" pitchFamily="34" charset="0"/>
              </a:rPr>
              <a:t>	</a:t>
            </a:r>
            <a:r>
              <a:rPr lang="en-GB" altLang="ru-RU" sz="2200" dirty="0">
                <a:solidFill>
                  <a:schemeClr val="bg2">
                    <a:lumMod val="10000"/>
                  </a:schemeClr>
                </a:solidFill>
                <a:latin typeface="Arial" panose="020B0604020202020204" pitchFamily="34" charset="0"/>
                <a:cs typeface="Arial" panose="020B0604020202020204" pitchFamily="34" charset="0"/>
              </a:rPr>
              <a:t>The data additional to MSD to be convened to PSAP, the format of the data, the mechanism and logic of data transmission, data exchange protocol, operation modes and conditions of transitions between such modes, performance of the test call and test data transfer, response to protocol commands received from infrastructure and network registration logic;</a:t>
            </a:r>
            <a:endParaRPr lang="ru-RU" altLang="ru-RU" sz="2200" dirty="0">
              <a:solidFill>
                <a:schemeClr val="bg2">
                  <a:lumMod val="10000"/>
                </a:schemeClr>
              </a:solidFill>
              <a:latin typeface="Arial" panose="020B0604020202020204" pitchFamily="34" charset="0"/>
              <a:cs typeface="Arial" panose="020B0604020202020204" pitchFamily="34" charset="0"/>
            </a:endParaRPr>
          </a:p>
          <a:p>
            <a:pPr marL="457200" indent="-457200" algn="just">
              <a:spcAft>
                <a:spcPts val="1400"/>
              </a:spcAft>
              <a:buAutoNum type="alphaLcParenBoth" startAt="3"/>
            </a:pPr>
            <a:r>
              <a:rPr lang="en-US" altLang="ru-RU" sz="2200" dirty="0" smtClean="0">
                <a:solidFill>
                  <a:schemeClr val="bg2">
                    <a:lumMod val="10000"/>
                  </a:schemeClr>
                </a:solidFill>
                <a:latin typeface="Arial" panose="020B0604020202020204" pitchFamily="34" charset="0"/>
                <a:cs typeface="Arial" panose="020B0604020202020204" pitchFamily="34" charset="0"/>
              </a:rPr>
              <a:t>     Privacy</a:t>
            </a:r>
            <a:r>
              <a:rPr lang="en-US" altLang="ru-RU" sz="2200" dirty="0">
                <a:solidFill>
                  <a:schemeClr val="bg2">
                    <a:lumMod val="10000"/>
                  </a:schemeClr>
                </a:solidFill>
                <a:latin typeface="Arial" panose="020B0604020202020204" pitchFamily="34" charset="0"/>
                <a:cs typeface="Arial" panose="020B0604020202020204" pitchFamily="34" charset="0"/>
              </a:rPr>
              <a:t>, data protection and personal data </a:t>
            </a:r>
            <a:r>
              <a:rPr lang="en-US" altLang="ru-RU" sz="2200" dirty="0" smtClean="0">
                <a:solidFill>
                  <a:schemeClr val="bg2">
                    <a:lumMod val="10000"/>
                  </a:schemeClr>
                </a:solidFill>
                <a:latin typeface="Arial" panose="020B0604020202020204" pitchFamily="34" charset="0"/>
                <a:cs typeface="Arial" panose="020B0604020202020204" pitchFamily="34" charset="0"/>
              </a:rPr>
              <a:t>processing;</a:t>
            </a:r>
          </a:p>
          <a:p>
            <a:pPr marL="457200" lvl="0" indent="-457200" algn="just">
              <a:spcAft>
                <a:spcPts val="1400"/>
              </a:spcAft>
              <a:buFontTx/>
              <a:buAutoNum type="alphaLcParenBoth" startAt="3"/>
            </a:pPr>
            <a:r>
              <a:rPr lang="en-GB" sz="2200" dirty="0" smtClean="0">
                <a:solidFill>
                  <a:schemeClr val="bg2">
                    <a:lumMod val="10000"/>
                  </a:schemeClr>
                </a:solidFill>
                <a:latin typeface="Arial" panose="020B0604020202020204" pitchFamily="34" charset="0"/>
                <a:cs typeface="Arial" panose="020B0604020202020204" pitchFamily="34" charset="0"/>
              </a:rPr>
              <a:t>     Periodical </a:t>
            </a:r>
            <a:r>
              <a:rPr lang="en-GB" sz="2200" dirty="0">
                <a:solidFill>
                  <a:schemeClr val="bg2">
                    <a:lumMod val="10000"/>
                  </a:schemeClr>
                </a:solidFill>
                <a:latin typeface="Arial" panose="020B0604020202020204" pitchFamily="34" charset="0"/>
                <a:cs typeface="Arial" panose="020B0604020202020204" pitchFamily="34" charset="0"/>
              </a:rPr>
              <a:t>Technical Inspection</a:t>
            </a:r>
            <a:endParaRPr lang="ru-RU" sz="2200" dirty="0">
              <a:solidFill>
                <a:schemeClr val="bg2">
                  <a:lumMod val="10000"/>
                </a:schemeClr>
              </a:solidFill>
              <a:latin typeface="Arial" panose="020B0604020202020204" pitchFamily="34" charset="0"/>
              <a:cs typeface="Arial" panose="020B0604020202020204" pitchFamily="34" charset="0"/>
            </a:endParaRPr>
          </a:p>
          <a:p>
            <a:pPr marL="457200" indent="-457200" algn="just">
              <a:spcAft>
                <a:spcPts val="1400"/>
              </a:spcAft>
              <a:buAutoNum type="alphaLcParenBoth" startAt="3"/>
            </a:pPr>
            <a:endParaRPr lang="ru-RU" altLang="ru-RU" sz="2200" dirty="0">
              <a:solidFill>
                <a:schemeClr val="bg2">
                  <a:lumMod val="10000"/>
                </a:schemeClr>
              </a:solidFill>
              <a:latin typeface="Arial" panose="020B0604020202020204" pitchFamily="34" charset="0"/>
              <a:cs typeface="Arial" panose="020B0604020202020204" pitchFamily="34" charset="0"/>
            </a:endParaRPr>
          </a:p>
          <a:p>
            <a:pPr algn="just">
              <a:spcAft>
                <a:spcPts val="1000"/>
              </a:spcAft>
            </a:pPr>
            <a:endParaRPr lang="ru-RU" altLang="ru-RU" sz="2200" b="1" dirty="0">
              <a:solidFill>
                <a:schemeClr val="bg2">
                  <a:lumMod val="10000"/>
                </a:schemeClr>
              </a:solidFill>
              <a:latin typeface="Arial" panose="020B0604020202020204" pitchFamily="34" charset="0"/>
              <a:cs typeface="Arial" panose="020B0604020202020204" pitchFamily="34" charset="0"/>
            </a:endParaRPr>
          </a:p>
        </p:txBody>
      </p:sp>
      <p:sp>
        <p:nvSpPr>
          <p:cNvPr id="6" name="Rectangle 5"/>
          <p:cNvSpPr>
            <a:spLocks noChangeArrowheads="1"/>
          </p:cNvSpPr>
          <p:nvPr/>
        </p:nvSpPr>
        <p:spPr bwMode="auto">
          <a:xfrm>
            <a:off x="276224" y="60555"/>
            <a:ext cx="1069657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en-US" altLang="ru-RU" sz="3000" b="1" u="sng" dirty="0" smtClean="0">
                <a:solidFill>
                  <a:schemeClr val="bg2">
                    <a:lumMod val="10000"/>
                  </a:schemeClr>
                </a:solidFill>
                <a:latin typeface="Arial" charset="0"/>
                <a:cs typeface="Arial" charset="0"/>
              </a:rPr>
              <a:t>Draft UN Regulation review (informal document)</a:t>
            </a:r>
            <a:endParaRPr kumimoji="0" lang="en-US" altLang="ru-RU" sz="3000" b="1" u="sng" dirty="0">
              <a:solidFill>
                <a:schemeClr val="bg2">
                  <a:lumMod val="10000"/>
                </a:schemeClr>
              </a:solidFill>
              <a:latin typeface="Arial" charset="0"/>
              <a:cs typeface="Arial" charset="0"/>
            </a:endParaRPr>
          </a:p>
        </p:txBody>
      </p:sp>
    </p:spTree>
    <p:extLst>
      <p:ext uri="{BB962C8B-B14F-4D97-AF65-F5344CB8AC3E}">
        <p14:creationId xmlns:p14="http://schemas.microsoft.com/office/powerpoint/2010/main" val="6540814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4"/>
          </p:nvPr>
        </p:nvSpPr>
        <p:spPr/>
        <p:txBody>
          <a:bodyPr/>
          <a:lstStyle/>
          <a:p>
            <a:fld id="{D57F1E4F-1CFF-5643-939E-217C01CDF565}" type="slidenum">
              <a:rPr lang="en-US" smtClean="0"/>
              <a:pPr/>
              <a:t>5</a:t>
            </a:fld>
            <a:endParaRPr lang="en-US" dirty="0"/>
          </a:p>
        </p:txBody>
      </p:sp>
      <p:sp>
        <p:nvSpPr>
          <p:cNvPr id="6" name="Rectangle 5"/>
          <p:cNvSpPr>
            <a:spLocks noChangeArrowheads="1"/>
          </p:cNvSpPr>
          <p:nvPr/>
        </p:nvSpPr>
        <p:spPr bwMode="auto">
          <a:xfrm>
            <a:off x="276224" y="60555"/>
            <a:ext cx="1069657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en-US" altLang="ru-RU" sz="3000" b="1" u="sng" dirty="0" smtClean="0">
                <a:solidFill>
                  <a:schemeClr val="bg2">
                    <a:lumMod val="10000"/>
                  </a:schemeClr>
                </a:solidFill>
                <a:latin typeface="Arial" charset="0"/>
                <a:cs typeface="Arial" charset="0"/>
              </a:rPr>
              <a:t>Draft UN Regulation review (informal document)</a:t>
            </a:r>
            <a:endParaRPr kumimoji="0" lang="en-US" altLang="ru-RU" sz="3000" b="1" u="sng" dirty="0">
              <a:solidFill>
                <a:schemeClr val="bg2">
                  <a:lumMod val="10000"/>
                </a:schemeClr>
              </a:solidFill>
              <a:latin typeface="Arial" charset="0"/>
              <a:cs typeface="Arial" charset="0"/>
            </a:endParaRPr>
          </a:p>
        </p:txBody>
      </p:sp>
      <p:sp>
        <p:nvSpPr>
          <p:cNvPr id="7" name="Прямоугольник 6"/>
          <p:cNvSpPr/>
          <p:nvPr/>
        </p:nvSpPr>
        <p:spPr>
          <a:xfrm>
            <a:off x="290738" y="880975"/>
            <a:ext cx="11451320" cy="5719514"/>
          </a:xfrm>
          <a:prstGeom prst="rect">
            <a:avLst/>
          </a:prstGeom>
        </p:spPr>
        <p:txBody>
          <a:bodyPr wrap="square">
            <a:spAutoFit/>
          </a:bodyPr>
          <a:lstStyle/>
          <a:p>
            <a:pPr>
              <a:spcAft>
                <a:spcPts val="600"/>
              </a:spcAft>
            </a:pPr>
            <a:r>
              <a:rPr lang="en-GB" sz="1900" dirty="0">
                <a:solidFill>
                  <a:schemeClr val="bg2">
                    <a:lumMod val="10000"/>
                  </a:schemeClr>
                </a:solidFill>
                <a:latin typeface="Arial" panose="020B0604020202020204" pitchFamily="34" charset="0"/>
                <a:cs typeface="Arial" panose="020B0604020202020204" pitchFamily="34" charset="0"/>
              </a:rPr>
              <a:t>1.3	</a:t>
            </a:r>
            <a:r>
              <a:rPr lang="en-GB" sz="1900" dirty="0" smtClean="0">
                <a:solidFill>
                  <a:schemeClr val="bg2">
                    <a:lumMod val="10000"/>
                  </a:schemeClr>
                </a:solidFill>
                <a:latin typeface="Arial" panose="020B0604020202020204" pitchFamily="34" charset="0"/>
                <a:cs typeface="Arial" panose="020B0604020202020204" pitchFamily="34" charset="0"/>
              </a:rPr>
              <a:t>	Vehicles </a:t>
            </a:r>
            <a:endParaRPr lang="ru-RU" sz="1900" dirty="0">
              <a:solidFill>
                <a:schemeClr val="bg2">
                  <a:lumMod val="10000"/>
                </a:schemeClr>
              </a:solidFill>
              <a:latin typeface="Arial" panose="020B0604020202020204" pitchFamily="34" charset="0"/>
              <a:cs typeface="Arial" panose="020B0604020202020204" pitchFamily="34" charset="0"/>
            </a:endParaRPr>
          </a:p>
          <a:p>
            <a:pPr marL="1430338" lvl="3" indent="-531813">
              <a:buFontTx/>
              <a:buChar char="-"/>
            </a:pPr>
            <a:r>
              <a:rPr lang="en-GB" sz="1900" dirty="0" smtClean="0">
                <a:solidFill>
                  <a:schemeClr val="bg2">
                    <a:lumMod val="10000"/>
                  </a:schemeClr>
                </a:solidFill>
                <a:latin typeface="Arial" panose="020B0604020202020204" pitchFamily="34" charset="0"/>
                <a:cs typeface="Arial" panose="020B0604020202020204" pitchFamily="34" charset="0"/>
              </a:rPr>
              <a:t>in </a:t>
            </a:r>
            <a:r>
              <a:rPr lang="en-GB" sz="1900" dirty="0">
                <a:solidFill>
                  <a:schemeClr val="bg2">
                    <a:lumMod val="10000"/>
                  </a:schemeClr>
                </a:solidFill>
                <a:latin typeface="Arial" panose="020B0604020202020204" pitchFamily="34" charset="0"/>
                <a:cs typeface="Arial" panose="020B0604020202020204" pitchFamily="34" charset="0"/>
              </a:rPr>
              <a:t>the scope of neither Regulation No. 94 nor Regulation No. 95 and not fitted with an automatic triggering system, </a:t>
            </a:r>
            <a:endParaRPr lang="en-GB" sz="1900" dirty="0" smtClean="0">
              <a:solidFill>
                <a:schemeClr val="bg2">
                  <a:lumMod val="10000"/>
                </a:schemeClr>
              </a:solidFill>
              <a:latin typeface="Arial" panose="020B0604020202020204" pitchFamily="34" charset="0"/>
              <a:cs typeface="Arial" panose="020B0604020202020204" pitchFamily="34" charset="0"/>
            </a:endParaRPr>
          </a:p>
          <a:p>
            <a:pPr marL="1430338" lvl="3" indent="-531813">
              <a:buFontTx/>
              <a:buChar char="-"/>
            </a:pPr>
            <a:r>
              <a:rPr lang="en-GB" sz="1900" dirty="0" smtClean="0">
                <a:solidFill>
                  <a:schemeClr val="bg2">
                    <a:lumMod val="10000"/>
                  </a:schemeClr>
                </a:solidFill>
                <a:latin typeface="Arial" panose="020B0604020202020204" pitchFamily="34" charset="0"/>
                <a:cs typeface="Arial" panose="020B0604020202020204" pitchFamily="34" charset="0"/>
              </a:rPr>
              <a:t>of </a:t>
            </a:r>
            <a:r>
              <a:rPr lang="en-GB" sz="1900" dirty="0">
                <a:solidFill>
                  <a:schemeClr val="bg2">
                    <a:lumMod val="10000"/>
                  </a:schemeClr>
                </a:solidFill>
                <a:latin typeface="Arial" panose="020B0604020202020204" pitchFamily="34" charset="0"/>
                <a:cs typeface="Arial" panose="020B0604020202020204" pitchFamily="34" charset="0"/>
              </a:rPr>
              <a:t>category M1 in the scope of Regulation No.94 and not equipped with frontal </a:t>
            </a:r>
            <a:r>
              <a:rPr lang="en-GB" sz="1900" dirty="0" smtClean="0">
                <a:solidFill>
                  <a:schemeClr val="bg2">
                    <a:lumMod val="10000"/>
                  </a:schemeClr>
                </a:solidFill>
                <a:latin typeface="Arial" panose="020B0604020202020204" pitchFamily="34" charset="0"/>
                <a:cs typeface="Arial" panose="020B0604020202020204" pitchFamily="34" charset="0"/>
              </a:rPr>
              <a:t>airbag</a:t>
            </a:r>
          </a:p>
          <a:p>
            <a:pPr marL="1430338" lvl="3" indent="-531813">
              <a:spcAft>
                <a:spcPts val="600"/>
              </a:spcAft>
              <a:buFontTx/>
              <a:buChar char="-"/>
            </a:pPr>
            <a:r>
              <a:rPr lang="en-GB" sz="1900" dirty="0" smtClean="0">
                <a:solidFill>
                  <a:schemeClr val="bg2">
                    <a:lumMod val="10000"/>
                  </a:schemeClr>
                </a:solidFill>
                <a:latin typeface="Arial" panose="020B0604020202020204" pitchFamily="34" charset="0"/>
                <a:cs typeface="Arial" panose="020B0604020202020204" pitchFamily="34" charset="0"/>
              </a:rPr>
              <a:t>of </a:t>
            </a:r>
            <a:r>
              <a:rPr lang="en-GB" sz="1900" dirty="0">
                <a:solidFill>
                  <a:schemeClr val="bg2">
                    <a:lumMod val="10000"/>
                  </a:schemeClr>
                </a:solidFill>
                <a:latin typeface="Arial" panose="020B0604020202020204" pitchFamily="34" charset="0"/>
                <a:cs typeface="Arial" panose="020B0604020202020204" pitchFamily="34" charset="0"/>
              </a:rPr>
              <a:t>category N1 in the scope of Regulation No.95 and not equipped with side airbag, or</a:t>
            </a:r>
            <a:endParaRPr lang="ru-RU" sz="1900" dirty="0">
              <a:solidFill>
                <a:schemeClr val="bg2">
                  <a:lumMod val="10000"/>
                </a:schemeClr>
              </a:solidFill>
              <a:latin typeface="Arial" panose="020B0604020202020204" pitchFamily="34" charset="0"/>
              <a:cs typeface="Arial" panose="020B0604020202020204" pitchFamily="34" charset="0"/>
            </a:endParaRPr>
          </a:p>
          <a:p>
            <a:pPr>
              <a:spcAft>
                <a:spcPts val="1400"/>
              </a:spcAft>
            </a:pPr>
            <a:r>
              <a:rPr lang="en-GB" sz="1900" dirty="0" smtClean="0">
                <a:solidFill>
                  <a:schemeClr val="bg2">
                    <a:lumMod val="10000"/>
                  </a:schemeClr>
                </a:solidFill>
                <a:latin typeface="Arial" panose="020B0604020202020204" pitchFamily="34" charset="0"/>
                <a:cs typeface="Arial" panose="020B0604020202020204" pitchFamily="34" charset="0"/>
              </a:rPr>
              <a:t>       	shall </a:t>
            </a:r>
            <a:r>
              <a:rPr lang="en-GB" sz="1900" dirty="0">
                <a:solidFill>
                  <a:schemeClr val="bg2">
                    <a:lumMod val="10000"/>
                  </a:schemeClr>
                </a:solidFill>
                <a:latin typeface="Arial" panose="020B0604020202020204" pitchFamily="34" charset="0"/>
                <a:cs typeface="Arial" panose="020B0604020202020204" pitchFamily="34" charset="0"/>
              </a:rPr>
              <a:t>be excluded from the scope of this </a:t>
            </a:r>
            <a:r>
              <a:rPr lang="en-GB" sz="1900" dirty="0" smtClean="0">
                <a:solidFill>
                  <a:schemeClr val="bg2">
                    <a:lumMod val="10000"/>
                  </a:schemeClr>
                </a:solidFill>
                <a:latin typeface="Arial" panose="020B0604020202020204" pitchFamily="34" charset="0"/>
                <a:cs typeface="Arial" panose="020B0604020202020204" pitchFamily="34" charset="0"/>
              </a:rPr>
              <a:t>regulation.</a:t>
            </a:r>
            <a:endParaRPr lang="en-US" sz="1900" dirty="0">
              <a:solidFill>
                <a:schemeClr val="bg2">
                  <a:lumMod val="10000"/>
                </a:schemeClr>
              </a:solidFill>
              <a:latin typeface="Arial" panose="020B0604020202020204" pitchFamily="34" charset="0"/>
              <a:cs typeface="Arial" panose="020B0604020202020204" pitchFamily="34" charset="0"/>
            </a:endParaRPr>
          </a:p>
          <a:p>
            <a:pPr>
              <a:spcAft>
                <a:spcPts val="1400"/>
              </a:spcAft>
            </a:pPr>
            <a:r>
              <a:rPr lang="en-GB" sz="1900" dirty="0" smtClean="0">
                <a:solidFill>
                  <a:schemeClr val="bg2">
                    <a:lumMod val="10000"/>
                  </a:schemeClr>
                </a:solidFill>
                <a:latin typeface="Arial" panose="020B0604020202020204" pitchFamily="34" charset="0"/>
                <a:cs typeface="Arial" panose="020B0604020202020204" pitchFamily="34" charset="0"/>
              </a:rPr>
              <a:t>1.4</a:t>
            </a:r>
            <a:r>
              <a:rPr lang="en-GB" sz="1900" dirty="0">
                <a:solidFill>
                  <a:schemeClr val="bg2">
                    <a:lumMod val="10000"/>
                  </a:schemeClr>
                </a:solidFill>
                <a:latin typeface="Arial" panose="020B0604020202020204" pitchFamily="34" charset="0"/>
                <a:cs typeface="Arial" panose="020B0604020202020204" pitchFamily="34" charset="0"/>
              </a:rPr>
              <a:t>	</a:t>
            </a:r>
            <a:r>
              <a:rPr lang="en-GB" sz="1900" dirty="0" smtClean="0">
                <a:solidFill>
                  <a:schemeClr val="bg2">
                    <a:lumMod val="10000"/>
                  </a:schemeClr>
                </a:solidFill>
                <a:latin typeface="Arial" panose="020B0604020202020204" pitchFamily="34" charset="0"/>
                <a:cs typeface="Arial" panose="020B0604020202020204" pitchFamily="34" charset="0"/>
              </a:rPr>
              <a:t>	GNSS </a:t>
            </a:r>
            <a:r>
              <a:rPr lang="en-GB" sz="1900" dirty="0">
                <a:solidFill>
                  <a:schemeClr val="bg2">
                    <a:lumMod val="10000"/>
                  </a:schemeClr>
                </a:solidFill>
                <a:latin typeface="Arial" panose="020B0604020202020204" pitchFamily="34" charset="0"/>
                <a:cs typeface="Arial" panose="020B0604020202020204" pitchFamily="34" charset="0"/>
              </a:rPr>
              <a:t>positioning may be approved at the request of the applicant. </a:t>
            </a:r>
            <a:endParaRPr lang="ru-RU" sz="1900" dirty="0">
              <a:solidFill>
                <a:schemeClr val="bg2">
                  <a:lumMod val="10000"/>
                </a:schemeClr>
              </a:solidFill>
              <a:latin typeface="Arial" panose="020B0604020202020204" pitchFamily="34" charset="0"/>
              <a:cs typeface="Arial" panose="020B0604020202020204" pitchFamily="34" charset="0"/>
            </a:endParaRPr>
          </a:p>
          <a:p>
            <a:pPr marL="898525" defTabSz="898525">
              <a:spcAft>
                <a:spcPts val="1400"/>
              </a:spcAft>
            </a:pPr>
            <a:r>
              <a:rPr lang="en-GB" sz="1900" dirty="0" smtClean="0">
                <a:solidFill>
                  <a:schemeClr val="bg2">
                    <a:lumMod val="10000"/>
                  </a:schemeClr>
                </a:solidFill>
                <a:latin typeface="Arial" panose="020B0604020202020204" pitchFamily="34" charset="0"/>
                <a:cs typeface="Arial" panose="020B0604020202020204" pitchFamily="34" charset="0"/>
              </a:rPr>
              <a:t>However</a:t>
            </a:r>
            <a:r>
              <a:rPr lang="en-GB" sz="1900" dirty="0">
                <a:solidFill>
                  <a:schemeClr val="bg2">
                    <a:lumMod val="10000"/>
                  </a:schemeClr>
                </a:solidFill>
                <a:latin typeface="Arial" panose="020B0604020202020204" pitchFamily="34" charset="0"/>
                <a:cs typeface="Arial" panose="020B0604020202020204" pitchFamily="34" charset="0"/>
              </a:rPr>
              <a:t>, if the applicant opts to request approval </a:t>
            </a:r>
            <a:r>
              <a:rPr lang="en-GB" sz="1900" dirty="0" smtClean="0">
                <a:solidFill>
                  <a:schemeClr val="bg2">
                    <a:lumMod val="10000"/>
                  </a:schemeClr>
                </a:solidFill>
                <a:latin typeface="Arial" panose="020B0604020202020204" pitchFamily="34" charset="0"/>
                <a:cs typeface="Arial" panose="020B0604020202020204" pitchFamily="34" charset="0"/>
              </a:rPr>
              <a:t>of </a:t>
            </a:r>
            <a:r>
              <a:rPr lang="en-GB" sz="1900" dirty="0">
                <a:solidFill>
                  <a:schemeClr val="bg2">
                    <a:lumMod val="10000"/>
                  </a:schemeClr>
                </a:solidFill>
                <a:latin typeface="Arial" panose="020B0604020202020204" pitchFamily="34" charset="0"/>
                <a:cs typeface="Arial" panose="020B0604020202020204" pitchFamily="34" charset="0"/>
              </a:rPr>
              <a:t>AECD/AECS without the GNSS positioning as described in this regulation, national requirements of the Contracting Parties apply.</a:t>
            </a:r>
            <a:endParaRPr lang="ru-RU" sz="1900" dirty="0">
              <a:solidFill>
                <a:schemeClr val="bg2">
                  <a:lumMod val="10000"/>
                </a:schemeClr>
              </a:solidFill>
              <a:latin typeface="Arial" panose="020B0604020202020204" pitchFamily="34" charset="0"/>
              <a:cs typeface="Arial" panose="020B0604020202020204" pitchFamily="34" charset="0"/>
            </a:endParaRPr>
          </a:p>
          <a:p>
            <a:r>
              <a:rPr lang="en-GB" sz="1900" dirty="0">
                <a:solidFill>
                  <a:schemeClr val="bg2">
                    <a:lumMod val="10000"/>
                  </a:schemeClr>
                </a:solidFill>
                <a:latin typeface="Arial" panose="020B0604020202020204" pitchFamily="34" charset="0"/>
                <a:cs typeface="Arial" panose="020B0604020202020204" pitchFamily="34" charset="0"/>
              </a:rPr>
              <a:t>1.4a	</a:t>
            </a:r>
            <a:r>
              <a:rPr lang="en-GB" sz="1900" dirty="0" smtClean="0">
                <a:solidFill>
                  <a:schemeClr val="bg2">
                    <a:lumMod val="10000"/>
                  </a:schemeClr>
                </a:solidFill>
                <a:latin typeface="Arial" panose="020B0604020202020204" pitchFamily="34" charset="0"/>
                <a:cs typeface="Arial" panose="020B0604020202020204" pitchFamily="34" charset="0"/>
              </a:rPr>
              <a:t>Pre-crash hands-free </a:t>
            </a:r>
            <a:r>
              <a:rPr lang="en-GB" sz="1900" dirty="0">
                <a:solidFill>
                  <a:schemeClr val="bg2">
                    <a:lumMod val="10000"/>
                  </a:schemeClr>
                </a:solidFill>
                <a:latin typeface="Arial" panose="020B0604020202020204" pitchFamily="34" charset="0"/>
                <a:cs typeface="Arial" panose="020B0604020202020204" pitchFamily="34" charset="0"/>
              </a:rPr>
              <a:t>audio performance may be approved at the request of the applicant. </a:t>
            </a:r>
            <a:endParaRPr lang="ru-RU" sz="1900" dirty="0">
              <a:solidFill>
                <a:schemeClr val="bg2">
                  <a:lumMod val="10000"/>
                </a:schemeClr>
              </a:solidFill>
              <a:latin typeface="Arial" panose="020B0604020202020204" pitchFamily="34" charset="0"/>
              <a:cs typeface="Arial" panose="020B0604020202020204" pitchFamily="34" charset="0"/>
            </a:endParaRPr>
          </a:p>
          <a:p>
            <a:pPr marL="898525">
              <a:spcAft>
                <a:spcPts val="1400"/>
              </a:spcAft>
            </a:pPr>
            <a:r>
              <a:rPr lang="en-GB" sz="1900" dirty="0" smtClean="0">
                <a:solidFill>
                  <a:schemeClr val="bg2">
                    <a:lumMod val="10000"/>
                  </a:schemeClr>
                </a:solidFill>
                <a:latin typeface="Arial" panose="020B0604020202020204" pitchFamily="34" charset="0"/>
                <a:cs typeface="Arial" panose="020B0604020202020204" pitchFamily="34" charset="0"/>
              </a:rPr>
              <a:t>However</a:t>
            </a:r>
            <a:r>
              <a:rPr lang="en-GB" sz="1900" dirty="0">
                <a:solidFill>
                  <a:schemeClr val="bg2">
                    <a:lumMod val="10000"/>
                  </a:schemeClr>
                </a:solidFill>
                <a:latin typeface="Arial" panose="020B0604020202020204" pitchFamily="34" charset="0"/>
                <a:cs typeface="Arial" panose="020B0604020202020204" pitchFamily="34" charset="0"/>
              </a:rPr>
              <a:t>, if the applicant opts to request approval of AECS without the hands-free audio performance assessment as described in this regulation, national requirements of the Contracting Parties apply.</a:t>
            </a:r>
            <a:endParaRPr lang="ru-RU" sz="1900" dirty="0">
              <a:solidFill>
                <a:schemeClr val="bg2">
                  <a:lumMod val="10000"/>
                </a:schemeClr>
              </a:solidFill>
              <a:latin typeface="Arial" panose="020B0604020202020204" pitchFamily="34" charset="0"/>
              <a:cs typeface="Arial" panose="020B0604020202020204" pitchFamily="34" charset="0"/>
            </a:endParaRPr>
          </a:p>
          <a:p>
            <a:pPr>
              <a:spcAft>
                <a:spcPts val="600"/>
              </a:spcAft>
            </a:pPr>
            <a:r>
              <a:rPr lang="en-GB" sz="1900" dirty="0">
                <a:solidFill>
                  <a:schemeClr val="bg2">
                    <a:lumMod val="10000"/>
                  </a:schemeClr>
                </a:solidFill>
                <a:latin typeface="Arial" panose="020B0604020202020204" pitchFamily="34" charset="0"/>
                <a:cs typeface="Arial" panose="020B0604020202020204" pitchFamily="34" charset="0"/>
              </a:rPr>
              <a:t> </a:t>
            </a:r>
            <a:r>
              <a:rPr lang="en-GB" sz="1900" dirty="0" smtClean="0">
                <a:solidFill>
                  <a:schemeClr val="bg2">
                    <a:lumMod val="10000"/>
                  </a:schemeClr>
                </a:solidFill>
                <a:latin typeface="Arial" panose="020B0604020202020204" pitchFamily="34" charset="0"/>
                <a:cs typeface="Arial" panose="020B0604020202020204" pitchFamily="34" charset="0"/>
              </a:rPr>
              <a:t>1.5</a:t>
            </a:r>
            <a:r>
              <a:rPr lang="en-GB" sz="1900" dirty="0">
                <a:solidFill>
                  <a:schemeClr val="bg2">
                    <a:lumMod val="10000"/>
                  </a:schemeClr>
                </a:solidFill>
                <a:latin typeface="Arial" panose="020B0604020202020204" pitchFamily="34" charset="0"/>
                <a:cs typeface="Arial" panose="020B0604020202020204" pitchFamily="34" charset="0"/>
              </a:rPr>
              <a:t>	</a:t>
            </a:r>
            <a:r>
              <a:rPr lang="en-GB" sz="1900" dirty="0" smtClean="0">
                <a:solidFill>
                  <a:schemeClr val="bg2">
                    <a:lumMod val="10000"/>
                  </a:schemeClr>
                </a:solidFill>
                <a:latin typeface="Arial" panose="020B0604020202020204" pitchFamily="34" charset="0"/>
                <a:cs typeface="Arial" panose="020B0604020202020204" pitchFamily="34" charset="0"/>
              </a:rPr>
              <a:t>	Vehicles </a:t>
            </a:r>
            <a:r>
              <a:rPr lang="en-GB" sz="1900" dirty="0">
                <a:solidFill>
                  <a:schemeClr val="bg2">
                    <a:lumMod val="10000"/>
                  </a:schemeClr>
                </a:solidFill>
                <a:latin typeface="Arial" panose="020B0604020202020204" pitchFamily="34" charset="0"/>
                <a:cs typeface="Arial" panose="020B0604020202020204" pitchFamily="34" charset="0"/>
              </a:rPr>
              <a:t>of the following categories shall be excluded from the scope of this regulation:</a:t>
            </a:r>
            <a:endParaRPr lang="ru-RU" sz="1900" dirty="0">
              <a:solidFill>
                <a:schemeClr val="bg2">
                  <a:lumMod val="10000"/>
                </a:schemeClr>
              </a:solidFill>
              <a:latin typeface="Arial" panose="020B0604020202020204" pitchFamily="34" charset="0"/>
              <a:cs typeface="Arial" panose="020B0604020202020204" pitchFamily="34" charset="0"/>
            </a:endParaRPr>
          </a:p>
          <a:p>
            <a:pPr lvl="0"/>
            <a:r>
              <a:rPr lang="en-GB" sz="1900" dirty="0" smtClean="0">
                <a:solidFill>
                  <a:schemeClr val="bg2">
                    <a:lumMod val="10000"/>
                  </a:schemeClr>
                </a:solidFill>
                <a:latin typeface="Arial" panose="020B0604020202020204" pitchFamily="34" charset="0"/>
                <a:cs typeface="Arial" panose="020B0604020202020204" pitchFamily="34" charset="0"/>
              </a:rPr>
              <a:t>		-	Armoured </a:t>
            </a:r>
            <a:r>
              <a:rPr lang="en-GB" sz="1900" dirty="0">
                <a:solidFill>
                  <a:schemeClr val="bg2">
                    <a:lumMod val="10000"/>
                  </a:schemeClr>
                </a:solidFill>
                <a:latin typeface="Arial" panose="020B0604020202020204" pitchFamily="34" charset="0"/>
                <a:cs typeface="Arial" panose="020B0604020202020204" pitchFamily="34" charset="0"/>
              </a:rPr>
              <a:t>vehicles</a:t>
            </a:r>
            <a:r>
              <a:rPr lang="en-GB" sz="1900" baseline="30000" dirty="0">
                <a:solidFill>
                  <a:schemeClr val="bg2">
                    <a:lumMod val="10000"/>
                  </a:schemeClr>
                </a:solidFill>
                <a:latin typeface="Arial" panose="020B0604020202020204" pitchFamily="34" charset="0"/>
                <a:cs typeface="Arial" panose="020B0604020202020204" pitchFamily="34" charset="0"/>
              </a:rPr>
              <a:t>1,</a:t>
            </a:r>
            <a:endParaRPr lang="ru-RU" sz="1900" dirty="0">
              <a:solidFill>
                <a:schemeClr val="bg2">
                  <a:lumMod val="10000"/>
                </a:schemeClr>
              </a:solidFill>
              <a:latin typeface="Arial" panose="020B0604020202020204" pitchFamily="34" charset="0"/>
              <a:cs typeface="Arial" panose="020B0604020202020204" pitchFamily="34" charset="0"/>
            </a:endParaRPr>
          </a:p>
          <a:p>
            <a:pPr lvl="0">
              <a:spcAft>
                <a:spcPts val="600"/>
              </a:spcAft>
            </a:pPr>
            <a:r>
              <a:rPr lang="en-GB" sz="1900" dirty="0" smtClean="0">
                <a:solidFill>
                  <a:schemeClr val="bg2">
                    <a:lumMod val="10000"/>
                  </a:schemeClr>
                </a:solidFill>
                <a:latin typeface="Arial" panose="020B0604020202020204" pitchFamily="34" charset="0"/>
                <a:cs typeface="Arial" panose="020B0604020202020204" pitchFamily="34" charset="0"/>
              </a:rPr>
              <a:t>		-	M1 </a:t>
            </a:r>
            <a:r>
              <a:rPr lang="en-GB" sz="1900" dirty="0">
                <a:solidFill>
                  <a:schemeClr val="bg2">
                    <a:lumMod val="10000"/>
                  </a:schemeClr>
                </a:solidFill>
                <a:latin typeface="Arial" panose="020B0604020202020204" pitchFamily="34" charset="0"/>
                <a:cs typeface="Arial" panose="020B0604020202020204" pitchFamily="34" charset="0"/>
              </a:rPr>
              <a:t>vehicles with a total permissible mass above 3.5t</a:t>
            </a:r>
            <a:endParaRPr lang="ru-RU" sz="1900" dirty="0">
              <a:solidFill>
                <a:schemeClr val="bg2">
                  <a:lumMod val="1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6124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4"/>
          </p:nvPr>
        </p:nvSpPr>
        <p:spPr/>
        <p:txBody>
          <a:bodyPr/>
          <a:lstStyle/>
          <a:p>
            <a:fld id="{D57F1E4F-1CFF-5643-939E-217C01CDF565}" type="slidenum">
              <a:rPr lang="en-US" smtClean="0"/>
              <a:pPr/>
              <a:t>6</a:t>
            </a:fld>
            <a:endParaRPr lang="en-US" dirty="0"/>
          </a:p>
        </p:txBody>
      </p:sp>
      <p:sp>
        <p:nvSpPr>
          <p:cNvPr id="4" name="Rectangle 5"/>
          <p:cNvSpPr>
            <a:spLocks noChangeArrowheads="1"/>
          </p:cNvSpPr>
          <p:nvPr/>
        </p:nvSpPr>
        <p:spPr bwMode="auto">
          <a:xfrm>
            <a:off x="276224" y="60555"/>
            <a:ext cx="1069657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en-US" altLang="ru-RU" sz="3000" b="1" u="sng" dirty="0" smtClean="0">
                <a:solidFill>
                  <a:schemeClr val="bg2">
                    <a:lumMod val="10000"/>
                  </a:schemeClr>
                </a:solidFill>
                <a:latin typeface="Arial" charset="0"/>
                <a:cs typeface="Arial" charset="0"/>
              </a:rPr>
              <a:t>Draft UN Regulation review (informal document)</a:t>
            </a:r>
            <a:endParaRPr kumimoji="0" lang="en-US" altLang="ru-RU" sz="3000" b="1" u="sng" dirty="0">
              <a:solidFill>
                <a:schemeClr val="bg2">
                  <a:lumMod val="10000"/>
                </a:schemeClr>
              </a:solidFill>
              <a:latin typeface="Arial" charset="0"/>
              <a:cs typeface="Arial" charset="0"/>
            </a:endParaRPr>
          </a:p>
        </p:txBody>
      </p:sp>
      <p:sp>
        <p:nvSpPr>
          <p:cNvPr id="5" name="Прямоугольник 4"/>
          <p:cNvSpPr/>
          <p:nvPr/>
        </p:nvSpPr>
        <p:spPr>
          <a:xfrm>
            <a:off x="367663" y="1031924"/>
            <a:ext cx="10513696" cy="4129336"/>
          </a:xfrm>
          <a:prstGeom prst="rect">
            <a:avLst/>
          </a:prstGeom>
        </p:spPr>
        <p:txBody>
          <a:bodyPr wrap="square">
            <a:spAutoFit/>
          </a:bodyPr>
          <a:lstStyle/>
          <a:p>
            <a:pPr>
              <a:spcAft>
                <a:spcPts val="2000"/>
              </a:spcAft>
            </a:pPr>
            <a:r>
              <a:rPr lang="en-GB" sz="2400" b="1" dirty="0" smtClean="0">
                <a:solidFill>
                  <a:schemeClr val="bg2">
                    <a:lumMod val="10000"/>
                  </a:schemeClr>
                </a:solidFill>
                <a:latin typeface="Arial" panose="020B0604020202020204" pitchFamily="34" charset="0"/>
                <a:cs typeface="Arial" panose="020B0604020202020204" pitchFamily="34" charset="0"/>
              </a:rPr>
              <a:t>Definitions:</a:t>
            </a:r>
          </a:p>
          <a:p>
            <a:pPr>
              <a:spcAft>
                <a:spcPts val="1000"/>
              </a:spcAft>
            </a:pPr>
            <a:r>
              <a:rPr lang="en-GB" sz="2000" b="1" dirty="0" smtClean="0">
                <a:solidFill>
                  <a:schemeClr val="tx1">
                    <a:lumMod val="75000"/>
                  </a:schemeClr>
                </a:solidFill>
                <a:latin typeface="Arial" panose="020B0604020202020204" pitchFamily="34" charset="0"/>
                <a:cs typeface="Arial" panose="020B0604020202020204" pitchFamily="34" charset="0"/>
              </a:rPr>
              <a:t>“</a:t>
            </a:r>
            <a:r>
              <a:rPr lang="en-GB" sz="2000" b="1" dirty="0">
                <a:solidFill>
                  <a:schemeClr val="tx1">
                    <a:lumMod val="75000"/>
                  </a:schemeClr>
                </a:solidFill>
                <a:latin typeface="Arial" panose="020B0604020202020204" pitchFamily="34" charset="0"/>
                <a:cs typeface="Arial" panose="020B0604020202020204" pitchFamily="34" charset="0"/>
              </a:rPr>
              <a:t>AECD (Accident Emergency Call Device)” </a:t>
            </a:r>
            <a:r>
              <a:rPr lang="en-GB" sz="2000" dirty="0">
                <a:solidFill>
                  <a:schemeClr val="bg2">
                    <a:lumMod val="10000"/>
                  </a:schemeClr>
                </a:solidFill>
                <a:latin typeface="Arial" panose="020B0604020202020204" pitchFamily="34" charset="0"/>
                <a:cs typeface="Arial" panose="020B0604020202020204" pitchFamily="34" charset="0"/>
              </a:rPr>
              <a:t>means a unit or a set of units</a:t>
            </a:r>
            <a:r>
              <a:rPr lang="en-GB" sz="2000" b="1" dirty="0">
                <a:solidFill>
                  <a:schemeClr val="bg2">
                    <a:lumMod val="10000"/>
                  </a:schemeClr>
                </a:solidFill>
                <a:latin typeface="Arial" panose="020B0604020202020204" pitchFamily="34" charset="0"/>
                <a:cs typeface="Arial" panose="020B0604020202020204" pitchFamily="34" charset="0"/>
              </a:rPr>
              <a:t> </a:t>
            </a:r>
            <a:r>
              <a:rPr lang="en-GB" sz="2000" dirty="0">
                <a:solidFill>
                  <a:schemeClr val="bg2">
                    <a:lumMod val="10000"/>
                  </a:schemeClr>
                </a:solidFill>
                <a:latin typeface="Arial" panose="020B0604020202020204" pitchFamily="34" charset="0"/>
                <a:cs typeface="Arial" panose="020B0604020202020204" pitchFamily="34" charset="0"/>
              </a:rPr>
              <a:t>performing at least</a:t>
            </a:r>
            <a:r>
              <a:rPr lang="en-GB" sz="2000" b="1" dirty="0">
                <a:solidFill>
                  <a:schemeClr val="bg2">
                    <a:lumMod val="10000"/>
                  </a:schemeClr>
                </a:solidFill>
                <a:latin typeface="Arial" panose="020B0604020202020204" pitchFamily="34" charset="0"/>
                <a:cs typeface="Arial" panose="020B0604020202020204" pitchFamily="34" charset="0"/>
              </a:rPr>
              <a:t> </a:t>
            </a:r>
            <a:r>
              <a:rPr lang="en-GB" sz="2000" dirty="0">
                <a:solidFill>
                  <a:schemeClr val="bg2">
                    <a:lumMod val="10000"/>
                  </a:schemeClr>
                </a:solidFill>
                <a:latin typeface="Arial" panose="020B0604020202020204" pitchFamily="34" charset="0"/>
                <a:cs typeface="Arial" panose="020B0604020202020204" pitchFamily="34" charset="0"/>
              </a:rPr>
              <a:t>the</a:t>
            </a:r>
            <a:r>
              <a:rPr lang="en-GB" sz="2000" b="1" dirty="0">
                <a:solidFill>
                  <a:schemeClr val="bg2">
                    <a:lumMod val="10000"/>
                  </a:schemeClr>
                </a:solidFill>
                <a:latin typeface="Arial" panose="020B0604020202020204" pitchFamily="34" charset="0"/>
                <a:cs typeface="Arial" panose="020B0604020202020204" pitchFamily="34" charset="0"/>
              </a:rPr>
              <a:t> </a:t>
            </a:r>
            <a:r>
              <a:rPr lang="en-GB" sz="2000" dirty="0">
                <a:solidFill>
                  <a:schemeClr val="bg2">
                    <a:lumMod val="10000"/>
                  </a:schemeClr>
                </a:solidFill>
                <a:latin typeface="Arial" panose="020B0604020202020204" pitchFamily="34" charset="0"/>
                <a:cs typeface="Arial" panose="020B0604020202020204" pitchFamily="34" charset="0"/>
              </a:rPr>
              <a:t>following</a:t>
            </a:r>
            <a:r>
              <a:rPr lang="en-GB" sz="2000" b="1" dirty="0">
                <a:solidFill>
                  <a:schemeClr val="bg2">
                    <a:lumMod val="10000"/>
                  </a:schemeClr>
                </a:solidFill>
                <a:latin typeface="Arial" panose="020B0604020202020204" pitchFamily="34" charset="0"/>
                <a:cs typeface="Arial" panose="020B0604020202020204" pitchFamily="34" charset="0"/>
              </a:rPr>
              <a:t> </a:t>
            </a:r>
            <a:r>
              <a:rPr lang="en-GB" sz="2000" dirty="0" smtClean="0">
                <a:solidFill>
                  <a:schemeClr val="bg2">
                    <a:lumMod val="10000"/>
                  </a:schemeClr>
                </a:solidFill>
                <a:latin typeface="Arial" panose="020B0604020202020204" pitchFamily="34" charset="0"/>
                <a:cs typeface="Arial" panose="020B0604020202020204" pitchFamily="34" charset="0"/>
              </a:rPr>
              <a:t>functions:</a:t>
            </a:r>
            <a:endParaRPr lang="ru-RU" sz="2000" dirty="0">
              <a:solidFill>
                <a:schemeClr val="bg2">
                  <a:lumMod val="10000"/>
                </a:schemeClr>
              </a:solidFill>
              <a:latin typeface="Arial" panose="020B0604020202020204" pitchFamily="34" charset="0"/>
              <a:cs typeface="Arial" panose="020B0604020202020204" pitchFamily="34" charset="0"/>
            </a:endParaRPr>
          </a:p>
          <a:p>
            <a:pPr marL="342900" lvl="0" indent="-342900">
              <a:spcAft>
                <a:spcPts val="600"/>
              </a:spcAft>
              <a:buFontTx/>
              <a:buChar char="-"/>
            </a:pPr>
            <a:r>
              <a:rPr lang="en-GB" sz="2000" dirty="0" smtClean="0">
                <a:solidFill>
                  <a:schemeClr val="bg2">
                    <a:lumMod val="10000"/>
                  </a:schemeClr>
                </a:solidFill>
                <a:latin typeface="Arial" panose="020B0604020202020204" pitchFamily="34" charset="0"/>
                <a:cs typeface="Arial" panose="020B0604020202020204" pitchFamily="34" charset="0"/>
              </a:rPr>
              <a:t>receiving </a:t>
            </a:r>
            <a:r>
              <a:rPr lang="en-GB" sz="2000" dirty="0">
                <a:solidFill>
                  <a:schemeClr val="bg2">
                    <a:lumMod val="10000"/>
                  </a:schemeClr>
                </a:solidFill>
                <a:latin typeface="Arial" panose="020B0604020202020204" pitchFamily="34" charset="0"/>
                <a:cs typeface="Arial" panose="020B0604020202020204" pitchFamily="34" charset="0"/>
              </a:rPr>
              <a:t>and/or generating the automatic and manual</a:t>
            </a:r>
            <a:r>
              <a:rPr lang="en-GB" sz="2000" b="1" dirty="0">
                <a:solidFill>
                  <a:schemeClr val="bg2">
                    <a:lumMod val="10000"/>
                  </a:schemeClr>
                </a:solidFill>
                <a:latin typeface="Arial" panose="020B0604020202020204" pitchFamily="34" charset="0"/>
                <a:cs typeface="Arial" panose="020B0604020202020204" pitchFamily="34" charset="0"/>
              </a:rPr>
              <a:t> </a:t>
            </a:r>
            <a:r>
              <a:rPr lang="en-GB" sz="2000" dirty="0">
                <a:solidFill>
                  <a:schemeClr val="bg2">
                    <a:lumMod val="10000"/>
                  </a:schemeClr>
                </a:solidFill>
                <a:latin typeface="Arial" panose="020B0604020202020204" pitchFamily="34" charset="0"/>
                <a:cs typeface="Arial" panose="020B0604020202020204" pitchFamily="34" charset="0"/>
              </a:rPr>
              <a:t>triggering signals, </a:t>
            </a:r>
            <a:endParaRPr lang="en-GB" sz="2000" dirty="0" smtClean="0">
              <a:solidFill>
                <a:schemeClr val="bg2">
                  <a:lumMod val="10000"/>
                </a:schemeClr>
              </a:solidFill>
              <a:latin typeface="Arial" panose="020B0604020202020204" pitchFamily="34" charset="0"/>
              <a:cs typeface="Arial" panose="020B0604020202020204" pitchFamily="34" charset="0"/>
            </a:endParaRPr>
          </a:p>
          <a:p>
            <a:pPr marL="342900" indent="-342900">
              <a:spcAft>
                <a:spcPts val="600"/>
              </a:spcAft>
              <a:buFontTx/>
              <a:buChar char="-"/>
            </a:pPr>
            <a:r>
              <a:rPr lang="en-GB" sz="2000" dirty="0" smtClean="0">
                <a:solidFill>
                  <a:schemeClr val="bg2">
                    <a:lumMod val="10000"/>
                  </a:schemeClr>
                </a:solidFill>
                <a:latin typeface="Arial" panose="020B0604020202020204" pitchFamily="34" charset="0"/>
                <a:cs typeface="Arial" panose="020B0604020202020204" pitchFamily="34" charset="0"/>
              </a:rPr>
              <a:t>providing </a:t>
            </a:r>
            <a:r>
              <a:rPr lang="en-GB" sz="2000" dirty="0">
                <a:solidFill>
                  <a:schemeClr val="bg2">
                    <a:lumMod val="10000"/>
                  </a:schemeClr>
                </a:solidFill>
                <a:latin typeface="Arial" panose="020B0604020202020204" pitchFamily="34" charset="0"/>
                <a:cs typeface="Arial" panose="020B0604020202020204" pitchFamily="34" charset="0"/>
              </a:rPr>
              <a:t>a warning signal, and</a:t>
            </a:r>
            <a:endParaRPr lang="ru-RU" sz="2000" dirty="0">
              <a:solidFill>
                <a:schemeClr val="bg2">
                  <a:lumMod val="10000"/>
                </a:schemeClr>
              </a:solidFill>
              <a:latin typeface="Arial" panose="020B0604020202020204" pitchFamily="34" charset="0"/>
              <a:cs typeface="Arial" panose="020B0604020202020204" pitchFamily="34" charset="0"/>
            </a:endParaRPr>
          </a:p>
          <a:p>
            <a:pPr marL="342900" lvl="0" indent="-342900">
              <a:spcAft>
                <a:spcPts val="1000"/>
              </a:spcAft>
              <a:buFontTx/>
              <a:buChar char="-"/>
            </a:pPr>
            <a:r>
              <a:rPr lang="en-GB" sz="2000" dirty="0" smtClean="0">
                <a:solidFill>
                  <a:schemeClr val="bg2">
                    <a:lumMod val="10000"/>
                  </a:schemeClr>
                </a:solidFill>
                <a:latin typeface="Arial" panose="020B0604020202020204" pitchFamily="34" charset="0"/>
                <a:cs typeface="Arial" panose="020B0604020202020204" pitchFamily="34" charset="0"/>
              </a:rPr>
              <a:t>sending </a:t>
            </a:r>
            <a:r>
              <a:rPr lang="en-GB" sz="2000" dirty="0">
                <a:solidFill>
                  <a:schemeClr val="bg2">
                    <a:lumMod val="10000"/>
                  </a:schemeClr>
                </a:solidFill>
                <a:latin typeface="Arial" panose="020B0604020202020204" pitchFamily="34" charset="0"/>
                <a:cs typeface="Arial" panose="020B0604020202020204" pitchFamily="34" charset="0"/>
              </a:rPr>
              <a:t>the data. </a:t>
            </a:r>
            <a:endParaRPr lang="ru-RU" sz="2000" dirty="0">
              <a:solidFill>
                <a:schemeClr val="bg2">
                  <a:lumMod val="10000"/>
                </a:schemeClr>
              </a:solidFill>
              <a:latin typeface="Arial" panose="020B0604020202020204" pitchFamily="34" charset="0"/>
              <a:cs typeface="Arial" panose="020B0604020202020204" pitchFamily="34" charset="0"/>
            </a:endParaRPr>
          </a:p>
          <a:p>
            <a:pPr>
              <a:spcAft>
                <a:spcPts val="600"/>
              </a:spcAft>
            </a:pPr>
            <a:r>
              <a:rPr lang="en-GB" sz="2000" dirty="0">
                <a:solidFill>
                  <a:schemeClr val="bg2">
                    <a:lumMod val="10000"/>
                  </a:schemeClr>
                </a:solidFill>
                <a:latin typeface="Arial" panose="020B0604020202020204" pitchFamily="34" charset="0"/>
                <a:cs typeface="Arial" panose="020B0604020202020204" pitchFamily="34" charset="0"/>
              </a:rPr>
              <a:t>It may in addition perform one of the following functions:</a:t>
            </a:r>
            <a:endParaRPr lang="ru-RU" sz="2000" dirty="0">
              <a:solidFill>
                <a:schemeClr val="bg2">
                  <a:lumMod val="10000"/>
                </a:schemeClr>
              </a:solidFill>
              <a:latin typeface="Arial" panose="020B0604020202020204" pitchFamily="34" charset="0"/>
              <a:cs typeface="Arial" panose="020B0604020202020204" pitchFamily="34" charset="0"/>
            </a:endParaRPr>
          </a:p>
          <a:p>
            <a:pPr lvl="0">
              <a:spcAft>
                <a:spcPts val="600"/>
              </a:spcAft>
            </a:pPr>
            <a:r>
              <a:rPr lang="en-GB" sz="2000" dirty="0" smtClean="0">
                <a:solidFill>
                  <a:schemeClr val="bg2">
                    <a:lumMod val="10000"/>
                  </a:schemeClr>
                </a:solidFill>
                <a:latin typeface="Arial" panose="020B0604020202020204" pitchFamily="34" charset="0"/>
                <a:cs typeface="Arial" panose="020B0604020202020204" pitchFamily="34" charset="0"/>
              </a:rPr>
              <a:t>-	receiving </a:t>
            </a:r>
            <a:r>
              <a:rPr lang="en-GB" sz="2000" dirty="0">
                <a:solidFill>
                  <a:schemeClr val="bg2">
                    <a:lumMod val="10000"/>
                  </a:schemeClr>
                </a:solidFill>
                <a:latin typeface="Arial" panose="020B0604020202020204" pitchFamily="34" charset="0"/>
                <a:cs typeface="Arial" panose="020B0604020202020204" pitchFamily="34" charset="0"/>
              </a:rPr>
              <a:t>or determining</a:t>
            </a:r>
            <a:r>
              <a:rPr lang="en-GB" sz="2000" b="1" dirty="0">
                <a:solidFill>
                  <a:schemeClr val="bg2">
                    <a:lumMod val="10000"/>
                  </a:schemeClr>
                </a:solidFill>
                <a:latin typeface="Arial" panose="020B0604020202020204" pitchFamily="34" charset="0"/>
                <a:cs typeface="Arial" panose="020B0604020202020204" pitchFamily="34" charset="0"/>
              </a:rPr>
              <a:t> </a:t>
            </a:r>
            <a:r>
              <a:rPr lang="en-GB" sz="2000" dirty="0">
                <a:solidFill>
                  <a:schemeClr val="bg2">
                    <a:lumMod val="10000"/>
                  </a:schemeClr>
                </a:solidFill>
                <a:latin typeface="Arial" panose="020B0604020202020204" pitchFamily="34" charset="0"/>
                <a:cs typeface="Arial" panose="020B0604020202020204" pitchFamily="34" charset="0"/>
              </a:rPr>
              <a:t>the vehicle location,</a:t>
            </a:r>
            <a:r>
              <a:rPr lang="en-GB" sz="2000" b="1" dirty="0">
                <a:solidFill>
                  <a:schemeClr val="bg2">
                    <a:lumMod val="10000"/>
                  </a:schemeClr>
                </a:solidFill>
                <a:latin typeface="Arial" panose="020B0604020202020204" pitchFamily="34" charset="0"/>
                <a:cs typeface="Arial" panose="020B0604020202020204" pitchFamily="34" charset="0"/>
              </a:rPr>
              <a:t> </a:t>
            </a:r>
            <a:endParaRPr lang="ru-RU" sz="2000" dirty="0">
              <a:solidFill>
                <a:schemeClr val="bg2">
                  <a:lumMod val="10000"/>
                </a:schemeClr>
              </a:solidFill>
              <a:latin typeface="Arial" panose="020B0604020202020204" pitchFamily="34" charset="0"/>
              <a:cs typeface="Arial" panose="020B0604020202020204" pitchFamily="34" charset="0"/>
            </a:endParaRPr>
          </a:p>
          <a:p>
            <a:pPr lvl="0">
              <a:spcAft>
                <a:spcPts val="600"/>
              </a:spcAft>
            </a:pPr>
            <a:r>
              <a:rPr lang="en-GB" sz="2000" dirty="0" smtClean="0">
                <a:solidFill>
                  <a:schemeClr val="bg2">
                    <a:lumMod val="10000"/>
                  </a:schemeClr>
                </a:solidFill>
                <a:latin typeface="Arial" panose="020B0604020202020204" pitchFamily="34" charset="0"/>
                <a:cs typeface="Arial" panose="020B0604020202020204" pitchFamily="34" charset="0"/>
              </a:rPr>
              <a:t>-	allowing </a:t>
            </a:r>
            <a:r>
              <a:rPr lang="en-GB" sz="2000" dirty="0">
                <a:solidFill>
                  <a:schemeClr val="bg2">
                    <a:lumMod val="10000"/>
                  </a:schemeClr>
                </a:solidFill>
                <a:latin typeface="Arial" panose="020B0604020202020204" pitchFamily="34" charset="0"/>
                <a:cs typeface="Arial" panose="020B0604020202020204" pitchFamily="34" charset="0"/>
              </a:rPr>
              <a:t>bidirectional  audio signals for voice communication;</a:t>
            </a:r>
            <a:endParaRPr lang="ru-RU" sz="2000" dirty="0">
              <a:solidFill>
                <a:schemeClr val="bg2">
                  <a:lumMod val="10000"/>
                </a:schemeClr>
              </a:solidFill>
              <a:latin typeface="Arial" panose="020B0604020202020204" pitchFamily="34" charset="0"/>
              <a:cs typeface="Arial" panose="020B0604020202020204" pitchFamily="34" charset="0"/>
            </a:endParaRPr>
          </a:p>
          <a:p>
            <a:pPr>
              <a:spcAft>
                <a:spcPts val="600"/>
              </a:spcAft>
            </a:pPr>
            <a:r>
              <a:rPr lang="en-GB" sz="2000" dirty="0">
                <a:solidFill>
                  <a:schemeClr val="bg2">
                    <a:lumMod val="10000"/>
                  </a:schemeClr>
                </a:solidFill>
                <a:latin typeface="Arial" panose="020B0604020202020204" pitchFamily="34" charset="0"/>
                <a:cs typeface="Arial" panose="020B0604020202020204" pitchFamily="34" charset="0"/>
              </a:rPr>
              <a:t>unless specified otherwise in this regulation.</a:t>
            </a:r>
            <a:endParaRPr lang="ru-RU" sz="2000" dirty="0">
              <a:solidFill>
                <a:schemeClr val="bg2">
                  <a:lumMod val="10000"/>
                </a:schemeClr>
              </a:solidFill>
              <a:effectLst/>
              <a:latin typeface="Arial" panose="020B0604020202020204" pitchFamily="34" charset="0"/>
              <a:cs typeface="Arial" panose="020B0604020202020204" pitchFamily="34" charset="0"/>
            </a:endParaRPr>
          </a:p>
        </p:txBody>
      </p:sp>
      <p:sp>
        <p:nvSpPr>
          <p:cNvPr id="6" name="Прямоугольник 5"/>
          <p:cNvSpPr/>
          <p:nvPr/>
        </p:nvSpPr>
        <p:spPr>
          <a:xfrm>
            <a:off x="367663" y="5320279"/>
            <a:ext cx="11361594" cy="400110"/>
          </a:xfrm>
          <a:prstGeom prst="rect">
            <a:avLst/>
          </a:prstGeom>
        </p:spPr>
        <p:txBody>
          <a:bodyPr wrap="square">
            <a:spAutoFit/>
          </a:bodyPr>
          <a:lstStyle/>
          <a:p>
            <a:r>
              <a:rPr lang="en-GB" sz="2000" b="1" dirty="0">
                <a:solidFill>
                  <a:schemeClr val="tx1">
                    <a:lumMod val="75000"/>
                  </a:schemeClr>
                </a:solidFill>
                <a:latin typeface="Arial" panose="020B0604020202020204" pitchFamily="34" charset="0"/>
                <a:cs typeface="Arial" panose="020B0604020202020204" pitchFamily="34" charset="0"/>
              </a:rPr>
              <a:t>“AECS” (Accident Emergency Call System) </a:t>
            </a:r>
            <a:r>
              <a:rPr lang="en-GB" sz="2000" dirty="0">
                <a:solidFill>
                  <a:schemeClr val="bg2">
                    <a:lumMod val="10000"/>
                  </a:schemeClr>
                </a:solidFill>
                <a:latin typeface="Arial" panose="020B0604020202020204" pitchFamily="34" charset="0"/>
                <a:cs typeface="Arial" panose="020B0604020202020204" pitchFamily="34" charset="0"/>
              </a:rPr>
              <a:t>means an AECD when installed in a vehicle.</a:t>
            </a:r>
            <a:endParaRPr lang="ru-RU" sz="2000" dirty="0">
              <a:solidFill>
                <a:schemeClr val="bg2">
                  <a:lumMod val="1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90429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4"/>
          </p:nvPr>
        </p:nvSpPr>
        <p:spPr/>
        <p:txBody>
          <a:bodyPr/>
          <a:lstStyle/>
          <a:p>
            <a:fld id="{D57F1E4F-1CFF-5643-939E-217C01CDF565}" type="slidenum">
              <a:rPr lang="en-US" smtClean="0"/>
              <a:pPr/>
              <a:t>7</a:t>
            </a:fld>
            <a:endParaRPr lang="en-US" dirty="0"/>
          </a:p>
        </p:txBody>
      </p:sp>
      <p:sp>
        <p:nvSpPr>
          <p:cNvPr id="6" name="Rectangle 5"/>
          <p:cNvSpPr>
            <a:spLocks noChangeArrowheads="1"/>
          </p:cNvSpPr>
          <p:nvPr/>
        </p:nvSpPr>
        <p:spPr bwMode="auto">
          <a:xfrm>
            <a:off x="276224" y="60555"/>
            <a:ext cx="1069657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en-US" altLang="ru-RU" sz="3000" b="1" u="sng" dirty="0" smtClean="0">
                <a:solidFill>
                  <a:schemeClr val="bg2">
                    <a:lumMod val="10000"/>
                  </a:schemeClr>
                </a:solidFill>
                <a:latin typeface="Arial" charset="0"/>
                <a:cs typeface="Arial" charset="0"/>
              </a:rPr>
              <a:t>Draft UN Regulation review (informal document)</a:t>
            </a:r>
            <a:endParaRPr kumimoji="0" lang="en-US" altLang="ru-RU" sz="3000" b="1" u="sng" dirty="0">
              <a:solidFill>
                <a:schemeClr val="bg2">
                  <a:lumMod val="10000"/>
                </a:schemeClr>
              </a:solidFill>
              <a:latin typeface="Arial" charset="0"/>
              <a:cs typeface="Arial" charset="0"/>
            </a:endParaRPr>
          </a:p>
        </p:txBody>
      </p:sp>
      <p:sp>
        <p:nvSpPr>
          <p:cNvPr id="7" name="Прямоугольник 6"/>
          <p:cNvSpPr/>
          <p:nvPr/>
        </p:nvSpPr>
        <p:spPr>
          <a:xfrm>
            <a:off x="276223" y="811522"/>
            <a:ext cx="11178715" cy="677108"/>
          </a:xfrm>
          <a:prstGeom prst="rect">
            <a:avLst/>
          </a:prstGeom>
        </p:spPr>
        <p:txBody>
          <a:bodyPr wrap="square">
            <a:spAutoFit/>
          </a:bodyPr>
          <a:lstStyle/>
          <a:p>
            <a:pPr marL="898525" indent="-898525"/>
            <a:r>
              <a:rPr lang="en-US" sz="1900" b="1" dirty="0" smtClean="0">
                <a:solidFill>
                  <a:schemeClr val="tx1">
                    <a:lumMod val="75000"/>
                  </a:schemeClr>
                </a:solidFill>
                <a:latin typeface="Arial" panose="020B0604020202020204" pitchFamily="34" charset="0"/>
                <a:cs typeface="Arial" panose="020B0604020202020204" pitchFamily="34" charset="0"/>
              </a:rPr>
              <a:t>Part I.	</a:t>
            </a:r>
            <a:r>
              <a:rPr lang="en-GB" sz="1900" b="1" cap="all" dirty="0" smtClean="0">
                <a:solidFill>
                  <a:schemeClr val="tx1">
                    <a:lumMod val="75000"/>
                  </a:schemeClr>
                </a:solidFill>
                <a:latin typeface="Arial" panose="020B0604020202020204" pitchFamily="34" charset="0"/>
                <a:cs typeface="Arial" panose="020B0604020202020204" pitchFamily="34" charset="0"/>
              </a:rPr>
              <a:t>approval </a:t>
            </a:r>
            <a:r>
              <a:rPr lang="en-GB" sz="1900" b="1" cap="all" dirty="0">
                <a:solidFill>
                  <a:schemeClr val="tx1">
                    <a:lumMod val="75000"/>
                  </a:schemeClr>
                </a:solidFill>
                <a:latin typeface="Arial" panose="020B0604020202020204" pitchFamily="34" charset="0"/>
                <a:cs typeface="Arial" panose="020B0604020202020204" pitchFamily="34" charset="0"/>
              </a:rPr>
              <a:t>of Accident Emergency Call Devices (AECD) which are intended to be fitted to vehicles of categories M1 and N1</a:t>
            </a:r>
            <a:endParaRPr lang="ru-RU" sz="1900" b="1" dirty="0">
              <a:solidFill>
                <a:schemeClr val="tx1">
                  <a:lumMod val="75000"/>
                </a:schemeClr>
              </a:solidFill>
              <a:latin typeface="Arial" panose="020B0604020202020204" pitchFamily="34" charset="0"/>
              <a:cs typeface="Arial" panose="020B0604020202020204" pitchFamily="34" charset="0"/>
            </a:endParaRPr>
          </a:p>
        </p:txBody>
      </p:sp>
      <p:sp>
        <p:nvSpPr>
          <p:cNvPr id="8" name="Прямоугольник 7"/>
          <p:cNvSpPr/>
          <p:nvPr/>
        </p:nvSpPr>
        <p:spPr>
          <a:xfrm>
            <a:off x="1223875" y="1480921"/>
            <a:ext cx="11444722" cy="1569660"/>
          </a:xfrm>
          <a:prstGeom prst="rect">
            <a:avLst/>
          </a:prstGeom>
        </p:spPr>
        <p:txBody>
          <a:bodyPr wrap="square">
            <a:spAutoFit/>
          </a:bodyPr>
          <a:lstStyle/>
          <a:p>
            <a:pPr marL="342900" indent="-342900">
              <a:buFontTx/>
              <a:buChar char="-"/>
            </a:pPr>
            <a:r>
              <a:rPr lang="en-US" sz="1600" dirty="0" smtClean="0">
                <a:solidFill>
                  <a:schemeClr val="bg2">
                    <a:lumMod val="10000"/>
                  </a:schemeClr>
                </a:solidFill>
                <a:latin typeface="Arial" panose="020B0604020202020204" pitchFamily="34" charset="0"/>
                <a:cs typeface="Arial" panose="020B0604020202020204" pitchFamily="34" charset="0"/>
              </a:rPr>
              <a:t>EMC</a:t>
            </a:r>
          </a:p>
          <a:p>
            <a:pPr marL="342900" indent="-342900">
              <a:buFontTx/>
              <a:buChar char="-"/>
            </a:pPr>
            <a:r>
              <a:rPr lang="en-US" sz="1600" dirty="0" smtClean="0">
                <a:solidFill>
                  <a:schemeClr val="bg2">
                    <a:lumMod val="10000"/>
                  </a:schemeClr>
                </a:solidFill>
                <a:latin typeface="Arial" panose="020B0604020202020204" pitchFamily="34" charset="0"/>
                <a:cs typeface="Arial" panose="020B0604020202020204" pitchFamily="34" charset="0"/>
              </a:rPr>
              <a:t>Position determination</a:t>
            </a:r>
          </a:p>
          <a:p>
            <a:pPr marL="342900" indent="-342900">
              <a:buFontTx/>
              <a:buChar char="-"/>
            </a:pPr>
            <a:r>
              <a:rPr lang="en-GB" sz="1600" dirty="0">
                <a:solidFill>
                  <a:schemeClr val="bg2">
                    <a:lumMod val="10000"/>
                  </a:schemeClr>
                </a:solidFill>
                <a:latin typeface="Arial" panose="020B0604020202020204" pitchFamily="34" charset="0"/>
                <a:cs typeface="Arial" panose="020B0604020202020204" pitchFamily="34" charset="0"/>
              </a:rPr>
              <a:t>Mean of access to mobile </a:t>
            </a:r>
            <a:r>
              <a:rPr lang="en-GB" sz="1600" dirty="0" smtClean="0">
                <a:solidFill>
                  <a:schemeClr val="bg2">
                    <a:lumMod val="10000"/>
                  </a:schemeClr>
                </a:solidFill>
                <a:latin typeface="Arial" panose="020B0604020202020204" pitchFamily="34" charset="0"/>
                <a:cs typeface="Arial" panose="020B0604020202020204" pitchFamily="34" charset="0"/>
              </a:rPr>
              <a:t>networks</a:t>
            </a:r>
          </a:p>
          <a:p>
            <a:pPr marL="342900" indent="-342900">
              <a:buFontTx/>
              <a:buChar char="-"/>
            </a:pPr>
            <a:r>
              <a:rPr lang="en-US" sz="1600" dirty="0">
                <a:solidFill>
                  <a:schemeClr val="bg2">
                    <a:lumMod val="10000"/>
                  </a:schemeClr>
                </a:solidFill>
                <a:latin typeface="Arial" panose="020B0604020202020204" pitchFamily="34" charset="0"/>
                <a:cs typeface="Arial" panose="020B0604020202020204" pitchFamily="34" charset="0"/>
              </a:rPr>
              <a:t>information and warning </a:t>
            </a:r>
            <a:r>
              <a:rPr lang="en-US" sz="1600" dirty="0" smtClean="0">
                <a:solidFill>
                  <a:schemeClr val="bg2">
                    <a:lumMod val="10000"/>
                  </a:schemeClr>
                </a:solidFill>
                <a:latin typeface="Arial" panose="020B0604020202020204" pitchFamily="34" charset="0"/>
                <a:cs typeface="Arial" panose="020B0604020202020204" pitchFamily="34" charset="0"/>
              </a:rPr>
              <a:t>signal</a:t>
            </a:r>
          </a:p>
          <a:p>
            <a:pPr marL="342900" indent="-342900">
              <a:buFontTx/>
              <a:buChar char="-"/>
            </a:pPr>
            <a:r>
              <a:rPr lang="en-US" sz="1600" dirty="0">
                <a:solidFill>
                  <a:schemeClr val="bg2">
                    <a:lumMod val="10000"/>
                  </a:schemeClr>
                </a:solidFill>
                <a:latin typeface="Arial" panose="020B0604020202020204" pitchFamily="34" charset="0"/>
                <a:cs typeface="Arial" panose="020B0604020202020204" pitchFamily="34" charset="0"/>
              </a:rPr>
              <a:t>Power </a:t>
            </a:r>
            <a:r>
              <a:rPr lang="en-US" sz="1600" dirty="0" smtClean="0">
                <a:solidFill>
                  <a:schemeClr val="bg2">
                    <a:lumMod val="10000"/>
                  </a:schemeClr>
                </a:solidFill>
                <a:latin typeface="Arial" panose="020B0604020202020204" pitchFamily="34" charset="0"/>
                <a:cs typeface="Arial" panose="020B0604020202020204" pitchFamily="34" charset="0"/>
              </a:rPr>
              <a:t>supply</a:t>
            </a:r>
          </a:p>
          <a:p>
            <a:pPr marL="342900" indent="-342900">
              <a:buFontTx/>
              <a:buChar char="-"/>
            </a:pPr>
            <a:r>
              <a:rPr lang="en-GB" sz="1600" dirty="0">
                <a:solidFill>
                  <a:schemeClr val="bg2">
                    <a:lumMod val="10000"/>
                  </a:schemeClr>
                </a:solidFill>
                <a:latin typeface="Arial" panose="020B0604020202020204" pitchFamily="34" charset="0"/>
                <a:cs typeface="Arial" panose="020B0604020202020204" pitchFamily="34" charset="0"/>
              </a:rPr>
              <a:t>Resistance to impact</a:t>
            </a:r>
            <a:r>
              <a:rPr lang="en-GB" sz="1600" dirty="0" smtClean="0">
                <a:solidFill>
                  <a:schemeClr val="bg2">
                    <a:lumMod val="10000"/>
                  </a:schemeClr>
                </a:solidFill>
                <a:latin typeface="Arial" panose="020B0604020202020204" pitchFamily="34" charset="0"/>
                <a:cs typeface="Arial" panose="020B0604020202020204" pitchFamily="34" charset="0"/>
              </a:rPr>
              <a:t> </a:t>
            </a:r>
          </a:p>
        </p:txBody>
      </p:sp>
      <p:sp>
        <p:nvSpPr>
          <p:cNvPr id="9" name="Прямоугольник 8"/>
          <p:cNvSpPr/>
          <p:nvPr/>
        </p:nvSpPr>
        <p:spPr>
          <a:xfrm>
            <a:off x="276223" y="3050581"/>
            <a:ext cx="11062336" cy="677108"/>
          </a:xfrm>
          <a:prstGeom prst="rect">
            <a:avLst/>
          </a:prstGeom>
        </p:spPr>
        <p:txBody>
          <a:bodyPr wrap="square">
            <a:spAutoFit/>
          </a:bodyPr>
          <a:lstStyle/>
          <a:p>
            <a:pPr marL="981075" indent="-981075"/>
            <a:r>
              <a:rPr lang="en-GB" sz="1900" b="1" dirty="0">
                <a:solidFill>
                  <a:schemeClr val="tx1">
                    <a:lumMod val="75000"/>
                  </a:schemeClr>
                </a:solidFill>
                <a:latin typeface="Arial" panose="020B0604020202020204" pitchFamily="34" charset="0"/>
                <a:cs typeface="Arial" panose="020B0604020202020204" pitchFamily="34" charset="0"/>
              </a:rPr>
              <a:t>Part </a:t>
            </a:r>
            <a:r>
              <a:rPr lang="en-GB" sz="1900" b="1" dirty="0" smtClean="0">
                <a:solidFill>
                  <a:schemeClr val="tx1">
                    <a:lumMod val="75000"/>
                  </a:schemeClr>
                </a:solidFill>
                <a:latin typeface="Arial" panose="020B0604020202020204" pitchFamily="34" charset="0"/>
                <a:cs typeface="Arial" panose="020B0604020202020204" pitchFamily="34" charset="0"/>
              </a:rPr>
              <a:t>II.</a:t>
            </a:r>
            <a:r>
              <a:rPr lang="en-GB" sz="1900" b="1" dirty="0">
                <a:solidFill>
                  <a:schemeClr val="tx1">
                    <a:lumMod val="75000"/>
                  </a:schemeClr>
                </a:solidFill>
                <a:latin typeface="Arial" panose="020B0604020202020204" pitchFamily="34" charset="0"/>
                <a:cs typeface="Arial" panose="020B0604020202020204" pitchFamily="34" charset="0"/>
              </a:rPr>
              <a:t>	APPROVAL OF </a:t>
            </a:r>
            <a:r>
              <a:rPr lang="en-GB" sz="1900" b="1" cap="all" dirty="0">
                <a:solidFill>
                  <a:schemeClr val="tx1">
                    <a:lumMod val="75000"/>
                  </a:schemeClr>
                </a:solidFill>
                <a:latin typeface="Arial" panose="020B0604020202020204" pitchFamily="34" charset="0"/>
                <a:cs typeface="Arial" panose="020B0604020202020204" pitchFamily="34" charset="0"/>
              </a:rPr>
              <a:t>vehicles with regard to the installation of an AECD of an approved type</a:t>
            </a:r>
            <a:endParaRPr lang="ru-RU" sz="1900" b="1" dirty="0">
              <a:solidFill>
                <a:schemeClr val="tx1">
                  <a:lumMod val="75000"/>
                </a:schemeClr>
              </a:solidFill>
              <a:latin typeface="Arial" panose="020B0604020202020204" pitchFamily="34" charset="0"/>
              <a:cs typeface="Arial" panose="020B0604020202020204" pitchFamily="34" charset="0"/>
            </a:endParaRPr>
          </a:p>
        </p:txBody>
      </p:sp>
      <p:sp>
        <p:nvSpPr>
          <p:cNvPr id="10" name="Прямоугольник 9"/>
          <p:cNvSpPr/>
          <p:nvPr/>
        </p:nvSpPr>
        <p:spPr>
          <a:xfrm>
            <a:off x="1223875" y="3710996"/>
            <a:ext cx="11444722" cy="1569660"/>
          </a:xfrm>
          <a:prstGeom prst="rect">
            <a:avLst/>
          </a:prstGeom>
        </p:spPr>
        <p:txBody>
          <a:bodyPr wrap="square">
            <a:spAutoFit/>
          </a:bodyPr>
          <a:lstStyle/>
          <a:p>
            <a:pPr marL="342900" indent="-342900">
              <a:buFontTx/>
              <a:buChar char="-"/>
            </a:pPr>
            <a:r>
              <a:rPr lang="en-US" sz="1600" dirty="0" smtClean="0">
                <a:solidFill>
                  <a:schemeClr val="bg2">
                    <a:lumMod val="10000"/>
                  </a:schemeClr>
                </a:solidFill>
                <a:latin typeface="Arial" panose="020B0604020202020204" pitchFamily="34" charset="0"/>
                <a:cs typeface="Arial" panose="020B0604020202020204" pitchFamily="34" charset="0"/>
              </a:rPr>
              <a:t>Position determination</a:t>
            </a:r>
          </a:p>
          <a:p>
            <a:pPr marL="342900" indent="-342900">
              <a:buFontTx/>
              <a:buChar char="-"/>
            </a:pPr>
            <a:r>
              <a:rPr lang="en-GB" sz="1600" dirty="0" smtClean="0">
                <a:solidFill>
                  <a:schemeClr val="bg2">
                    <a:lumMod val="10000"/>
                  </a:schemeClr>
                </a:solidFill>
                <a:latin typeface="Arial" panose="020B0604020202020204" pitchFamily="34" charset="0"/>
                <a:cs typeface="Arial" panose="020B0604020202020204" pitchFamily="34" charset="0"/>
              </a:rPr>
              <a:t>AECS control</a:t>
            </a:r>
          </a:p>
          <a:p>
            <a:pPr marL="342900" indent="-342900">
              <a:buFontTx/>
              <a:buChar char="-"/>
            </a:pPr>
            <a:r>
              <a:rPr lang="en-US" sz="1600" dirty="0" smtClean="0">
                <a:solidFill>
                  <a:schemeClr val="bg2">
                    <a:lumMod val="10000"/>
                  </a:schemeClr>
                </a:solidFill>
                <a:latin typeface="Arial" panose="020B0604020202020204" pitchFamily="34" charset="0"/>
                <a:cs typeface="Arial" panose="020B0604020202020204" pitchFamily="34" charset="0"/>
              </a:rPr>
              <a:t>information </a:t>
            </a:r>
            <a:r>
              <a:rPr lang="en-US" sz="1600" dirty="0">
                <a:solidFill>
                  <a:schemeClr val="bg2">
                    <a:lumMod val="10000"/>
                  </a:schemeClr>
                </a:solidFill>
                <a:latin typeface="Arial" panose="020B0604020202020204" pitchFamily="34" charset="0"/>
                <a:cs typeface="Arial" panose="020B0604020202020204" pitchFamily="34" charset="0"/>
              </a:rPr>
              <a:t>and warning </a:t>
            </a:r>
            <a:r>
              <a:rPr lang="en-US" sz="1600" dirty="0" smtClean="0">
                <a:solidFill>
                  <a:schemeClr val="bg2">
                    <a:lumMod val="10000"/>
                  </a:schemeClr>
                </a:solidFill>
                <a:latin typeface="Arial" panose="020B0604020202020204" pitchFamily="34" charset="0"/>
                <a:cs typeface="Arial" panose="020B0604020202020204" pitchFamily="34" charset="0"/>
              </a:rPr>
              <a:t>signal </a:t>
            </a:r>
          </a:p>
          <a:p>
            <a:pPr marL="342900" indent="-342900">
              <a:buFontTx/>
              <a:buChar char="-"/>
            </a:pPr>
            <a:r>
              <a:rPr lang="en-US" sz="1600" dirty="0" smtClean="0">
                <a:solidFill>
                  <a:schemeClr val="bg2">
                    <a:lumMod val="10000"/>
                  </a:schemeClr>
                </a:solidFill>
                <a:latin typeface="Arial" panose="020B0604020202020204" pitchFamily="34" charset="0"/>
                <a:cs typeface="Arial" panose="020B0604020202020204" pitchFamily="34" charset="0"/>
              </a:rPr>
              <a:t>Hands-free </a:t>
            </a:r>
            <a:r>
              <a:rPr lang="en-US" sz="1600" dirty="0">
                <a:solidFill>
                  <a:schemeClr val="bg2">
                    <a:lumMod val="10000"/>
                  </a:schemeClr>
                </a:solidFill>
                <a:latin typeface="Arial" panose="020B0604020202020204" pitchFamily="34" charset="0"/>
                <a:cs typeface="Arial" panose="020B0604020202020204" pitchFamily="34" charset="0"/>
              </a:rPr>
              <a:t>audio performance</a:t>
            </a:r>
            <a:endParaRPr lang="en-US" sz="1600" dirty="0" smtClean="0">
              <a:solidFill>
                <a:schemeClr val="bg2">
                  <a:lumMod val="10000"/>
                </a:schemeClr>
              </a:solidFill>
              <a:latin typeface="Arial" panose="020B0604020202020204" pitchFamily="34" charset="0"/>
              <a:cs typeface="Arial" panose="020B0604020202020204" pitchFamily="34" charset="0"/>
            </a:endParaRPr>
          </a:p>
          <a:p>
            <a:pPr marL="342900" indent="-342900">
              <a:buFontTx/>
              <a:buChar char="-"/>
            </a:pPr>
            <a:r>
              <a:rPr lang="en-US" sz="1600" dirty="0">
                <a:solidFill>
                  <a:schemeClr val="bg2">
                    <a:lumMod val="10000"/>
                  </a:schemeClr>
                </a:solidFill>
                <a:latin typeface="Arial" panose="020B0604020202020204" pitchFamily="34" charset="0"/>
                <a:cs typeface="Arial" panose="020B0604020202020204" pitchFamily="34" charset="0"/>
              </a:rPr>
              <a:t>Power </a:t>
            </a:r>
            <a:r>
              <a:rPr lang="en-US" sz="1600" dirty="0" smtClean="0">
                <a:solidFill>
                  <a:schemeClr val="bg2">
                    <a:lumMod val="10000"/>
                  </a:schemeClr>
                </a:solidFill>
                <a:latin typeface="Arial" panose="020B0604020202020204" pitchFamily="34" charset="0"/>
                <a:cs typeface="Arial" panose="020B0604020202020204" pitchFamily="34" charset="0"/>
              </a:rPr>
              <a:t>supply</a:t>
            </a:r>
          </a:p>
          <a:p>
            <a:pPr marL="342900" indent="-342900">
              <a:buFontTx/>
              <a:buChar char="-"/>
            </a:pPr>
            <a:r>
              <a:rPr lang="en-GB" sz="1600" dirty="0" smtClean="0">
                <a:solidFill>
                  <a:schemeClr val="bg2">
                    <a:lumMod val="10000"/>
                  </a:schemeClr>
                </a:solidFill>
                <a:latin typeface="Arial" panose="020B0604020202020204" pitchFamily="34" charset="0"/>
                <a:cs typeface="Arial" panose="020B0604020202020204" pitchFamily="34" charset="0"/>
              </a:rPr>
              <a:t>AECS post-crash performance</a:t>
            </a:r>
          </a:p>
        </p:txBody>
      </p:sp>
      <p:sp>
        <p:nvSpPr>
          <p:cNvPr id="11" name="Прямоугольник 10"/>
          <p:cNvSpPr/>
          <p:nvPr/>
        </p:nvSpPr>
        <p:spPr>
          <a:xfrm>
            <a:off x="334412" y="5280656"/>
            <a:ext cx="11062336" cy="1636345"/>
          </a:xfrm>
          <a:prstGeom prst="rect">
            <a:avLst/>
          </a:prstGeom>
        </p:spPr>
        <p:txBody>
          <a:bodyPr wrap="square">
            <a:spAutoFit/>
          </a:bodyPr>
          <a:lstStyle/>
          <a:p>
            <a:pPr marL="981075" indent="-981075">
              <a:spcAft>
                <a:spcPts val="400"/>
              </a:spcAft>
            </a:pPr>
            <a:r>
              <a:rPr lang="en-GB" sz="1900" b="1" dirty="0">
                <a:solidFill>
                  <a:schemeClr val="tx1">
                    <a:lumMod val="75000"/>
                  </a:schemeClr>
                </a:solidFill>
                <a:latin typeface="Arial" panose="020B0604020202020204" pitchFamily="34" charset="0"/>
                <a:cs typeface="Arial" panose="020B0604020202020204" pitchFamily="34" charset="0"/>
              </a:rPr>
              <a:t>Part III	APPROVAL OF </a:t>
            </a:r>
            <a:r>
              <a:rPr lang="en-GB" sz="1900" b="1" cap="all" dirty="0">
                <a:solidFill>
                  <a:schemeClr val="tx1">
                    <a:lumMod val="75000"/>
                  </a:schemeClr>
                </a:solidFill>
                <a:latin typeface="Arial" panose="020B0604020202020204" pitchFamily="34" charset="0"/>
                <a:cs typeface="Arial" panose="020B0604020202020204" pitchFamily="34" charset="0"/>
              </a:rPr>
              <a:t>vehicles with regard to their AECS </a:t>
            </a:r>
            <a:r>
              <a:rPr lang="en-GB" altLang="ru-RU" sz="1900" b="1" dirty="0" smtClean="0">
                <a:solidFill>
                  <a:schemeClr val="accent2">
                    <a:lumMod val="75000"/>
                  </a:schemeClr>
                </a:solidFill>
                <a:latin typeface="Arial" panose="020B0604020202020204" pitchFamily="34" charset="0"/>
                <a:cs typeface="Arial" panose="020B0604020202020204" pitchFamily="34" charset="0"/>
              </a:rPr>
              <a:t>WHEN</a:t>
            </a:r>
            <a:r>
              <a:rPr lang="en-GB" altLang="ru-RU" sz="2000" b="1" dirty="0" smtClean="0">
                <a:solidFill>
                  <a:schemeClr val="accent2">
                    <a:lumMod val="75000"/>
                  </a:schemeClr>
                </a:solidFill>
                <a:latin typeface="Arial" panose="020B0604020202020204" pitchFamily="34" charset="0"/>
                <a:cs typeface="Arial" panose="020B0604020202020204" pitchFamily="34" charset="0"/>
              </a:rPr>
              <a:t> </a:t>
            </a:r>
            <a:r>
              <a:rPr lang="en-US" altLang="ru-RU" sz="1900" b="1" dirty="0" smtClean="0">
                <a:solidFill>
                  <a:schemeClr val="accent2">
                    <a:lumMod val="75000"/>
                  </a:schemeClr>
                </a:solidFill>
                <a:latin typeface="Arial" panose="020B0604020202020204" pitchFamily="34" charset="0"/>
                <a:cs typeface="Arial" panose="020B0604020202020204" pitchFamily="34" charset="0"/>
              </a:rPr>
              <a:t>EQUIPPED WITH</a:t>
            </a:r>
            <a:r>
              <a:rPr lang="ru-RU" altLang="ru-RU" sz="1900" b="1" dirty="0" smtClean="0">
                <a:solidFill>
                  <a:schemeClr val="accent2">
                    <a:lumMod val="75000"/>
                  </a:schemeClr>
                </a:solidFill>
                <a:latin typeface="Arial" panose="020B0604020202020204" pitchFamily="34" charset="0"/>
                <a:cs typeface="Arial" panose="020B0604020202020204" pitchFamily="34" charset="0"/>
              </a:rPr>
              <a:t> </a:t>
            </a:r>
            <a:r>
              <a:rPr lang="en-GB" sz="1900" b="1" cap="all" dirty="0" smtClean="0">
                <a:solidFill>
                  <a:schemeClr val="tx1">
                    <a:lumMod val="75000"/>
                  </a:schemeClr>
                </a:solidFill>
                <a:latin typeface="Arial" panose="020B0604020202020204" pitchFamily="34" charset="0"/>
                <a:cs typeface="Arial" panose="020B0604020202020204" pitchFamily="34" charset="0"/>
              </a:rPr>
              <a:t>an </a:t>
            </a:r>
            <a:r>
              <a:rPr lang="en-GB" sz="1900" b="1" cap="all" dirty="0">
                <a:solidFill>
                  <a:schemeClr val="tx1">
                    <a:lumMod val="75000"/>
                  </a:schemeClr>
                </a:solidFill>
                <a:latin typeface="Arial" panose="020B0604020202020204" pitchFamily="34" charset="0"/>
                <a:cs typeface="Arial" panose="020B0604020202020204" pitchFamily="34" charset="0"/>
              </a:rPr>
              <a:t>AECD </a:t>
            </a:r>
            <a:r>
              <a:rPr lang="en-GB" sz="1900" b="1" cap="all" dirty="0" smtClean="0">
                <a:solidFill>
                  <a:schemeClr val="tx1">
                    <a:lumMod val="75000"/>
                  </a:schemeClr>
                </a:solidFill>
                <a:latin typeface="Arial" panose="020B0604020202020204" pitchFamily="34" charset="0"/>
                <a:cs typeface="Arial" panose="020B0604020202020204" pitchFamily="34" charset="0"/>
              </a:rPr>
              <a:t>which has not been separately approved </a:t>
            </a:r>
            <a:r>
              <a:rPr lang="en-GB" sz="1900" b="1" cap="all" dirty="0">
                <a:solidFill>
                  <a:schemeClr val="tx1">
                    <a:lumMod val="75000"/>
                  </a:schemeClr>
                </a:solidFill>
                <a:latin typeface="Arial" panose="020B0604020202020204" pitchFamily="34" charset="0"/>
                <a:cs typeface="Arial" panose="020B0604020202020204" pitchFamily="34" charset="0"/>
              </a:rPr>
              <a:t>according to Part I of this </a:t>
            </a:r>
            <a:r>
              <a:rPr lang="en-GB" sz="1900" b="1" cap="all" dirty="0" smtClean="0">
                <a:solidFill>
                  <a:schemeClr val="tx1">
                    <a:lumMod val="75000"/>
                  </a:schemeClr>
                </a:solidFill>
                <a:latin typeface="Arial" panose="020B0604020202020204" pitchFamily="34" charset="0"/>
                <a:cs typeface="Arial" panose="020B0604020202020204" pitchFamily="34" charset="0"/>
              </a:rPr>
              <a:t>Regulation </a:t>
            </a:r>
          </a:p>
          <a:p>
            <a:pPr marL="981075" indent="-981075"/>
            <a:r>
              <a:rPr lang="en-GB" sz="1900" b="1" cap="all" dirty="0" smtClean="0">
                <a:solidFill>
                  <a:schemeClr val="bg2">
                    <a:lumMod val="10000"/>
                  </a:schemeClr>
                </a:solidFill>
                <a:latin typeface="Arial" panose="020B0604020202020204" pitchFamily="34" charset="0"/>
                <a:cs typeface="Arial" panose="020B0604020202020204" pitchFamily="34" charset="0"/>
              </a:rPr>
              <a:t> 	(</a:t>
            </a:r>
            <a:r>
              <a:rPr lang="en-US" sz="2000" b="1" dirty="0" smtClean="0">
                <a:solidFill>
                  <a:schemeClr val="bg2">
                    <a:lumMod val="10000"/>
                  </a:schemeClr>
                </a:solidFill>
                <a:latin typeface="Arial" panose="020B0604020202020204" pitchFamily="34" charset="0"/>
                <a:cs typeface="Arial" panose="020B0604020202020204" pitchFamily="34" charset="0"/>
              </a:rPr>
              <a:t>Requirements = Part </a:t>
            </a:r>
            <a:r>
              <a:rPr lang="en-US" sz="2000" b="1" dirty="0">
                <a:solidFill>
                  <a:schemeClr val="bg2">
                    <a:lumMod val="10000"/>
                  </a:schemeClr>
                </a:solidFill>
                <a:latin typeface="Arial" panose="020B0604020202020204" pitchFamily="34" charset="0"/>
                <a:cs typeface="Arial" panose="020B0604020202020204" pitchFamily="34" charset="0"/>
              </a:rPr>
              <a:t>I + Part </a:t>
            </a:r>
            <a:r>
              <a:rPr lang="en-US" sz="2000" b="1" dirty="0" smtClean="0">
                <a:solidFill>
                  <a:schemeClr val="bg2">
                    <a:lumMod val="10000"/>
                  </a:schemeClr>
                </a:solidFill>
                <a:latin typeface="Arial" panose="020B0604020202020204" pitchFamily="34" charset="0"/>
                <a:cs typeface="Arial" panose="020B0604020202020204" pitchFamily="34" charset="0"/>
              </a:rPr>
              <a:t>II)</a:t>
            </a:r>
            <a:endParaRPr lang="en-US" sz="2000" b="1" dirty="0">
              <a:solidFill>
                <a:schemeClr val="bg2">
                  <a:lumMod val="10000"/>
                </a:schemeClr>
              </a:solidFill>
              <a:latin typeface="Arial" panose="020B0604020202020204" pitchFamily="34" charset="0"/>
              <a:cs typeface="Arial" panose="020B0604020202020204" pitchFamily="34" charset="0"/>
            </a:endParaRPr>
          </a:p>
          <a:p>
            <a:pPr marL="981075" indent="-981075"/>
            <a:endParaRPr lang="ru-RU" sz="1900" dirty="0">
              <a:solidFill>
                <a:schemeClr val="tx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70444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4"/>
          </p:nvPr>
        </p:nvSpPr>
        <p:spPr/>
        <p:txBody>
          <a:bodyPr/>
          <a:lstStyle/>
          <a:p>
            <a:fld id="{D57F1E4F-1CFF-5643-939E-217C01CDF565}" type="slidenum">
              <a:rPr lang="en-US" smtClean="0"/>
              <a:pPr/>
              <a:t>8</a:t>
            </a:fld>
            <a:endParaRPr lang="en-US" dirty="0"/>
          </a:p>
        </p:txBody>
      </p:sp>
      <p:sp>
        <p:nvSpPr>
          <p:cNvPr id="4" name="Прямоугольник 3"/>
          <p:cNvSpPr/>
          <p:nvPr/>
        </p:nvSpPr>
        <p:spPr>
          <a:xfrm>
            <a:off x="179388" y="188913"/>
            <a:ext cx="11669712" cy="553998"/>
          </a:xfrm>
          <a:prstGeom prst="rect">
            <a:avLst/>
          </a:prstGeom>
        </p:spPr>
        <p:txBody>
          <a:bodyPr wrap="square">
            <a:spAutoFit/>
          </a:bodyPr>
          <a:lstStyle/>
          <a:p>
            <a:pPr marL="0" lvl="1" eaLnBrk="1" hangingPunct="1">
              <a:buClr>
                <a:srgbClr val="0000CC"/>
              </a:buClr>
              <a:defRPr/>
            </a:pPr>
            <a:r>
              <a:rPr lang="en-US" altLang="ru-RU" sz="3000" b="1" u="sng" dirty="0" smtClean="0">
                <a:solidFill>
                  <a:schemeClr val="bg2">
                    <a:lumMod val="10000"/>
                  </a:schemeClr>
                </a:solidFill>
                <a:latin typeface="Arial" panose="020B0604020202020204" pitchFamily="34" charset="0"/>
                <a:cs typeface="Arial" panose="020B0604020202020204" pitchFamily="34" charset="0"/>
              </a:rPr>
              <a:t>Issues </a:t>
            </a:r>
            <a:r>
              <a:rPr lang="en-US" altLang="ru-RU" sz="3000" b="1" u="sng" dirty="0">
                <a:solidFill>
                  <a:schemeClr val="bg2">
                    <a:lumMod val="10000"/>
                  </a:schemeClr>
                </a:solidFill>
                <a:latin typeface="Arial" panose="020B0604020202020204" pitchFamily="34" charset="0"/>
                <a:cs typeface="Arial" panose="020B0604020202020204" pitchFamily="34" charset="0"/>
              </a:rPr>
              <a:t>which should </a:t>
            </a:r>
            <a:r>
              <a:rPr lang="en-US" altLang="ru-RU" sz="3000" b="1" u="sng" dirty="0" smtClean="0">
                <a:solidFill>
                  <a:schemeClr val="bg2">
                    <a:lumMod val="10000"/>
                  </a:schemeClr>
                </a:solidFill>
                <a:latin typeface="Arial" panose="020B0604020202020204" pitchFamily="34" charset="0"/>
                <a:cs typeface="Arial" panose="020B0604020202020204" pitchFamily="34" charset="0"/>
              </a:rPr>
              <a:t>be taken </a:t>
            </a:r>
            <a:r>
              <a:rPr lang="en-US" altLang="ru-RU" sz="3000" b="1" u="sng" dirty="0">
                <a:solidFill>
                  <a:schemeClr val="bg2">
                    <a:lumMod val="10000"/>
                  </a:schemeClr>
                </a:solidFill>
                <a:latin typeface="Arial" panose="020B0604020202020204" pitchFamily="34" charset="0"/>
                <a:cs typeface="Arial" panose="020B0604020202020204" pitchFamily="34" charset="0"/>
              </a:rPr>
              <a:t>into GRSG </a:t>
            </a:r>
            <a:r>
              <a:rPr lang="en-US" altLang="ru-RU" sz="3000" b="1" u="sng" dirty="0" smtClean="0">
                <a:solidFill>
                  <a:schemeClr val="bg2">
                    <a:lumMod val="10000"/>
                  </a:schemeClr>
                </a:solidFill>
                <a:latin typeface="Arial" panose="020B0604020202020204" pitchFamily="34" charset="0"/>
                <a:cs typeface="Arial" panose="020B0604020202020204" pitchFamily="34" charset="0"/>
              </a:rPr>
              <a:t>account:</a:t>
            </a:r>
            <a:endParaRPr lang="en-US" altLang="ru-RU" sz="3000" b="1" u="sng" dirty="0">
              <a:solidFill>
                <a:schemeClr val="bg2">
                  <a:lumMod val="10000"/>
                </a:schemeClr>
              </a:solidFill>
              <a:latin typeface="Arial" panose="020B0604020202020204" pitchFamily="34" charset="0"/>
              <a:cs typeface="Arial" panose="020B0604020202020204" pitchFamily="34" charset="0"/>
            </a:endParaRPr>
          </a:p>
        </p:txBody>
      </p:sp>
      <p:sp>
        <p:nvSpPr>
          <p:cNvPr id="5" name="Прямоугольник 4"/>
          <p:cNvSpPr/>
          <p:nvPr/>
        </p:nvSpPr>
        <p:spPr>
          <a:xfrm>
            <a:off x="396801" y="1178770"/>
            <a:ext cx="10222708" cy="3508653"/>
          </a:xfrm>
          <a:prstGeom prst="rect">
            <a:avLst/>
          </a:prstGeom>
        </p:spPr>
        <p:txBody>
          <a:bodyPr wrap="square">
            <a:spAutoFit/>
          </a:bodyPr>
          <a:lstStyle/>
          <a:p>
            <a:pPr marL="342900" indent="-342900">
              <a:spcAft>
                <a:spcPts val="600"/>
              </a:spcAft>
              <a:buAutoNum type="arabicPeriod"/>
            </a:pPr>
            <a:r>
              <a:rPr lang="en-US" sz="2000" b="1" dirty="0" smtClean="0">
                <a:solidFill>
                  <a:schemeClr val="tx1">
                    <a:lumMod val="75000"/>
                  </a:schemeClr>
                </a:solidFill>
                <a:latin typeface="Arial" panose="020B0604020202020204" pitchFamily="34" charset="0"/>
                <a:cs typeface="Arial" panose="020B0604020202020204" pitchFamily="34" charset="0"/>
              </a:rPr>
              <a:t>Approach related to AECD’ components approval</a:t>
            </a:r>
            <a:endParaRPr lang="en-US" sz="500" b="1" dirty="0" smtClean="0">
              <a:solidFill>
                <a:schemeClr val="tx1">
                  <a:lumMod val="75000"/>
                </a:schemeClr>
              </a:solidFill>
              <a:latin typeface="Arial" panose="020B0604020202020204" pitchFamily="34" charset="0"/>
              <a:cs typeface="Arial" panose="020B0604020202020204" pitchFamily="34" charset="0"/>
            </a:endParaRPr>
          </a:p>
          <a:p>
            <a:r>
              <a:rPr lang="en-US" dirty="0" smtClean="0">
                <a:solidFill>
                  <a:schemeClr val="bg2">
                    <a:lumMod val="10000"/>
                  </a:schemeClr>
                </a:solidFill>
                <a:latin typeface="Arial" panose="020B0604020202020204" pitchFamily="34" charset="0"/>
                <a:cs typeface="Arial" panose="020B0604020202020204" pitchFamily="34" charset="0"/>
              </a:rPr>
              <a:t>Which allows </a:t>
            </a:r>
            <a:r>
              <a:rPr lang="en-US" dirty="0">
                <a:solidFill>
                  <a:schemeClr val="bg2">
                    <a:lumMod val="10000"/>
                  </a:schemeClr>
                </a:solidFill>
                <a:latin typeface="Arial" panose="020B0604020202020204" pitchFamily="34" charset="0"/>
                <a:cs typeface="Arial" panose="020B0604020202020204" pitchFamily="34" charset="0"/>
              </a:rPr>
              <a:t>suppliers that provide components for use in emergency call </a:t>
            </a:r>
            <a:r>
              <a:rPr lang="en-US" dirty="0" smtClean="0">
                <a:solidFill>
                  <a:schemeClr val="bg2">
                    <a:lumMod val="10000"/>
                  </a:schemeClr>
                </a:solidFill>
                <a:latin typeface="Arial" panose="020B0604020202020204" pitchFamily="34" charset="0"/>
                <a:cs typeface="Arial" panose="020B0604020202020204" pitchFamily="34" charset="0"/>
              </a:rPr>
              <a:t>systems </a:t>
            </a:r>
            <a:r>
              <a:rPr lang="en-US" dirty="0">
                <a:solidFill>
                  <a:schemeClr val="bg2">
                    <a:lumMod val="10000"/>
                  </a:schemeClr>
                </a:solidFill>
                <a:latin typeface="Arial" panose="020B0604020202020204" pitchFamily="34" charset="0"/>
                <a:cs typeface="Arial" panose="020B0604020202020204" pitchFamily="34" charset="0"/>
              </a:rPr>
              <a:t>to perform the relevant </a:t>
            </a:r>
            <a:r>
              <a:rPr lang="en-US" dirty="0" smtClean="0">
                <a:solidFill>
                  <a:schemeClr val="bg2">
                    <a:lumMod val="10000"/>
                  </a:schemeClr>
                </a:solidFill>
                <a:latin typeface="Arial" panose="020B0604020202020204" pitchFamily="34" charset="0"/>
                <a:cs typeface="Arial" panose="020B0604020202020204" pitchFamily="34" charset="0"/>
              </a:rPr>
              <a:t>tests </a:t>
            </a:r>
            <a:r>
              <a:rPr lang="en-US" dirty="0">
                <a:solidFill>
                  <a:schemeClr val="bg2">
                    <a:lumMod val="10000"/>
                  </a:schemeClr>
                </a:solidFill>
                <a:latin typeface="Arial" panose="020B0604020202020204" pitchFamily="34" charset="0"/>
                <a:cs typeface="Arial" panose="020B0604020202020204" pitchFamily="34" charset="0"/>
              </a:rPr>
              <a:t>under their responsibility and offer these components as AECD approved </a:t>
            </a:r>
            <a:endParaRPr lang="en-US" dirty="0" smtClean="0">
              <a:solidFill>
                <a:schemeClr val="bg2">
                  <a:lumMod val="10000"/>
                </a:schemeClr>
              </a:solidFill>
              <a:latin typeface="Arial" panose="020B0604020202020204" pitchFamily="34" charset="0"/>
              <a:cs typeface="Arial" panose="020B0604020202020204" pitchFamily="34" charset="0"/>
            </a:endParaRPr>
          </a:p>
          <a:p>
            <a:pPr>
              <a:spcAft>
                <a:spcPts val="600"/>
              </a:spcAft>
            </a:pPr>
            <a:r>
              <a:rPr lang="en-US" dirty="0" smtClean="0">
                <a:solidFill>
                  <a:schemeClr val="bg2">
                    <a:lumMod val="10000"/>
                  </a:schemeClr>
                </a:solidFill>
                <a:latin typeface="Arial" panose="020B0604020202020204" pitchFamily="34" charset="0"/>
                <a:cs typeface="Arial" panose="020B0604020202020204" pitchFamily="34" charset="0"/>
              </a:rPr>
              <a:t>devices </a:t>
            </a:r>
            <a:r>
              <a:rPr lang="en-US" dirty="0">
                <a:solidFill>
                  <a:schemeClr val="bg2">
                    <a:lumMod val="10000"/>
                  </a:schemeClr>
                </a:solidFill>
                <a:latin typeface="Arial" panose="020B0604020202020204" pitchFamily="34" charset="0"/>
                <a:cs typeface="Arial" panose="020B0604020202020204" pitchFamily="34" charset="0"/>
              </a:rPr>
              <a:t>to </a:t>
            </a:r>
            <a:r>
              <a:rPr lang="en-US" dirty="0" smtClean="0">
                <a:solidFill>
                  <a:schemeClr val="bg2">
                    <a:lumMod val="10000"/>
                  </a:schemeClr>
                </a:solidFill>
                <a:latin typeface="Arial" panose="020B0604020202020204" pitchFamily="34" charset="0"/>
                <a:cs typeface="Arial" panose="020B0604020202020204" pitchFamily="34" charset="0"/>
              </a:rPr>
              <a:t>manufacturers (proposed by OICA, document - AECS-13-03)</a:t>
            </a:r>
          </a:p>
          <a:p>
            <a:pPr>
              <a:spcAft>
                <a:spcPts val="600"/>
              </a:spcAft>
            </a:pPr>
            <a:endParaRPr lang="en-US" b="1" dirty="0" smtClean="0">
              <a:solidFill>
                <a:schemeClr val="bg2">
                  <a:lumMod val="10000"/>
                </a:schemeClr>
              </a:solidFill>
              <a:latin typeface="Arial" panose="020B0604020202020204" pitchFamily="34" charset="0"/>
              <a:cs typeface="Arial" panose="020B0604020202020204" pitchFamily="34" charset="0"/>
            </a:endParaRPr>
          </a:p>
          <a:p>
            <a:pPr>
              <a:spcAft>
                <a:spcPts val="1000"/>
              </a:spcAft>
            </a:pPr>
            <a:r>
              <a:rPr lang="en-US" b="1" dirty="0" smtClean="0">
                <a:solidFill>
                  <a:schemeClr val="bg2">
                    <a:lumMod val="10000"/>
                  </a:schemeClr>
                </a:solidFill>
                <a:latin typeface="Arial" panose="020B0604020202020204" pitchFamily="34" charset="0"/>
                <a:cs typeface="Arial" panose="020B0604020202020204" pitchFamily="34" charset="0"/>
              </a:rPr>
              <a:t>Possible solutions:</a:t>
            </a:r>
          </a:p>
          <a:p>
            <a:pPr marL="285750" lvl="0" indent="-285750">
              <a:spcAft>
                <a:spcPts val="1000"/>
              </a:spcAft>
              <a:buFontTx/>
              <a:buChar char="-"/>
            </a:pPr>
            <a:r>
              <a:rPr lang="en-US" dirty="0" smtClean="0">
                <a:solidFill>
                  <a:schemeClr val="bg2">
                    <a:lumMod val="10000"/>
                  </a:schemeClr>
                </a:solidFill>
                <a:latin typeface="Arial" panose="020B0604020202020204" pitchFamily="34" charset="0"/>
                <a:cs typeface="Arial" panose="020B0604020202020204" pitchFamily="34" charset="0"/>
              </a:rPr>
              <a:t>to </a:t>
            </a:r>
            <a:r>
              <a:rPr lang="en-GB" dirty="0" smtClean="0">
                <a:solidFill>
                  <a:schemeClr val="bg2">
                    <a:lumMod val="10000"/>
                  </a:schemeClr>
                </a:solidFill>
                <a:latin typeface="Arial" panose="020B0604020202020204" pitchFamily="34" charset="0"/>
                <a:cs typeface="Arial" panose="020B0604020202020204" pitchFamily="34" charset="0"/>
              </a:rPr>
              <a:t>elaborate the approach until target completion date of AECS  (in </a:t>
            </a:r>
            <a:r>
              <a:rPr lang="en-US" dirty="0" smtClean="0">
                <a:solidFill>
                  <a:schemeClr val="bg2">
                    <a:lumMod val="10000"/>
                  </a:schemeClr>
                </a:solidFill>
                <a:latin typeface="Arial" panose="020B0604020202020204" pitchFamily="34" charset="0"/>
                <a:cs typeface="Arial" panose="020B0604020202020204" pitchFamily="34" charset="0"/>
              </a:rPr>
              <a:t>parallel </a:t>
            </a:r>
            <a:r>
              <a:rPr lang="en-US" dirty="0">
                <a:solidFill>
                  <a:schemeClr val="bg2">
                    <a:lumMod val="10000"/>
                  </a:schemeClr>
                </a:solidFill>
                <a:latin typeface="Arial" panose="020B0604020202020204" pitchFamily="34" charset="0"/>
                <a:cs typeface="Arial" panose="020B0604020202020204" pitchFamily="34" charset="0"/>
              </a:rPr>
              <a:t>with the finalization of the </a:t>
            </a:r>
            <a:r>
              <a:rPr lang="en-US" dirty="0" smtClean="0">
                <a:solidFill>
                  <a:schemeClr val="bg2">
                    <a:lumMod val="10000"/>
                  </a:schemeClr>
                </a:solidFill>
                <a:latin typeface="Arial" panose="020B0604020202020204" pitchFamily="34" charset="0"/>
                <a:cs typeface="Arial" panose="020B0604020202020204" pitchFamily="34" charset="0"/>
              </a:rPr>
              <a:t>general approach of draft UN Regulation);</a:t>
            </a:r>
            <a:endParaRPr lang="en-GB" dirty="0" smtClean="0">
              <a:solidFill>
                <a:schemeClr val="bg2">
                  <a:lumMod val="10000"/>
                </a:schemeClr>
              </a:solidFill>
              <a:latin typeface="Arial" panose="020B0604020202020204" pitchFamily="34" charset="0"/>
              <a:cs typeface="Arial" panose="020B0604020202020204" pitchFamily="34" charset="0"/>
            </a:endParaRPr>
          </a:p>
          <a:p>
            <a:pPr marL="285750" lvl="0" indent="-285750">
              <a:spcAft>
                <a:spcPts val="1000"/>
              </a:spcAft>
              <a:buFontTx/>
              <a:buChar char="-"/>
            </a:pPr>
            <a:r>
              <a:rPr lang="en-US" dirty="0" smtClean="0">
                <a:solidFill>
                  <a:schemeClr val="bg2">
                    <a:lumMod val="10000"/>
                  </a:schemeClr>
                </a:solidFill>
                <a:latin typeface="Arial" panose="020B0604020202020204" pitchFamily="34" charset="0"/>
                <a:cs typeface="Arial" panose="020B0604020202020204" pitchFamily="34" charset="0"/>
              </a:rPr>
              <a:t>to </a:t>
            </a:r>
            <a:r>
              <a:rPr lang="en-GB" dirty="0">
                <a:solidFill>
                  <a:schemeClr val="bg2">
                    <a:lumMod val="10000"/>
                  </a:schemeClr>
                </a:solidFill>
                <a:latin typeface="Arial" panose="020B0604020202020204" pitchFamily="34" charset="0"/>
                <a:cs typeface="Arial" panose="020B0604020202020204" pitchFamily="34" charset="0"/>
              </a:rPr>
              <a:t>elaborate the approach </a:t>
            </a:r>
            <a:r>
              <a:rPr lang="en-GB" dirty="0" smtClean="0">
                <a:solidFill>
                  <a:schemeClr val="bg2">
                    <a:lumMod val="10000"/>
                  </a:schemeClr>
                </a:solidFill>
                <a:latin typeface="Arial" panose="020B0604020202020204" pitchFamily="34" charset="0"/>
                <a:cs typeface="Arial" panose="020B0604020202020204" pitchFamily="34" charset="0"/>
              </a:rPr>
              <a:t>after UN Regulation adoption (as amendments to UN Regulation). </a:t>
            </a:r>
            <a:endParaRPr lang="ru-RU" dirty="0">
              <a:solidFill>
                <a:schemeClr val="bg2">
                  <a:lumMod val="10000"/>
                </a:schemeClr>
              </a:solidFill>
              <a:latin typeface="Arial" panose="020B0604020202020204" pitchFamily="34" charset="0"/>
              <a:cs typeface="Arial" panose="020B0604020202020204" pitchFamily="34" charset="0"/>
            </a:endParaRPr>
          </a:p>
          <a:p>
            <a:pPr>
              <a:spcAft>
                <a:spcPts val="600"/>
              </a:spcAft>
            </a:pPr>
            <a:endParaRPr lang="en-US" dirty="0">
              <a:solidFill>
                <a:schemeClr val="bg2">
                  <a:lumMod val="1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73969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4"/>
          </p:nvPr>
        </p:nvSpPr>
        <p:spPr/>
        <p:txBody>
          <a:bodyPr/>
          <a:lstStyle/>
          <a:p>
            <a:fld id="{D57F1E4F-1CFF-5643-939E-217C01CDF565}" type="slidenum">
              <a:rPr lang="en-US" smtClean="0"/>
              <a:pPr/>
              <a:t>9</a:t>
            </a:fld>
            <a:endParaRPr lang="en-US" dirty="0"/>
          </a:p>
        </p:txBody>
      </p:sp>
      <p:sp>
        <p:nvSpPr>
          <p:cNvPr id="5" name="Прямоугольник 4"/>
          <p:cNvSpPr/>
          <p:nvPr/>
        </p:nvSpPr>
        <p:spPr>
          <a:xfrm>
            <a:off x="396801" y="1149742"/>
            <a:ext cx="10222708" cy="4355038"/>
          </a:xfrm>
          <a:prstGeom prst="rect">
            <a:avLst/>
          </a:prstGeom>
        </p:spPr>
        <p:txBody>
          <a:bodyPr wrap="square">
            <a:spAutoFit/>
          </a:bodyPr>
          <a:lstStyle/>
          <a:p>
            <a:pPr>
              <a:spcAft>
                <a:spcPts val="600"/>
              </a:spcAft>
            </a:pPr>
            <a:r>
              <a:rPr lang="en-US" sz="2000" b="1" dirty="0" smtClean="0">
                <a:solidFill>
                  <a:schemeClr val="tx1">
                    <a:lumMod val="75000"/>
                  </a:schemeClr>
                </a:solidFill>
                <a:latin typeface="Arial" panose="020B0604020202020204" pitchFamily="34" charset="0"/>
                <a:cs typeface="Arial" panose="020B0604020202020204" pitchFamily="34" charset="0"/>
              </a:rPr>
              <a:t>2.	Resistance to mechanical impact of AECD </a:t>
            </a:r>
          </a:p>
          <a:p>
            <a:r>
              <a:rPr lang="en-GB" sz="1600" b="1" dirty="0" smtClean="0">
                <a:solidFill>
                  <a:schemeClr val="bg2">
                    <a:lumMod val="10000"/>
                  </a:schemeClr>
                </a:solidFill>
                <a:latin typeface="Arial" panose="020B0604020202020204" pitchFamily="34" charset="0"/>
                <a:cs typeface="Arial" panose="020B0604020202020204" pitchFamily="34" charset="0"/>
              </a:rPr>
              <a:t>Description </a:t>
            </a:r>
            <a:r>
              <a:rPr lang="en-GB" sz="1600" b="1" dirty="0">
                <a:solidFill>
                  <a:schemeClr val="bg2">
                    <a:lumMod val="10000"/>
                  </a:schemeClr>
                </a:solidFill>
                <a:latin typeface="Arial" panose="020B0604020202020204" pitchFamily="34" charset="0"/>
                <a:cs typeface="Arial" panose="020B0604020202020204" pitchFamily="34" charset="0"/>
              </a:rPr>
              <a:t>of test pulses</a:t>
            </a:r>
            <a:endParaRPr lang="en-US" sz="1600" dirty="0" smtClean="0">
              <a:solidFill>
                <a:schemeClr val="bg2">
                  <a:lumMod val="10000"/>
                </a:schemeClr>
              </a:solidFill>
              <a:latin typeface="Arial" panose="020B0604020202020204" pitchFamily="34" charset="0"/>
              <a:cs typeface="Arial" panose="020B0604020202020204" pitchFamily="34" charset="0"/>
            </a:endParaRPr>
          </a:p>
          <a:p>
            <a:endParaRPr lang="en-US" dirty="0" smtClean="0">
              <a:solidFill>
                <a:schemeClr val="bg2">
                  <a:lumMod val="10000"/>
                </a:schemeClr>
              </a:solidFill>
              <a:latin typeface="Arial" panose="020B0604020202020204" pitchFamily="34" charset="0"/>
              <a:cs typeface="Arial" panose="020B0604020202020204" pitchFamily="34" charset="0"/>
            </a:endParaRPr>
          </a:p>
          <a:p>
            <a:endParaRPr lang="en-US" dirty="0" smtClean="0">
              <a:solidFill>
                <a:schemeClr val="bg2">
                  <a:lumMod val="10000"/>
                </a:schemeClr>
              </a:solidFill>
              <a:latin typeface="Arial" panose="020B0604020202020204" pitchFamily="34" charset="0"/>
              <a:cs typeface="Arial" panose="020B0604020202020204" pitchFamily="34" charset="0"/>
            </a:endParaRPr>
          </a:p>
          <a:p>
            <a:endParaRPr lang="en-US" dirty="0">
              <a:solidFill>
                <a:schemeClr val="bg2">
                  <a:lumMod val="10000"/>
                </a:schemeClr>
              </a:solidFill>
              <a:latin typeface="Arial" panose="020B0604020202020204" pitchFamily="34" charset="0"/>
              <a:cs typeface="Arial" panose="020B0604020202020204" pitchFamily="34" charset="0"/>
            </a:endParaRPr>
          </a:p>
          <a:p>
            <a:endParaRPr lang="en-US" dirty="0" smtClean="0">
              <a:solidFill>
                <a:schemeClr val="bg2">
                  <a:lumMod val="10000"/>
                </a:schemeClr>
              </a:solidFill>
              <a:latin typeface="Arial" panose="020B0604020202020204" pitchFamily="34" charset="0"/>
              <a:cs typeface="Arial" panose="020B0604020202020204" pitchFamily="34" charset="0"/>
            </a:endParaRPr>
          </a:p>
          <a:p>
            <a:endParaRPr lang="en-US" dirty="0">
              <a:solidFill>
                <a:schemeClr val="bg2">
                  <a:lumMod val="10000"/>
                </a:schemeClr>
              </a:solidFill>
              <a:latin typeface="Arial" panose="020B0604020202020204" pitchFamily="34" charset="0"/>
              <a:cs typeface="Arial" panose="020B0604020202020204" pitchFamily="34" charset="0"/>
            </a:endParaRPr>
          </a:p>
          <a:p>
            <a:endParaRPr lang="en-US" dirty="0" smtClean="0">
              <a:solidFill>
                <a:schemeClr val="bg2">
                  <a:lumMod val="10000"/>
                </a:schemeClr>
              </a:solidFill>
              <a:latin typeface="Arial" panose="020B0604020202020204" pitchFamily="34" charset="0"/>
              <a:cs typeface="Arial" panose="020B0604020202020204" pitchFamily="34" charset="0"/>
            </a:endParaRPr>
          </a:p>
          <a:p>
            <a:endParaRPr lang="en-US" dirty="0" smtClean="0">
              <a:solidFill>
                <a:schemeClr val="bg2">
                  <a:lumMod val="10000"/>
                </a:schemeClr>
              </a:solidFill>
              <a:latin typeface="Arial" panose="020B0604020202020204" pitchFamily="34" charset="0"/>
              <a:cs typeface="Arial" panose="020B0604020202020204" pitchFamily="34" charset="0"/>
            </a:endParaRPr>
          </a:p>
          <a:p>
            <a:endParaRPr lang="en-US" dirty="0">
              <a:solidFill>
                <a:schemeClr val="bg2">
                  <a:lumMod val="10000"/>
                </a:schemeClr>
              </a:solidFill>
              <a:latin typeface="Arial" panose="020B0604020202020204" pitchFamily="34" charset="0"/>
              <a:cs typeface="Arial" panose="020B0604020202020204" pitchFamily="34" charset="0"/>
            </a:endParaRPr>
          </a:p>
          <a:p>
            <a:endParaRPr lang="en-US" dirty="0" smtClean="0">
              <a:solidFill>
                <a:schemeClr val="bg2">
                  <a:lumMod val="10000"/>
                </a:schemeClr>
              </a:solidFill>
              <a:latin typeface="Arial" panose="020B0604020202020204" pitchFamily="34" charset="0"/>
              <a:cs typeface="Arial" panose="020B0604020202020204" pitchFamily="34" charset="0"/>
            </a:endParaRPr>
          </a:p>
          <a:p>
            <a:endParaRPr lang="en-US" dirty="0">
              <a:solidFill>
                <a:schemeClr val="bg2">
                  <a:lumMod val="10000"/>
                </a:schemeClr>
              </a:solidFill>
              <a:latin typeface="Arial" panose="020B0604020202020204" pitchFamily="34" charset="0"/>
              <a:cs typeface="Arial" panose="020B0604020202020204" pitchFamily="34" charset="0"/>
            </a:endParaRPr>
          </a:p>
          <a:p>
            <a:endParaRPr lang="en-US" dirty="0" smtClean="0">
              <a:solidFill>
                <a:schemeClr val="bg2">
                  <a:lumMod val="10000"/>
                </a:schemeClr>
              </a:solidFill>
              <a:latin typeface="Arial" panose="020B0604020202020204" pitchFamily="34" charset="0"/>
              <a:cs typeface="Arial" panose="020B0604020202020204" pitchFamily="34" charset="0"/>
            </a:endParaRPr>
          </a:p>
          <a:p>
            <a:endParaRPr lang="en-US" dirty="0" smtClean="0">
              <a:solidFill>
                <a:schemeClr val="bg2">
                  <a:lumMod val="10000"/>
                </a:schemeClr>
              </a:solidFill>
              <a:latin typeface="Arial" panose="020B0604020202020204" pitchFamily="34" charset="0"/>
              <a:cs typeface="Arial" panose="020B0604020202020204" pitchFamily="34" charset="0"/>
            </a:endParaRPr>
          </a:p>
          <a:p>
            <a:endParaRPr lang="en-US" dirty="0" smtClean="0">
              <a:solidFill>
                <a:schemeClr val="bg2">
                  <a:lumMod val="10000"/>
                </a:schemeClr>
              </a:solidFill>
              <a:latin typeface="Arial" panose="020B0604020202020204" pitchFamily="34" charset="0"/>
              <a:cs typeface="Arial" panose="020B0604020202020204" pitchFamily="34" charset="0"/>
            </a:endParaRPr>
          </a:p>
        </p:txBody>
      </p:sp>
      <p:graphicFrame>
        <p:nvGraphicFramePr>
          <p:cNvPr id="6" name="Таблица 5"/>
          <p:cNvGraphicFramePr>
            <a:graphicFrameLocks noGrp="1"/>
          </p:cNvGraphicFramePr>
          <p:nvPr>
            <p:extLst>
              <p:ext uri="{D42A27DB-BD31-4B8C-83A1-F6EECF244321}">
                <p14:modId xmlns:p14="http://schemas.microsoft.com/office/powerpoint/2010/main" val="3157340374"/>
              </p:ext>
            </p:extLst>
          </p:nvPr>
        </p:nvGraphicFramePr>
        <p:xfrm>
          <a:off x="6697978" y="2086635"/>
          <a:ext cx="3418480" cy="2814754"/>
        </p:xfrm>
        <a:graphic>
          <a:graphicData uri="http://schemas.openxmlformats.org/drawingml/2006/table">
            <a:tbl>
              <a:tblPr firstRow="1" firstCol="1" lastRow="1" lastCol="1" bandRow="1" bandCol="1"/>
              <a:tblGrid>
                <a:gridCol w="1023623"/>
                <a:gridCol w="1164659"/>
                <a:gridCol w="1230198"/>
              </a:tblGrid>
              <a:tr h="319314">
                <a:tc>
                  <a:txBody>
                    <a:bodyPr/>
                    <a:lstStyle/>
                    <a:p>
                      <a:pPr algn="ctr">
                        <a:lnSpc>
                          <a:spcPts val="1000"/>
                        </a:lnSpc>
                        <a:spcBef>
                          <a:spcPts val="400"/>
                        </a:spcBef>
                        <a:spcAft>
                          <a:spcPts val="400"/>
                        </a:spcAft>
                      </a:pPr>
                      <a:r>
                        <a:rPr lang="en-GB" sz="1200" b="1" i="1" dirty="0">
                          <a:solidFill>
                            <a:schemeClr val="bg2">
                              <a:lumMod val="10000"/>
                            </a:schemeClr>
                          </a:solidFill>
                          <a:effectLst/>
                          <a:latin typeface="Times New Roman"/>
                          <a:ea typeface="Times New Roman"/>
                        </a:rPr>
                        <a:t>Point</a:t>
                      </a:r>
                      <a:endParaRPr lang="ru-RU" sz="1200" dirty="0">
                        <a:solidFill>
                          <a:schemeClr val="bg2">
                            <a:lumMod val="10000"/>
                          </a:schemeClr>
                        </a:solidFill>
                        <a:effectLst/>
                        <a:latin typeface="Times New Roman"/>
                        <a:ea typeface="MS Mincho"/>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Bef>
                          <a:spcPts val="400"/>
                        </a:spcBef>
                        <a:spcAft>
                          <a:spcPts val="400"/>
                        </a:spcAft>
                      </a:pPr>
                      <a:r>
                        <a:rPr lang="en-GB" sz="1200" b="1" i="1" dirty="0">
                          <a:solidFill>
                            <a:schemeClr val="bg2">
                              <a:lumMod val="10000"/>
                            </a:schemeClr>
                          </a:solidFill>
                          <a:effectLst/>
                          <a:latin typeface="Times New Roman"/>
                          <a:ea typeface="Times New Roman"/>
                        </a:rPr>
                        <a:t>Time (</a:t>
                      </a:r>
                      <a:r>
                        <a:rPr lang="en-GB" sz="1200" b="1" i="1" dirty="0" err="1">
                          <a:solidFill>
                            <a:schemeClr val="bg2">
                              <a:lumMod val="10000"/>
                            </a:schemeClr>
                          </a:solidFill>
                          <a:effectLst/>
                          <a:latin typeface="Times New Roman"/>
                          <a:ea typeface="Times New Roman"/>
                        </a:rPr>
                        <a:t>ms</a:t>
                      </a:r>
                      <a:r>
                        <a:rPr lang="en-GB" sz="1200" b="1" i="1" dirty="0">
                          <a:solidFill>
                            <a:schemeClr val="bg2">
                              <a:lumMod val="10000"/>
                            </a:schemeClr>
                          </a:solidFill>
                          <a:effectLst/>
                          <a:latin typeface="Times New Roman"/>
                          <a:ea typeface="Times New Roman"/>
                        </a:rPr>
                        <a:t>)</a:t>
                      </a:r>
                      <a:endParaRPr lang="ru-RU" sz="1200" dirty="0">
                        <a:solidFill>
                          <a:schemeClr val="bg2">
                            <a:lumMod val="10000"/>
                          </a:schemeClr>
                        </a:solidFill>
                        <a:effectLst/>
                        <a:latin typeface="Times New Roman"/>
                        <a:ea typeface="MS Mincho"/>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Bef>
                          <a:spcPts val="400"/>
                        </a:spcBef>
                        <a:spcAft>
                          <a:spcPts val="400"/>
                        </a:spcAft>
                      </a:pPr>
                      <a:r>
                        <a:rPr lang="en-GB" sz="1200" b="1" i="1" dirty="0">
                          <a:solidFill>
                            <a:schemeClr val="bg2">
                              <a:lumMod val="10000"/>
                            </a:schemeClr>
                          </a:solidFill>
                          <a:effectLst/>
                          <a:latin typeface="Times New Roman"/>
                          <a:ea typeface="Times New Roman"/>
                        </a:rPr>
                        <a:t>Acceleration (g)</a:t>
                      </a:r>
                      <a:endParaRPr lang="ru-RU" sz="1200" dirty="0">
                        <a:solidFill>
                          <a:schemeClr val="bg2">
                            <a:lumMod val="10000"/>
                          </a:schemeClr>
                        </a:solidFill>
                        <a:effectLst/>
                        <a:latin typeface="Times New Roman"/>
                        <a:ea typeface="MS Mincho"/>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7766">
                <a:tc>
                  <a:txBody>
                    <a:bodyPr/>
                    <a:lstStyle/>
                    <a:p>
                      <a:pPr marR="71755" algn="ctr">
                        <a:lnSpc>
                          <a:spcPts val="1200"/>
                        </a:lnSpc>
                        <a:spcBef>
                          <a:spcPts val="200"/>
                        </a:spcBef>
                        <a:spcAft>
                          <a:spcPts val="600"/>
                        </a:spcAft>
                      </a:pPr>
                      <a:r>
                        <a:rPr lang="en-GB" sz="1200" b="1" dirty="0">
                          <a:solidFill>
                            <a:schemeClr val="bg2">
                              <a:lumMod val="10000"/>
                            </a:schemeClr>
                          </a:solidFill>
                          <a:effectLst/>
                          <a:latin typeface="Times New Roman"/>
                          <a:ea typeface="Times New Roman"/>
                        </a:rPr>
                        <a:t>A</a:t>
                      </a:r>
                      <a:endParaRPr lang="ru-RU" sz="1200" dirty="0">
                        <a:solidFill>
                          <a:schemeClr val="bg2">
                            <a:lumMod val="10000"/>
                          </a:schemeClr>
                        </a:solidFill>
                        <a:effectLst/>
                        <a:latin typeface="Times New Roman"/>
                        <a:ea typeface="MS Mincho"/>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1755" algn="ctr">
                        <a:lnSpc>
                          <a:spcPts val="1200"/>
                        </a:lnSpc>
                        <a:spcBef>
                          <a:spcPts val="200"/>
                        </a:spcBef>
                        <a:spcAft>
                          <a:spcPts val="600"/>
                        </a:spcAft>
                      </a:pPr>
                      <a:r>
                        <a:rPr lang="en-GB" sz="1200" dirty="0">
                          <a:solidFill>
                            <a:schemeClr val="bg2">
                              <a:lumMod val="10000"/>
                            </a:schemeClr>
                          </a:solidFill>
                          <a:effectLst/>
                          <a:latin typeface="Times New Roman"/>
                          <a:ea typeface="Times New Roman"/>
                        </a:rPr>
                        <a:t>10</a:t>
                      </a:r>
                      <a:endParaRPr lang="ru-RU" sz="1200" dirty="0">
                        <a:solidFill>
                          <a:schemeClr val="bg2">
                            <a:lumMod val="10000"/>
                          </a:schemeClr>
                        </a:solidFill>
                        <a:effectLst/>
                        <a:latin typeface="Times New Roman"/>
                        <a:ea typeface="MS Mincho"/>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1755" algn="ctr">
                        <a:lnSpc>
                          <a:spcPts val="1200"/>
                        </a:lnSpc>
                        <a:spcBef>
                          <a:spcPts val="200"/>
                        </a:spcBef>
                        <a:spcAft>
                          <a:spcPts val="600"/>
                        </a:spcAft>
                      </a:pPr>
                      <a:r>
                        <a:rPr lang="en-GB" sz="1200">
                          <a:solidFill>
                            <a:schemeClr val="bg2">
                              <a:lumMod val="10000"/>
                            </a:schemeClr>
                          </a:solidFill>
                          <a:effectLst/>
                          <a:latin typeface="Times New Roman"/>
                          <a:ea typeface="Times New Roman"/>
                        </a:rPr>
                        <a:t>0</a:t>
                      </a:r>
                      <a:endParaRPr lang="ru-RU" sz="1200">
                        <a:solidFill>
                          <a:schemeClr val="bg2">
                            <a:lumMod val="10000"/>
                          </a:schemeClr>
                        </a:solidFill>
                        <a:effectLst/>
                        <a:latin typeface="Times New Roman"/>
                        <a:ea typeface="MS Mincho"/>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7766">
                <a:tc>
                  <a:txBody>
                    <a:bodyPr/>
                    <a:lstStyle/>
                    <a:p>
                      <a:pPr marR="71755" algn="ctr">
                        <a:lnSpc>
                          <a:spcPts val="1200"/>
                        </a:lnSpc>
                        <a:spcBef>
                          <a:spcPts val="200"/>
                        </a:spcBef>
                        <a:spcAft>
                          <a:spcPts val="600"/>
                        </a:spcAft>
                      </a:pPr>
                      <a:r>
                        <a:rPr lang="en-GB" sz="1200" b="1" dirty="0">
                          <a:solidFill>
                            <a:schemeClr val="bg2">
                              <a:lumMod val="10000"/>
                            </a:schemeClr>
                          </a:solidFill>
                          <a:effectLst/>
                          <a:latin typeface="Times New Roman"/>
                          <a:ea typeface="Times New Roman"/>
                        </a:rPr>
                        <a:t>B</a:t>
                      </a:r>
                      <a:endParaRPr lang="ru-RU" sz="1200" dirty="0">
                        <a:solidFill>
                          <a:schemeClr val="bg2">
                            <a:lumMod val="10000"/>
                          </a:schemeClr>
                        </a:solidFill>
                        <a:effectLst/>
                        <a:latin typeface="Times New Roman"/>
                        <a:ea typeface="MS Mincho"/>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71755" indent="0" algn="ctr" defTabSz="914400" rtl="0" eaLnBrk="1" fontAlgn="auto" latinLnBrk="0" hangingPunct="1">
                        <a:lnSpc>
                          <a:spcPts val="1200"/>
                        </a:lnSpc>
                        <a:spcBef>
                          <a:spcPts val="200"/>
                        </a:spcBef>
                        <a:spcAft>
                          <a:spcPts val="600"/>
                        </a:spcAft>
                        <a:buClrTx/>
                        <a:buSzTx/>
                        <a:buFontTx/>
                        <a:buNone/>
                        <a:tabLst/>
                        <a:defRPr/>
                      </a:pPr>
                      <a:r>
                        <a:rPr lang="en-GB" sz="1200" b="1" dirty="0" smtClean="0">
                          <a:solidFill>
                            <a:schemeClr val="bg2">
                              <a:lumMod val="10000"/>
                            </a:schemeClr>
                          </a:solidFill>
                          <a:effectLst/>
                          <a:latin typeface="Times New Roman"/>
                          <a:ea typeface="Times New Roman"/>
                        </a:rPr>
                        <a:t>32 </a:t>
                      </a:r>
                      <a:r>
                        <a:rPr lang="en-GB" sz="1200" strike="sngStrike" dirty="0" smtClean="0">
                          <a:solidFill>
                            <a:schemeClr val="bg2">
                              <a:lumMod val="10000"/>
                            </a:schemeClr>
                          </a:solidFill>
                          <a:effectLst/>
                          <a:latin typeface="Times New Roman"/>
                          <a:ea typeface="Times New Roman"/>
                        </a:rPr>
                        <a:t>34</a:t>
                      </a:r>
                      <a:endParaRPr lang="ru-RU" sz="1200" dirty="0">
                        <a:solidFill>
                          <a:schemeClr val="bg2">
                            <a:lumMod val="10000"/>
                          </a:schemeClr>
                        </a:solidFill>
                        <a:effectLst/>
                        <a:latin typeface="Times New Roman"/>
                        <a:ea typeface="MS Mincho"/>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R="71755" algn="ctr">
                        <a:lnSpc>
                          <a:spcPts val="1200"/>
                        </a:lnSpc>
                        <a:spcBef>
                          <a:spcPts val="200"/>
                        </a:spcBef>
                        <a:spcAft>
                          <a:spcPts val="600"/>
                        </a:spcAft>
                      </a:pPr>
                      <a:r>
                        <a:rPr lang="en-GB" sz="1200" b="1" dirty="0">
                          <a:solidFill>
                            <a:schemeClr val="bg2">
                              <a:lumMod val="10000"/>
                            </a:schemeClr>
                          </a:solidFill>
                          <a:effectLst/>
                          <a:latin typeface="Times New Roman"/>
                          <a:ea typeface="Times New Roman"/>
                        </a:rPr>
                        <a:t>60</a:t>
                      </a:r>
                      <a:r>
                        <a:rPr lang="en-GB" sz="1200" dirty="0">
                          <a:solidFill>
                            <a:schemeClr val="bg2">
                              <a:lumMod val="10000"/>
                            </a:schemeClr>
                          </a:solidFill>
                          <a:effectLst/>
                          <a:latin typeface="Times New Roman"/>
                          <a:ea typeface="Times New Roman"/>
                        </a:rPr>
                        <a:t> </a:t>
                      </a:r>
                      <a:r>
                        <a:rPr lang="en-GB" sz="1200" strike="sngStrike" dirty="0">
                          <a:solidFill>
                            <a:schemeClr val="bg2">
                              <a:lumMod val="10000"/>
                            </a:schemeClr>
                          </a:solidFill>
                          <a:effectLst/>
                          <a:latin typeface="Times New Roman"/>
                          <a:ea typeface="Times New Roman"/>
                        </a:rPr>
                        <a:t>65</a:t>
                      </a:r>
                      <a:endParaRPr lang="ru-RU" sz="1200" dirty="0">
                        <a:solidFill>
                          <a:schemeClr val="bg2">
                            <a:lumMod val="10000"/>
                          </a:schemeClr>
                        </a:solidFill>
                        <a:effectLst/>
                        <a:latin typeface="Times New Roman"/>
                        <a:ea typeface="MS Mincho"/>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327766">
                <a:tc>
                  <a:txBody>
                    <a:bodyPr/>
                    <a:lstStyle/>
                    <a:p>
                      <a:pPr marR="71755" algn="ctr">
                        <a:lnSpc>
                          <a:spcPts val="1200"/>
                        </a:lnSpc>
                        <a:spcBef>
                          <a:spcPts val="200"/>
                        </a:spcBef>
                        <a:spcAft>
                          <a:spcPts val="600"/>
                        </a:spcAft>
                      </a:pPr>
                      <a:r>
                        <a:rPr lang="en-GB" sz="1200" b="1" dirty="0">
                          <a:solidFill>
                            <a:schemeClr val="bg2">
                              <a:lumMod val="10000"/>
                            </a:schemeClr>
                          </a:solidFill>
                          <a:effectLst/>
                          <a:latin typeface="Times New Roman"/>
                          <a:ea typeface="Times New Roman"/>
                        </a:rPr>
                        <a:t>C</a:t>
                      </a:r>
                      <a:endParaRPr lang="ru-RU" sz="1200" dirty="0">
                        <a:solidFill>
                          <a:schemeClr val="bg2">
                            <a:lumMod val="10000"/>
                          </a:schemeClr>
                        </a:solidFill>
                        <a:effectLst/>
                        <a:latin typeface="Times New Roman"/>
                        <a:ea typeface="MS Mincho"/>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1755" algn="ctr">
                        <a:lnSpc>
                          <a:spcPts val="1200"/>
                        </a:lnSpc>
                        <a:spcBef>
                          <a:spcPts val="200"/>
                        </a:spcBef>
                        <a:spcAft>
                          <a:spcPts val="600"/>
                        </a:spcAft>
                      </a:pPr>
                      <a:r>
                        <a:rPr lang="en-GB" sz="1200" b="1" dirty="0" smtClean="0">
                          <a:solidFill>
                            <a:schemeClr val="bg2">
                              <a:lumMod val="10000"/>
                            </a:schemeClr>
                          </a:solidFill>
                          <a:effectLst/>
                          <a:latin typeface="Times New Roman"/>
                          <a:ea typeface="Times New Roman"/>
                        </a:rPr>
                        <a:t>35</a:t>
                      </a:r>
                      <a:r>
                        <a:rPr lang="en-GB" sz="1200" dirty="0" smtClean="0">
                          <a:solidFill>
                            <a:schemeClr val="bg2">
                              <a:lumMod val="10000"/>
                            </a:schemeClr>
                          </a:solidFill>
                          <a:effectLst/>
                          <a:latin typeface="Times New Roman"/>
                          <a:ea typeface="Times New Roman"/>
                        </a:rPr>
                        <a:t> </a:t>
                      </a:r>
                      <a:r>
                        <a:rPr lang="en-GB" sz="1200" strike="sngStrike" dirty="0">
                          <a:solidFill>
                            <a:schemeClr val="bg2">
                              <a:lumMod val="10000"/>
                            </a:schemeClr>
                          </a:solidFill>
                          <a:effectLst/>
                          <a:latin typeface="Times New Roman"/>
                          <a:ea typeface="Times New Roman"/>
                        </a:rPr>
                        <a:t>38</a:t>
                      </a:r>
                      <a:endParaRPr lang="ru-RU" sz="1200" dirty="0">
                        <a:solidFill>
                          <a:schemeClr val="bg2">
                            <a:lumMod val="10000"/>
                          </a:schemeClr>
                        </a:solidFill>
                        <a:effectLst/>
                        <a:latin typeface="Times New Roman"/>
                        <a:ea typeface="MS Mincho"/>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R="71755" algn="ctr">
                        <a:lnSpc>
                          <a:spcPts val="1200"/>
                        </a:lnSpc>
                        <a:spcBef>
                          <a:spcPts val="200"/>
                        </a:spcBef>
                        <a:spcAft>
                          <a:spcPts val="600"/>
                        </a:spcAft>
                      </a:pPr>
                      <a:r>
                        <a:rPr lang="en-GB" sz="1200" b="1" dirty="0">
                          <a:solidFill>
                            <a:schemeClr val="bg2">
                              <a:lumMod val="10000"/>
                            </a:schemeClr>
                          </a:solidFill>
                          <a:effectLst/>
                          <a:latin typeface="Times New Roman"/>
                          <a:ea typeface="Times New Roman"/>
                        </a:rPr>
                        <a:t>60</a:t>
                      </a:r>
                      <a:r>
                        <a:rPr lang="en-GB" sz="1200" dirty="0">
                          <a:solidFill>
                            <a:schemeClr val="bg2">
                              <a:lumMod val="10000"/>
                            </a:schemeClr>
                          </a:solidFill>
                          <a:effectLst/>
                          <a:latin typeface="Times New Roman"/>
                          <a:ea typeface="Times New Roman"/>
                        </a:rPr>
                        <a:t> </a:t>
                      </a:r>
                      <a:r>
                        <a:rPr lang="en-GB" sz="1200" strike="sngStrike" dirty="0">
                          <a:solidFill>
                            <a:schemeClr val="bg2">
                              <a:lumMod val="10000"/>
                            </a:schemeClr>
                          </a:solidFill>
                          <a:effectLst/>
                          <a:latin typeface="Times New Roman"/>
                          <a:ea typeface="Times New Roman"/>
                        </a:rPr>
                        <a:t>65</a:t>
                      </a:r>
                      <a:endParaRPr lang="ru-RU" sz="1200" dirty="0">
                        <a:solidFill>
                          <a:schemeClr val="bg2">
                            <a:lumMod val="10000"/>
                          </a:schemeClr>
                        </a:solidFill>
                        <a:effectLst/>
                        <a:latin typeface="Times New Roman"/>
                        <a:ea typeface="MS Mincho"/>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93959">
                <a:tc>
                  <a:txBody>
                    <a:bodyPr/>
                    <a:lstStyle/>
                    <a:p>
                      <a:pPr marR="71755" algn="ctr">
                        <a:lnSpc>
                          <a:spcPts val="1200"/>
                        </a:lnSpc>
                        <a:spcBef>
                          <a:spcPts val="200"/>
                        </a:spcBef>
                        <a:spcAft>
                          <a:spcPts val="600"/>
                        </a:spcAft>
                      </a:pPr>
                      <a:r>
                        <a:rPr lang="en-GB" sz="1200" b="1" dirty="0">
                          <a:solidFill>
                            <a:schemeClr val="bg2">
                              <a:lumMod val="10000"/>
                            </a:schemeClr>
                          </a:solidFill>
                          <a:effectLst/>
                          <a:latin typeface="Times New Roman"/>
                          <a:ea typeface="Times New Roman"/>
                        </a:rPr>
                        <a:t>D</a:t>
                      </a:r>
                      <a:endParaRPr lang="ru-RU" sz="1200" dirty="0">
                        <a:solidFill>
                          <a:schemeClr val="bg2">
                            <a:lumMod val="10000"/>
                          </a:schemeClr>
                        </a:solidFill>
                        <a:effectLst/>
                        <a:latin typeface="Times New Roman"/>
                        <a:ea typeface="MS Mincho"/>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1755" algn="ctr">
                        <a:lnSpc>
                          <a:spcPts val="1200"/>
                        </a:lnSpc>
                        <a:spcBef>
                          <a:spcPts val="200"/>
                        </a:spcBef>
                        <a:spcAft>
                          <a:spcPts val="600"/>
                        </a:spcAft>
                      </a:pPr>
                      <a:r>
                        <a:rPr lang="en-GB" sz="1200">
                          <a:solidFill>
                            <a:schemeClr val="bg2">
                              <a:lumMod val="10000"/>
                            </a:schemeClr>
                          </a:solidFill>
                          <a:effectLst/>
                          <a:latin typeface="Times New Roman"/>
                          <a:ea typeface="Times New Roman"/>
                        </a:rPr>
                        <a:t>46</a:t>
                      </a:r>
                      <a:endParaRPr lang="ru-RU" sz="1200">
                        <a:solidFill>
                          <a:schemeClr val="bg2">
                            <a:lumMod val="10000"/>
                          </a:schemeClr>
                        </a:solidFill>
                        <a:effectLst/>
                        <a:latin typeface="Times New Roman"/>
                        <a:ea typeface="MS Mincho"/>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1755" algn="ctr">
                        <a:lnSpc>
                          <a:spcPts val="1200"/>
                        </a:lnSpc>
                        <a:spcBef>
                          <a:spcPts val="200"/>
                        </a:spcBef>
                        <a:spcAft>
                          <a:spcPts val="600"/>
                        </a:spcAft>
                      </a:pPr>
                      <a:r>
                        <a:rPr lang="en-GB" sz="1200" dirty="0">
                          <a:solidFill>
                            <a:schemeClr val="bg2">
                              <a:lumMod val="10000"/>
                            </a:schemeClr>
                          </a:solidFill>
                          <a:effectLst/>
                          <a:latin typeface="Times New Roman"/>
                          <a:ea typeface="Times New Roman"/>
                        </a:rPr>
                        <a:t>0</a:t>
                      </a:r>
                      <a:endParaRPr lang="ru-RU" sz="1200" dirty="0">
                        <a:solidFill>
                          <a:schemeClr val="bg2">
                            <a:lumMod val="10000"/>
                          </a:schemeClr>
                        </a:solidFill>
                        <a:effectLst/>
                        <a:latin typeface="Times New Roman"/>
                        <a:ea typeface="MS Mincho"/>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7766">
                <a:tc>
                  <a:txBody>
                    <a:bodyPr/>
                    <a:lstStyle/>
                    <a:p>
                      <a:pPr marR="71755" algn="ctr">
                        <a:lnSpc>
                          <a:spcPts val="1200"/>
                        </a:lnSpc>
                        <a:spcBef>
                          <a:spcPts val="200"/>
                        </a:spcBef>
                        <a:spcAft>
                          <a:spcPts val="600"/>
                        </a:spcAft>
                      </a:pPr>
                      <a:r>
                        <a:rPr lang="en-GB" sz="1200" b="1" dirty="0">
                          <a:solidFill>
                            <a:schemeClr val="bg2">
                              <a:lumMod val="10000"/>
                            </a:schemeClr>
                          </a:solidFill>
                          <a:effectLst/>
                          <a:latin typeface="Times New Roman"/>
                          <a:ea typeface="Times New Roman"/>
                        </a:rPr>
                        <a:t>E</a:t>
                      </a:r>
                      <a:endParaRPr lang="ru-RU" sz="1200" dirty="0">
                        <a:solidFill>
                          <a:schemeClr val="bg2">
                            <a:lumMod val="10000"/>
                          </a:schemeClr>
                        </a:solidFill>
                        <a:effectLst/>
                        <a:latin typeface="Times New Roman"/>
                        <a:ea typeface="MS Mincho"/>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1755" algn="ctr">
                        <a:lnSpc>
                          <a:spcPts val="1200"/>
                        </a:lnSpc>
                        <a:spcBef>
                          <a:spcPts val="200"/>
                        </a:spcBef>
                        <a:spcAft>
                          <a:spcPts val="600"/>
                        </a:spcAft>
                      </a:pPr>
                      <a:r>
                        <a:rPr lang="en-GB" sz="1200">
                          <a:solidFill>
                            <a:schemeClr val="bg2">
                              <a:lumMod val="10000"/>
                            </a:schemeClr>
                          </a:solidFill>
                          <a:effectLst/>
                          <a:latin typeface="Times New Roman"/>
                          <a:ea typeface="Times New Roman"/>
                        </a:rPr>
                        <a:t>0</a:t>
                      </a:r>
                      <a:endParaRPr lang="ru-RU" sz="1200">
                        <a:solidFill>
                          <a:schemeClr val="bg2">
                            <a:lumMod val="10000"/>
                          </a:schemeClr>
                        </a:solidFill>
                        <a:effectLst/>
                        <a:latin typeface="Times New Roman"/>
                        <a:ea typeface="MS Mincho"/>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1755" algn="ctr">
                        <a:lnSpc>
                          <a:spcPts val="1200"/>
                        </a:lnSpc>
                        <a:spcBef>
                          <a:spcPts val="200"/>
                        </a:spcBef>
                        <a:spcAft>
                          <a:spcPts val="600"/>
                        </a:spcAft>
                      </a:pPr>
                      <a:r>
                        <a:rPr lang="en-GB" sz="1200" dirty="0">
                          <a:solidFill>
                            <a:schemeClr val="bg2">
                              <a:lumMod val="10000"/>
                            </a:schemeClr>
                          </a:solidFill>
                          <a:effectLst/>
                          <a:latin typeface="Times New Roman"/>
                          <a:ea typeface="Times New Roman"/>
                        </a:rPr>
                        <a:t>16</a:t>
                      </a:r>
                      <a:endParaRPr lang="ru-RU" sz="1200" dirty="0">
                        <a:solidFill>
                          <a:schemeClr val="bg2">
                            <a:lumMod val="10000"/>
                          </a:schemeClr>
                        </a:solidFill>
                        <a:effectLst/>
                        <a:latin typeface="Times New Roman"/>
                        <a:ea typeface="MS Mincho"/>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9627">
                <a:tc>
                  <a:txBody>
                    <a:bodyPr/>
                    <a:lstStyle/>
                    <a:p>
                      <a:pPr marR="71755" algn="ctr">
                        <a:lnSpc>
                          <a:spcPts val="1200"/>
                        </a:lnSpc>
                        <a:spcBef>
                          <a:spcPts val="200"/>
                        </a:spcBef>
                        <a:spcAft>
                          <a:spcPts val="600"/>
                        </a:spcAft>
                      </a:pPr>
                      <a:r>
                        <a:rPr lang="en-GB" sz="1200" b="1" dirty="0">
                          <a:solidFill>
                            <a:schemeClr val="bg2">
                              <a:lumMod val="10000"/>
                            </a:schemeClr>
                          </a:solidFill>
                          <a:effectLst/>
                          <a:latin typeface="Times New Roman"/>
                          <a:ea typeface="Times New Roman"/>
                        </a:rPr>
                        <a:t>F</a:t>
                      </a:r>
                      <a:endParaRPr lang="ru-RU" sz="1200" dirty="0">
                        <a:solidFill>
                          <a:schemeClr val="bg2">
                            <a:lumMod val="10000"/>
                          </a:schemeClr>
                        </a:solidFill>
                        <a:effectLst/>
                        <a:latin typeface="Times New Roman"/>
                        <a:ea typeface="MS Mincho"/>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1755" algn="ctr">
                        <a:lnSpc>
                          <a:spcPts val="1200"/>
                        </a:lnSpc>
                        <a:spcBef>
                          <a:spcPts val="200"/>
                        </a:spcBef>
                        <a:spcAft>
                          <a:spcPts val="600"/>
                        </a:spcAft>
                      </a:pPr>
                      <a:r>
                        <a:rPr lang="en-GB" sz="1200" dirty="0">
                          <a:solidFill>
                            <a:schemeClr val="bg2">
                              <a:lumMod val="10000"/>
                            </a:schemeClr>
                          </a:solidFill>
                          <a:effectLst/>
                          <a:latin typeface="Times New Roman"/>
                          <a:ea typeface="Times New Roman"/>
                        </a:rPr>
                        <a:t>25</a:t>
                      </a:r>
                      <a:endParaRPr lang="ru-RU" sz="1200" dirty="0">
                        <a:solidFill>
                          <a:schemeClr val="bg2">
                            <a:lumMod val="10000"/>
                          </a:schemeClr>
                        </a:solidFill>
                        <a:effectLst/>
                        <a:latin typeface="Times New Roman"/>
                        <a:ea typeface="MS Mincho"/>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1755" algn="ctr">
                        <a:lnSpc>
                          <a:spcPts val="1200"/>
                        </a:lnSpc>
                        <a:spcBef>
                          <a:spcPts val="200"/>
                        </a:spcBef>
                        <a:spcAft>
                          <a:spcPts val="600"/>
                        </a:spcAft>
                      </a:pPr>
                      <a:r>
                        <a:rPr lang="en-GB" sz="1200" dirty="0">
                          <a:solidFill>
                            <a:schemeClr val="bg2">
                              <a:lumMod val="10000"/>
                            </a:schemeClr>
                          </a:solidFill>
                          <a:effectLst/>
                          <a:latin typeface="Times New Roman"/>
                          <a:ea typeface="Times New Roman"/>
                        </a:rPr>
                        <a:t>77</a:t>
                      </a:r>
                      <a:endParaRPr lang="ru-RU" sz="1200" dirty="0">
                        <a:solidFill>
                          <a:schemeClr val="bg2">
                            <a:lumMod val="10000"/>
                          </a:schemeClr>
                        </a:solidFill>
                        <a:effectLst/>
                        <a:latin typeface="Times New Roman"/>
                        <a:ea typeface="MS Mincho"/>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6566">
                <a:tc>
                  <a:txBody>
                    <a:bodyPr/>
                    <a:lstStyle/>
                    <a:p>
                      <a:pPr marR="71755" algn="ctr">
                        <a:lnSpc>
                          <a:spcPts val="1200"/>
                        </a:lnSpc>
                        <a:spcBef>
                          <a:spcPts val="200"/>
                        </a:spcBef>
                        <a:spcAft>
                          <a:spcPts val="600"/>
                        </a:spcAft>
                      </a:pPr>
                      <a:r>
                        <a:rPr lang="en-GB" sz="1200" b="1" dirty="0">
                          <a:solidFill>
                            <a:schemeClr val="bg2">
                              <a:lumMod val="10000"/>
                            </a:schemeClr>
                          </a:solidFill>
                          <a:effectLst/>
                          <a:latin typeface="Times New Roman"/>
                          <a:ea typeface="Times New Roman"/>
                        </a:rPr>
                        <a:t>G</a:t>
                      </a:r>
                      <a:endParaRPr lang="ru-RU" sz="1200" dirty="0">
                        <a:solidFill>
                          <a:schemeClr val="bg2">
                            <a:lumMod val="10000"/>
                          </a:schemeClr>
                        </a:solidFill>
                        <a:effectLst/>
                        <a:latin typeface="Times New Roman"/>
                        <a:ea typeface="MS Mincho"/>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1755" algn="ctr">
                        <a:lnSpc>
                          <a:spcPts val="1200"/>
                        </a:lnSpc>
                        <a:spcBef>
                          <a:spcPts val="200"/>
                        </a:spcBef>
                        <a:spcAft>
                          <a:spcPts val="600"/>
                        </a:spcAft>
                      </a:pPr>
                      <a:r>
                        <a:rPr lang="en-GB" sz="1200">
                          <a:solidFill>
                            <a:schemeClr val="bg2">
                              <a:lumMod val="10000"/>
                            </a:schemeClr>
                          </a:solidFill>
                          <a:effectLst/>
                          <a:latin typeface="Times New Roman"/>
                          <a:ea typeface="Times New Roman"/>
                        </a:rPr>
                        <a:t>47</a:t>
                      </a:r>
                      <a:endParaRPr lang="ru-RU" sz="1200">
                        <a:solidFill>
                          <a:schemeClr val="bg2">
                            <a:lumMod val="10000"/>
                          </a:schemeClr>
                        </a:solidFill>
                        <a:effectLst/>
                        <a:latin typeface="Times New Roman"/>
                        <a:ea typeface="MS Mincho"/>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1755" algn="ctr">
                        <a:lnSpc>
                          <a:spcPts val="1200"/>
                        </a:lnSpc>
                        <a:spcBef>
                          <a:spcPts val="200"/>
                        </a:spcBef>
                        <a:spcAft>
                          <a:spcPts val="600"/>
                        </a:spcAft>
                      </a:pPr>
                      <a:r>
                        <a:rPr lang="en-GB" sz="1200" dirty="0">
                          <a:solidFill>
                            <a:schemeClr val="bg2">
                              <a:lumMod val="10000"/>
                            </a:schemeClr>
                          </a:solidFill>
                          <a:effectLst/>
                          <a:latin typeface="Times New Roman"/>
                          <a:ea typeface="Times New Roman"/>
                        </a:rPr>
                        <a:t>77</a:t>
                      </a:r>
                      <a:endParaRPr lang="ru-RU" sz="1200" dirty="0">
                        <a:solidFill>
                          <a:schemeClr val="bg2">
                            <a:lumMod val="10000"/>
                          </a:schemeClr>
                        </a:solidFill>
                        <a:effectLst/>
                        <a:latin typeface="Times New Roman"/>
                        <a:ea typeface="MS Mincho"/>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4224">
                <a:tc>
                  <a:txBody>
                    <a:bodyPr/>
                    <a:lstStyle/>
                    <a:p>
                      <a:pPr marR="71755" algn="ctr">
                        <a:lnSpc>
                          <a:spcPts val="1200"/>
                        </a:lnSpc>
                        <a:spcBef>
                          <a:spcPts val="200"/>
                        </a:spcBef>
                        <a:spcAft>
                          <a:spcPts val="600"/>
                        </a:spcAft>
                      </a:pPr>
                      <a:r>
                        <a:rPr lang="en-GB" sz="1200" b="1" dirty="0">
                          <a:solidFill>
                            <a:schemeClr val="bg2">
                              <a:lumMod val="10000"/>
                            </a:schemeClr>
                          </a:solidFill>
                          <a:effectLst/>
                          <a:latin typeface="Times New Roman"/>
                          <a:ea typeface="Times New Roman"/>
                        </a:rPr>
                        <a:t>H</a:t>
                      </a:r>
                      <a:endParaRPr lang="ru-RU" sz="1200" dirty="0">
                        <a:solidFill>
                          <a:schemeClr val="bg2">
                            <a:lumMod val="10000"/>
                          </a:schemeClr>
                        </a:solidFill>
                        <a:effectLst/>
                        <a:latin typeface="Times New Roman"/>
                        <a:ea typeface="MS Mincho"/>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1755" algn="ctr">
                        <a:lnSpc>
                          <a:spcPts val="1200"/>
                        </a:lnSpc>
                        <a:spcBef>
                          <a:spcPts val="200"/>
                        </a:spcBef>
                        <a:spcAft>
                          <a:spcPts val="600"/>
                        </a:spcAft>
                      </a:pPr>
                      <a:r>
                        <a:rPr lang="en-GB" sz="1200">
                          <a:solidFill>
                            <a:schemeClr val="bg2">
                              <a:lumMod val="10000"/>
                            </a:schemeClr>
                          </a:solidFill>
                          <a:effectLst/>
                          <a:latin typeface="Times New Roman"/>
                          <a:ea typeface="Times New Roman"/>
                        </a:rPr>
                        <a:t>60</a:t>
                      </a:r>
                      <a:endParaRPr lang="ru-RU" sz="1200">
                        <a:solidFill>
                          <a:schemeClr val="bg2">
                            <a:lumMod val="10000"/>
                          </a:schemeClr>
                        </a:solidFill>
                        <a:effectLst/>
                        <a:latin typeface="Times New Roman"/>
                        <a:ea typeface="MS Mincho"/>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1755" algn="ctr">
                        <a:lnSpc>
                          <a:spcPts val="1200"/>
                        </a:lnSpc>
                        <a:spcBef>
                          <a:spcPts val="200"/>
                        </a:spcBef>
                        <a:spcAft>
                          <a:spcPts val="600"/>
                        </a:spcAft>
                      </a:pPr>
                      <a:r>
                        <a:rPr lang="en-GB" sz="1200" dirty="0">
                          <a:solidFill>
                            <a:schemeClr val="bg2">
                              <a:lumMod val="10000"/>
                            </a:schemeClr>
                          </a:solidFill>
                          <a:effectLst/>
                          <a:latin typeface="Times New Roman"/>
                          <a:ea typeface="Times New Roman"/>
                        </a:rPr>
                        <a:t>0</a:t>
                      </a:r>
                      <a:endParaRPr lang="ru-RU" sz="1200" dirty="0">
                        <a:solidFill>
                          <a:schemeClr val="bg2">
                            <a:lumMod val="10000"/>
                          </a:schemeClr>
                        </a:solidFill>
                        <a:effectLst/>
                        <a:latin typeface="Times New Roman"/>
                        <a:ea typeface="MS Mincho"/>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pSp>
        <p:nvGrpSpPr>
          <p:cNvPr id="30" name="Группа 29"/>
          <p:cNvGrpSpPr/>
          <p:nvPr/>
        </p:nvGrpSpPr>
        <p:grpSpPr>
          <a:xfrm>
            <a:off x="588900" y="2086635"/>
            <a:ext cx="5115666" cy="2877250"/>
            <a:chOff x="6193644" y="3265714"/>
            <a:chExt cx="4425865" cy="2661729"/>
          </a:xfrm>
        </p:grpSpPr>
        <p:pic>
          <p:nvPicPr>
            <p:cNvPr id="32" name="図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93644" y="3265714"/>
              <a:ext cx="4425865" cy="2661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3" name="Группа 32"/>
            <p:cNvGrpSpPr/>
            <p:nvPr/>
          </p:nvGrpSpPr>
          <p:grpSpPr>
            <a:xfrm>
              <a:off x="7142601" y="4125679"/>
              <a:ext cx="1959976" cy="1390970"/>
              <a:chOff x="2602882" y="3089119"/>
              <a:chExt cx="2753815" cy="1951038"/>
            </a:xfrm>
          </p:grpSpPr>
          <p:cxnSp>
            <p:nvCxnSpPr>
              <p:cNvPr id="34" name="Connecteur droit 18"/>
              <p:cNvCxnSpPr/>
              <p:nvPr/>
            </p:nvCxnSpPr>
            <p:spPr>
              <a:xfrm flipV="1">
                <a:off x="2602882" y="3101646"/>
                <a:ext cx="1669986" cy="1936129"/>
              </a:xfrm>
              <a:prstGeom prst="line">
                <a:avLst/>
              </a:prstGeom>
              <a:ln w="28575">
                <a:solidFill>
                  <a:schemeClr val="tx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5" name="Connecteur droit 20"/>
              <p:cNvCxnSpPr/>
              <p:nvPr/>
            </p:nvCxnSpPr>
            <p:spPr>
              <a:xfrm>
                <a:off x="4272868" y="3096882"/>
                <a:ext cx="250826" cy="4763"/>
              </a:xfrm>
              <a:prstGeom prst="line">
                <a:avLst/>
              </a:prstGeom>
              <a:ln w="28575">
                <a:solidFill>
                  <a:schemeClr val="tx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6" name="Connecteur droit 29"/>
              <p:cNvCxnSpPr/>
              <p:nvPr/>
            </p:nvCxnSpPr>
            <p:spPr>
              <a:xfrm>
                <a:off x="4504209" y="3089119"/>
                <a:ext cx="852488" cy="1951038"/>
              </a:xfrm>
              <a:prstGeom prst="line">
                <a:avLst/>
              </a:prstGeom>
              <a:ln w="28575">
                <a:solidFill>
                  <a:schemeClr val="tx1">
                    <a:lumMod val="75000"/>
                  </a:schemeClr>
                </a:solidFill>
                <a:prstDash val="solid"/>
              </a:ln>
            </p:spPr>
            <p:style>
              <a:lnRef idx="1">
                <a:schemeClr val="accent1"/>
              </a:lnRef>
              <a:fillRef idx="0">
                <a:schemeClr val="accent1"/>
              </a:fillRef>
              <a:effectRef idx="0">
                <a:schemeClr val="accent1"/>
              </a:effectRef>
              <a:fontRef idx="minor">
                <a:schemeClr val="tx1"/>
              </a:fontRef>
            </p:style>
          </p:cxnSp>
        </p:grpSp>
      </p:grpSp>
      <p:cxnSp>
        <p:nvCxnSpPr>
          <p:cNvPr id="37" name="Прямая со стрелкой 36"/>
          <p:cNvCxnSpPr/>
          <p:nvPr/>
        </p:nvCxnSpPr>
        <p:spPr>
          <a:xfrm flipV="1">
            <a:off x="591921" y="1973943"/>
            <a:ext cx="0" cy="2989939"/>
          </a:xfrm>
          <a:prstGeom prst="straightConnector1">
            <a:avLst/>
          </a:prstGeom>
          <a:ln w="28575">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0" name="Прямая со стрелкой 39"/>
          <p:cNvCxnSpPr/>
          <p:nvPr/>
        </p:nvCxnSpPr>
        <p:spPr>
          <a:xfrm>
            <a:off x="591921" y="4963882"/>
            <a:ext cx="5189754" cy="0"/>
          </a:xfrm>
          <a:prstGeom prst="straightConnector1">
            <a:avLst/>
          </a:prstGeom>
          <a:ln w="28575">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1917700" y="4150497"/>
            <a:ext cx="319318" cy="369332"/>
          </a:xfrm>
          <a:prstGeom prst="rect">
            <a:avLst/>
          </a:prstGeom>
          <a:noFill/>
          <a:ln>
            <a:noFill/>
          </a:ln>
        </p:spPr>
        <p:txBody>
          <a:bodyPr wrap="none" rtlCol="0">
            <a:spAutoFit/>
          </a:bodyPr>
          <a:lstStyle/>
          <a:p>
            <a:r>
              <a:rPr lang="en-US" b="1" dirty="0">
                <a:solidFill>
                  <a:schemeClr val="bg2">
                    <a:lumMod val="10000"/>
                  </a:schemeClr>
                </a:solidFill>
              </a:rPr>
              <a:t>A</a:t>
            </a:r>
            <a:endParaRPr lang="ru-RU" b="1" dirty="0">
              <a:solidFill>
                <a:schemeClr val="bg2">
                  <a:lumMod val="10000"/>
                </a:schemeClr>
              </a:solidFill>
            </a:endParaRPr>
          </a:p>
        </p:txBody>
      </p:sp>
      <p:sp>
        <p:nvSpPr>
          <p:cNvPr id="57" name="TextBox 56"/>
          <p:cNvSpPr txBox="1"/>
          <p:nvPr/>
        </p:nvSpPr>
        <p:spPr>
          <a:xfrm>
            <a:off x="2594838" y="2896382"/>
            <a:ext cx="306494" cy="369332"/>
          </a:xfrm>
          <a:prstGeom prst="rect">
            <a:avLst/>
          </a:prstGeom>
          <a:noFill/>
          <a:ln>
            <a:noFill/>
          </a:ln>
        </p:spPr>
        <p:txBody>
          <a:bodyPr wrap="none" rtlCol="0">
            <a:spAutoFit/>
          </a:bodyPr>
          <a:lstStyle/>
          <a:p>
            <a:r>
              <a:rPr lang="en-US" b="1" dirty="0" smtClean="0">
                <a:solidFill>
                  <a:schemeClr val="bg2">
                    <a:lumMod val="10000"/>
                  </a:schemeClr>
                </a:solidFill>
              </a:rPr>
              <a:t>B</a:t>
            </a:r>
            <a:endParaRPr lang="ru-RU" b="1" dirty="0">
              <a:solidFill>
                <a:schemeClr val="bg2">
                  <a:lumMod val="10000"/>
                </a:schemeClr>
              </a:solidFill>
            </a:endParaRPr>
          </a:p>
        </p:txBody>
      </p:sp>
      <p:sp>
        <p:nvSpPr>
          <p:cNvPr id="58" name="TextBox 57"/>
          <p:cNvSpPr txBox="1"/>
          <p:nvPr/>
        </p:nvSpPr>
        <p:spPr>
          <a:xfrm>
            <a:off x="3364460" y="2896382"/>
            <a:ext cx="308098" cy="369332"/>
          </a:xfrm>
          <a:prstGeom prst="rect">
            <a:avLst/>
          </a:prstGeom>
          <a:noFill/>
          <a:ln>
            <a:noFill/>
          </a:ln>
        </p:spPr>
        <p:txBody>
          <a:bodyPr wrap="none" rtlCol="0">
            <a:spAutoFit/>
          </a:bodyPr>
          <a:lstStyle/>
          <a:p>
            <a:r>
              <a:rPr lang="en-US" b="1" dirty="0" smtClean="0">
                <a:solidFill>
                  <a:schemeClr val="bg2">
                    <a:lumMod val="10000"/>
                  </a:schemeClr>
                </a:solidFill>
              </a:rPr>
              <a:t>C</a:t>
            </a:r>
            <a:endParaRPr lang="ru-RU" b="1" dirty="0">
              <a:solidFill>
                <a:schemeClr val="bg2">
                  <a:lumMod val="10000"/>
                </a:schemeClr>
              </a:solidFill>
            </a:endParaRPr>
          </a:p>
        </p:txBody>
      </p:sp>
      <p:sp>
        <p:nvSpPr>
          <p:cNvPr id="59" name="TextBox 58"/>
          <p:cNvSpPr txBox="1"/>
          <p:nvPr/>
        </p:nvSpPr>
        <p:spPr>
          <a:xfrm>
            <a:off x="3518789" y="4129742"/>
            <a:ext cx="328936" cy="369332"/>
          </a:xfrm>
          <a:prstGeom prst="rect">
            <a:avLst/>
          </a:prstGeom>
          <a:noFill/>
          <a:ln>
            <a:noFill/>
          </a:ln>
        </p:spPr>
        <p:txBody>
          <a:bodyPr wrap="none" rtlCol="0">
            <a:spAutoFit/>
          </a:bodyPr>
          <a:lstStyle/>
          <a:p>
            <a:r>
              <a:rPr lang="en-US" b="1" dirty="0" smtClean="0">
                <a:solidFill>
                  <a:schemeClr val="bg2">
                    <a:lumMod val="10000"/>
                  </a:schemeClr>
                </a:solidFill>
              </a:rPr>
              <a:t>D</a:t>
            </a:r>
            <a:endParaRPr lang="ru-RU" b="1" dirty="0">
              <a:solidFill>
                <a:schemeClr val="bg2">
                  <a:lumMod val="10000"/>
                </a:schemeClr>
              </a:solidFill>
            </a:endParaRPr>
          </a:p>
        </p:txBody>
      </p:sp>
      <p:sp>
        <p:nvSpPr>
          <p:cNvPr id="60" name="TextBox 59"/>
          <p:cNvSpPr txBox="1"/>
          <p:nvPr/>
        </p:nvSpPr>
        <p:spPr>
          <a:xfrm>
            <a:off x="982785" y="3587273"/>
            <a:ext cx="298480" cy="369332"/>
          </a:xfrm>
          <a:prstGeom prst="rect">
            <a:avLst/>
          </a:prstGeom>
          <a:noFill/>
          <a:ln>
            <a:noFill/>
          </a:ln>
        </p:spPr>
        <p:txBody>
          <a:bodyPr wrap="none" rtlCol="0">
            <a:spAutoFit/>
          </a:bodyPr>
          <a:lstStyle/>
          <a:p>
            <a:r>
              <a:rPr lang="en-US" b="1" dirty="0">
                <a:solidFill>
                  <a:schemeClr val="bg2">
                    <a:lumMod val="10000"/>
                  </a:schemeClr>
                </a:solidFill>
              </a:rPr>
              <a:t>E</a:t>
            </a:r>
            <a:endParaRPr lang="ru-RU" b="1" dirty="0">
              <a:solidFill>
                <a:schemeClr val="bg2">
                  <a:lumMod val="10000"/>
                </a:schemeClr>
              </a:solidFill>
            </a:endParaRPr>
          </a:p>
        </p:txBody>
      </p:sp>
      <p:sp>
        <p:nvSpPr>
          <p:cNvPr id="61" name="TextBox 60"/>
          <p:cNvSpPr txBox="1"/>
          <p:nvPr/>
        </p:nvSpPr>
        <p:spPr>
          <a:xfrm>
            <a:off x="2242750" y="2266049"/>
            <a:ext cx="288862" cy="369332"/>
          </a:xfrm>
          <a:prstGeom prst="rect">
            <a:avLst/>
          </a:prstGeom>
          <a:noFill/>
          <a:ln>
            <a:noFill/>
          </a:ln>
        </p:spPr>
        <p:txBody>
          <a:bodyPr wrap="none" rtlCol="0">
            <a:spAutoFit/>
          </a:bodyPr>
          <a:lstStyle/>
          <a:p>
            <a:r>
              <a:rPr lang="en-US" b="1" dirty="0">
                <a:solidFill>
                  <a:schemeClr val="bg2">
                    <a:lumMod val="10000"/>
                  </a:schemeClr>
                </a:solidFill>
              </a:rPr>
              <a:t>F</a:t>
            </a:r>
            <a:endParaRPr lang="ru-RU" b="1" dirty="0">
              <a:solidFill>
                <a:schemeClr val="bg2">
                  <a:lumMod val="10000"/>
                </a:schemeClr>
              </a:solidFill>
            </a:endParaRPr>
          </a:p>
        </p:txBody>
      </p:sp>
      <p:sp>
        <p:nvSpPr>
          <p:cNvPr id="62" name="TextBox 61"/>
          <p:cNvSpPr txBox="1"/>
          <p:nvPr/>
        </p:nvSpPr>
        <p:spPr>
          <a:xfrm>
            <a:off x="4010270" y="2291064"/>
            <a:ext cx="327334" cy="369332"/>
          </a:xfrm>
          <a:prstGeom prst="rect">
            <a:avLst/>
          </a:prstGeom>
          <a:noFill/>
          <a:ln>
            <a:noFill/>
          </a:ln>
        </p:spPr>
        <p:txBody>
          <a:bodyPr wrap="none" rtlCol="0">
            <a:spAutoFit/>
          </a:bodyPr>
          <a:lstStyle/>
          <a:p>
            <a:r>
              <a:rPr lang="en-US" b="1" dirty="0" smtClean="0">
                <a:solidFill>
                  <a:schemeClr val="bg2">
                    <a:lumMod val="10000"/>
                  </a:schemeClr>
                </a:solidFill>
              </a:rPr>
              <a:t>G</a:t>
            </a:r>
            <a:endParaRPr lang="ru-RU" b="1" dirty="0">
              <a:solidFill>
                <a:schemeClr val="bg2">
                  <a:lumMod val="10000"/>
                </a:schemeClr>
              </a:solidFill>
            </a:endParaRPr>
          </a:p>
        </p:txBody>
      </p:sp>
      <p:sp>
        <p:nvSpPr>
          <p:cNvPr id="63" name="TextBox 62"/>
          <p:cNvSpPr txBox="1"/>
          <p:nvPr/>
        </p:nvSpPr>
        <p:spPr>
          <a:xfrm>
            <a:off x="4894385" y="4150497"/>
            <a:ext cx="322524" cy="369332"/>
          </a:xfrm>
          <a:prstGeom prst="rect">
            <a:avLst/>
          </a:prstGeom>
          <a:noFill/>
          <a:ln>
            <a:noFill/>
          </a:ln>
        </p:spPr>
        <p:txBody>
          <a:bodyPr wrap="none" rtlCol="0">
            <a:spAutoFit/>
          </a:bodyPr>
          <a:lstStyle/>
          <a:p>
            <a:r>
              <a:rPr lang="en-US" b="1" dirty="0">
                <a:solidFill>
                  <a:schemeClr val="bg2">
                    <a:lumMod val="10000"/>
                  </a:schemeClr>
                </a:solidFill>
              </a:rPr>
              <a:t>H</a:t>
            </a:r>
            <a:endParaRPr lang="ru-RU" b="1" dirty="0">
              <a:solidFill>
                <a:schemeClr val="bg2">
                  <a:lumMod val="10000"/>
                </a:schemeClr>
              </a:solidFill>
            </a:endParaRPr>
          </a:p>
        </p:txBody>
      </p:sp>
      <p:sp>
        <p:nvSpPr>
          <p:cNvPr id="55" name="Прямоугольник 54"/>
          <p:cNvSpPr/>
          <p:nvPr/>
        </p:nvSpPr>
        <p:spPr>
          <a:xfrm>
            <a:off x="227524" y="2007357"/>
            <a:ext cx="353943" cy="1971052"/>
          </a:xfrm>
          <a:prstGeom prst="rect">
            <a:avLst/>
          </a:prstGeom>
        </p:spPr>
        <p:txBody>
          <a:bodyPr vert="vert270" wrap="none">
            <a:spAutoFit/>
          </a:bodyPr>
          <a:lstStyle/>
          <a:p>
            <a:r>
              <a:rPr lang="en-US" sz="1100" b="1" dirty="0">
                <a:solidFill>
                  <a:schemeClr val="bg2">
                    <a:lumMod val="10000"/>
                  </a:schemeClr>
                </a:solidFill>
                <a:latin typeface="Arial" panose="020B0604020202020204" pitchFamily="34" charset="0"/>
                <a:cs typeface="Arial" panose="020B0604020202020204" pitchFamily="34" charset="0"/>
              </a:rPr>
              <a:t>Acceleration/deceleration, g</a:t>
            </a:r>
          </a:p>
        </p:txBody>
      </p:sp>
      <p:sp>
        <p:nvSpPr>
          <p:cNvPr id="56" name="Прямоугольник 55"/>
          <p:cNvSpPr/>
          <p:nvPr/>
        </p:nvSpPr>
        <p:spPr>
          <a:xfrm>
            <a:off x="2690737" y="5014817"/>
            <a:ext cx="793807" cy="261610"/>
          </a:xfrm>
          <a:prstGeom prst="rect">
            <a:avLst/>
          </a:prstGeom>
        </p:spPr>
        <p:txBody>
          <a:bodyPr wrap="none">
            <a:spAutoFit/>
          </a:bodyPr>
          <a:lstStyle/>
          <a:p>
            <a:r>
              <a:rPr lang="en-US" sz="1100" b="1" dirty="0" smtClean="0">
                <a:solidFill>
                  <a:schemeClr val="bg2">
                    <a:lumMod val="10000"/>
                  </a:schemeClr>
                </a:solidFill>
                <a:latin typeface="Arial" panose="020B0604020202020204" pitchFamily="34" charset="0"/>
                <a:cs typeface="Arial" panose="020B0604020202020204" pitchFamily="34" charset="0"/>
              </a:rPr>
              <a:t>Time, </a:t>
            </a:r>
            <a:r>
              <a:rPr lang="en-US" sz="1100" b="1" dirty="0" err="1" smtClean="0">
                <a:solidFill>
                  <a:schemeClr val="bg2">
                    <a:lumMod val="10000"/>
                  </a:schemeClr>
                </a:solidFill>
                <a:latin typeface="Arial" panose="020B0604020202020204" pitchFamily="34" charset="0"/>
                <a:cs typeface="Arial" panose="020B0604020202020204" pitchFamily="34" charset="0"/>
              </a:rPr>
              <a:t>ms</a:t>
            </a:r>
            <a:endParaRPr lang="en-US" sz="1100" b="1" dirty="0">
              <a:solidFill>
                <a:schemeClr val="bg2">
                  <a:lumMod val="10000"/>
                </a:schemeClr>
              </a:solidFill>
              <a:latin typeface="Arial" panose="020B0604020202020204" pitchFamily="34" charset="0"/>
              <a:cs typeface="Arial" panose="020B0604020202020204" pitchFamily="34" charset="0"/>
            </a:endParaRPr>
          </a:p>
        </p:txBody>
      </p:sp>
      <p:cxnSp>
        <p:nvCxnSpPr>
          <p:cNvPr id="1025" name="Прямая соединительная линия 1024"/>
          <p:cNvCxnSpPr/>
          <p:nvPr/>
        </p:nvCxnSpPr>
        <p:spPr>
          <a:xfrm flipV="1">
            <a:off x="1057275" y="2613287"/>
            <a:ext cx="1537563" cy="1516456"/>
          </a:xfrm>
          <a:prstGeom prst="line">
            <a:avLst/>
          </a:prstGeom>
          <a:ln w="28575">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32" name="Прямая соединительная линия 1031"/>
          <p:cNvCxnSpPr/>
          <p:nvPr/>
        </p:nvCxnSpPr>
        <p:spPr>
          <a:xfrm>
            <a:off x="2594838" y="2613287"/>
            <a:ext cx="1415432" cy="0"/>
          </a:xfrm>
          <a:prstGeom prst="line">
            <a:avLst/>
          </a:prstGeom>
          <a:ln w="28575">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36" name="Прямая соединительная линия 1035"/>
          <p:cNvCxnSpPr/>
          <p:nvPr/>
        </p:nvCxnSpPr>
        <p:spPr>
          <a:xfrm>
            <a:off x="4010270" y="2613287"/>
            <a:ext cx="799855" cy="1885787"/>
          </a:xfrm>
          <a:prstGeom prst="line">
            <a:avLst/>
          </a:prstGeom>
          <a:ln w="28575">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40" name="Прямая соединительная линия 1039"/>
          <p:cNvCxnSpPr/>
          <p:nvPr/>
        </p:nvCxnSpPr>
        <p:spPr>
          <a:xfrm>
            <a:off x="581467" y="5626100"/>
            <a:ext cx="1244589"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2" name="Прямая соединительная линия 81"/>
          <p:cNvCxnSpPr/>
          <p:nvPr/>
        </p:nvCxnSpPr>
        <p:spPr>
          <a:xfrm>
            <a:off x="581465" y="5890805"/>
            <a:ext cx="1244589" cy="0"/>
          </a:xfrm>
          <a:prstGeom prst="line">
            <a:avLst/>
          </a:prstGeom>
          <a:ln w="28575">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sp>
        <p:nvSpPr>
          <p:cNvPr id="1042" name="TextBox 1041"/>
          <p:cNvSpPr txBox="1"/>
          <p:nvPr/>
        </p:nvSpPr>
        <p:spPr>
          <a:xfrm>
            <a:off x="2143125" y="5407695"/>
            <a:ext cx="4429418" cy="307777"/>
          </a:xfrm>
          <a:prstGeom prst="rect">
            <a:avLst/>
          </a:prstGeom>
          <a:noFill/>
        </p:spPr>
        <p:txBody>
          <a:bodyPr wrap="none" rtlCol="0">
            <a:spAutoFit/>
          </a:bodyPr>
          <a:lstStyle/>
          <a:p>
            <a:r>
              <a:rPr lang="en-US" sz="1400" b="1" dirty="0" smtClean="0">
                <a:solidFill>
                  <a:schemeClr val="bg2">
                    <a:lumMod val="10000"/>
                  </a:schemeClr>
                </a:solidFill>
                <a:latin typeface="Arial" panose="020B0604020202020204" pitchFamily="34" charset="0"/>
                <a:cs typeface="Arial" panose="020B0604020202020204" pitchFamily="34" charset="0"/>
              </a:rPr>
              <a:t>draft Commission Delegated Regulation on </a:t>
            </a:r>
            <a:r>
              <a:rPr lang="en-US" sz="1400" b="1" dirty="0" err="1" smtClean="0">
                <a:solidFill>
                  <a:schemeClr val="bg2">
                    <a:lumMod val="10000"/>
                  </a:schemeClr>
                </a:solidFill>
                <a:latin typeface="Arial" panose="020B0604020202020204" pitchFamily="34" charset="0"/>
                <a:cs typeface="Arial" panose="020B0604020202020204" pitchFamily="34" charset="0"/>
              </a:rPr>
              <a:t>eCall</a:t>
            </a:r>
            <a:r>
              <a:rPr lang="en-US" sz="1400" b="1" dirty="0" smtClean="0">
                <a:solidFill>
                  <a:schemeClr val="bg2">
                    <a:lumMod val="10000"/>
                  </a:schemeClr>
                </a:solidFill>
                <a:latin typeface="Arial" panose="020B0604020202020204" pitchFamily="34" charset="0"/>
                <a:cs typeface="Arial" panose="020B0604020202020204" pitchFamily="34" charset="0"/>
              </a:rPr>
              <a:t>  </a:t>
            </a:r>
            <a:endParaRPr lang="ru-RU" sz="1400" b="1" dirty="0">
              <a:solidFill>
                <a:schemeClr val="bg2">
                  <a:lumMod val="10000"/>
                </a:schemeClr>
              </a:solidFill>
              <a:latin typeface="Arial" panose="020B0604020202020204" pitchFamily="34" charset="0"/>
              <a:cs typeface="Arial" panose="020B0604020202020204" pitchFamily="34" charset="0"/>
            </a:endParaRPr>
          </a:p>
        </p:txBody>
      </p:sp>
      <p:sp>
        <p:nvSpPr>
          <p:cNvPr id="84" name="TextBox 83"/>
          <p:cNvSpPr txBox="1"/>
          <p:nvPr/>
        </p:nvSpPr>
        <p:spPr>
          <a:xfrm>
            <a:off x="2143125" y="5715472"/>
            <a:ext cx="5701946" cy="307777"/>
          </a:xfrm>
          <a:prstGeom prst="rect">
            <a:avLst/>
          </a:prstGeom>
          <a:noFill/>
        </p:spPr>
        <p:txBody>
          <a:bodyPr wrap="none" rtlCol="0">
            <a:spAutoFit/>
          </a:bodyPr>
          <a:lstStyle/>
          <a:p>
            <a:r>
              <a:rPr lang="en-US" sz="1400" b="1" dirty="0">
                <a:solidFill>
                  <a:schemeClr val="bg2">
                    <a:lumMod val="10000"/>
                  </a:schemeClr>
                </a:solidFill>
                <a:latin typeface="Arial" panose="020B0604020202020204" pitchFamily="34" charset="0"/>
                <a:cs typeface="Arial" panose="020B0604020202020204" pitchFamily="34" charset="0"/>
              </a:rPr>
              <a:t>a</a:t>
            </a:r>
            <a:r>
              <a:rPr lang="en-US" sz="1400" b="1" dirty="0" smtClean="0">
                <a:solidFill>
                  <a:schemeClr val="bg2">
                    <a:lumMod val="10000"/>
                  </a:schemeClr>
                </a:solidFill>
                <a:latin typeface="Arial" panose="020B0604020202020204" pitchFamily="34" charset="0"/>
                <a:cs typeface="Arial" panose="020B0604020202020204" pitchFamily="34" charset="0"/>
              </a:rPr>
              <a:t>greed by most of Contracting Parties of AECS at 13</a:t>
            </a:r>
            <a:r>
              <a:rPr lang="en-US" sz="1400" b="1" baseline="30000" dirty="0" smtClean="0">
                <a:solidFill>
                  <a:schemeClr val="bg2">
                    <a:lumMod val="10000"/>
                  </a:schemeClr>
                </a:solidFill>
                <a:latin typeface="Arial" panose="020B0604020202020204" pitchFamily="34" charset="0"/>
                <a:cs typeface="Arial" panose="020B0604020202020204" pitchFamily="34" charset="0"/>
              </a:rPr>
              <a:t>th</a:t>
            </a:r>
            <a:r>
              <a:rPr lang="en-US" sz="1400" b="1" dirty="0" smtClean="0">
                <a:solidFill>
                  <a:schemeClr val="bg2">
                    <a:lumMod val="10000"/>
                  </a:schemeClr>
                </a:solidFill>
                <a:latin typeface="Arial" panose="020B0604020202020204" pitchFamily="34" charset="0"/>
                <a:cs typeface="Arial" panose="020B0604020202020204" pitchFamily="34" charset="0"/>
              </a:rPr>
              <a:t> meeting</a:t>
            </a:r>
            <a:endParaRPr lang="ru-RU" sz="1400" b="1" dirty="0">
              <a:solidFill>
                <a:schemeClr val="bg2">
                  <a:lumMod val="10000"/>
                </a:schemeClr>
              </a:solidFill>
              <a:latin typeface="Arial" panose="020B0604020202020204" pitchFamily="34" charset="0"/>
              <a:cs typeface="Arial" panose="020B0604020202020204" pitchFamily="34" charset="0"/>
            </a:endParaRPr>
          </a:p>
        </p:txBody>
      </p:sp>
      <p:sp>
        <p:nvSpPr>
          <p:cNvPr id="85" name="Прямоугольник 84"/>
          <p:cNvSpPr/>
          <p:nvPr/>
        </p:nvSpPr>
        <p:spPr>
          <a:xfrm>
            <a:off x="179388" y="188913"/>
            <a:ext cx="11669712" cy="553998"/>
          </a:xfrm>
          <a:prstGeom prst="rect">
            <a:avLst/>
          </a:prstGeom>
        </p:spPr>
        <p:txBody>
          <a:bodyPr wrap="square">
            <a:spAutoFit/>
          </a:bodyPr>
          <a:lstStyle/>
          <a:p>
            <a:pPr marL="0" lvl="1" eaLnBrk="1" hangingPunct="1">
              <a:buClr>
                <a:srgbClr val="0000CC"/>
              </a:buClr>
              <a:defRPr/>
            </a:pPr>
            <a:r>
              <a:rPr lang="en-US" altLang="ru-RU" sz="3000" b="1" u="sng" dirty="0" smtClean="0">
                <a:solidFill>
                  <a:schemeClr val="bg2">
                    <a:lumMod val="10000"/>
                  </a:schemeClr>
                </a:solidFill>
                <a:latin typeface="Arial" panose="020B0604020202020204" pitchFamily="34" charset="0"/>
                <a:cs typeface="Arial" panose="020B0604020202020204" pitchFamily="34" charset="0"/>
              </a:rPr>
              <a:t>Issues </a:t>
            </a:r>
            <a:r>
              <a:rPr lang="en-US" altLang="ru-RU" sz="3000" b="1" u="sng" dirty="0">
                <a:solidFill>
                  <a:schemeClr val="bg2">
                    <a:lumMod val="10000"/>
                  </a:schemeClr>
                </a:solidFill>
                <a:latin typeface="Arial" panose="020B0604020202020204" pitchFamily="34" charset="0"/>
                <a:cs typeface="Arial" panose="020B0604020202020204" pitchFamily="34" charset="0"/>
              </a:rPr>
              <a:t>which should </a:t>
            </a:r>
            <a:r>
              <a:rPr lang="en-US" altLang="ru-RU" sz="3000" b="1" u="sng" dirty="0" smtClean="0">
                <a:solidFill>
                  <a:schemeClr val="bg2">
                    <a:lumMod val="10000"/>
                  </a:schemeClr>
                </a:solidFill>
                <a:latin typeface="Arial" panose="020B0604020202020204" pitchFamily="34" charset="0"/>
                <a:cs typeface="Arial" panose="020B0604020202020204" pitchFamily="34" charset="0"/>
              </a:rPr>
              <a:t>be taken </a:t>
            </a:r>
            <a:r>
              <a:rPr lang="en-US" altLang="ru-RU" sz="3000" b="1" u="sng" dirty="0">
                <a:solidFill>
                  <a:schemeClr val="bg2">
                    <a:lumMod val="10000"/>
                  </a:schemeClr>
                </a:solidFill>
                <a:latin typeface="Arial" panose="020B0604020202020204" pitchFamily="34" charset="0"/>
                <a:cs typeface="Arial" panose="020B0604020202020204" pitchFamily="34" charset="0"/>
              </a:rPr>
              <a:t>into GRSG </a:t>
            </a:r>
            <a:r>
              <a:rPr lang="en-US" altLang="ru-RU" sz="3000" b="1" u="sng" dirty="0" smtClean="0">
                <a:solidFill>
                  <a:schemeClr val="bg2">
                    <a:lumMod val="10000"/>
                  </a:schemeClr>
                </a:solidFill>
                <a:latin typeface="Arial" panose="020B0604020202020204" pitchFamily="34" charset="0"/>
                <a:cs typeface="Arial" panose="020B0604020202020204" pitchFamily="34" charset="0"/>
              </a:rPr>
              <a:t>account:</a:t>
            </a:r>
            <a:endParaRPr lang="en-US" altLang="ru-RU" sz="3000" b="1" u="sng" dirty="0">
              <a:solidFill>
                <a:schemeClr val="bg2">
                  <a:lumMod val="1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4486030"/>
      </p:ext>
    </p:extLst>
  </p:cSld>
  <p:clrMapOvr>
    <a:masterClrMapping/>
  </p:clrMapOvr>
  <p:timing>
    <p:tnLst>
      <p:par>
        <p:cTn id="1" dur="indefinite" restart="never" nodeType="tmRoot"/>
      </p:par>
    </p:tnLst>
  </p:timing>
</p:sld>
</file>

<file path=ppt/theme/theme1.xml><?xml version="1.0" encoding="utf-8"?>
<a:theme xmlns:a="http://schemas.openxmlformats.org/drawingml/2006/main" name="Car_theme">
  <a:themeElements>
    <a:clrScheme name="НАМИ">
      <a:dk1>
        <a:srgbClr val="D4271A"/>
      </a:dk1>
      <a:lt1>
        <a:srgbClr val="FFFFFF"/>
      </a:lt1>
      <a:dk2>
        <a:srgbClr val="194161"/>
      </a:dk2>
      <a:lt2>
        <a:srgbClr val="F2F2F2"/>
      </a:lt2>
      <a:accent1>
        <a:srgbClr val="244F94"/>
      </a:accent1>
      <a:accent2>
        <a:srgbClr val="CF4141"/>
      </a:accent2>
      <a:accent3>
        <a:srgbClr val="BFBFBF"/>
      </a:accent3>
      <a:accent4>
        <a:srgbClr val="258B40"/>
      </a:accent4>
      <a:accent5>
        <a:srgbClr val="3382C3"/>
      </a:accent5>
      <a:accent6>
        <a:srgbClr val="D99025"/>
      </a:accent6>
      <a:hlink>
        <a:srgbClr val="81B4DE"/>
      </a:hlink>
      <a:folHlink>
        <a:srgbClr val="D8D8D8"/>
      </a:folHlink>
    </a:clrScheme>
    <a:fontScheme name="Myriad Pro Cond">
      <a:majorFont>
        <a:latin typeface="Myriad Pro Cond"/>
        <a:ea typeface=""/>
        <a:cs typeface=""/>
      </a:majorFont>
      <a:minorFont>
        <a:latin typeface="Myriad Pro Cond"/>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Car_theme" id="{772A3DBD-E005-4335-8F67-7BDF96985F3A}" vid="{1E2E543E-E5ED-4746-B63A-1B2E41C84F4C}"/>
    </a:ext>
  </a:extLst>
</a:theme>
</file>

<file path=ppt/theme/theme2.xml><?xml version="1.0" encoding="utf-8"?>
<a:theme xmlns:a="http://schemas.openxmlformats.org/drawingml/2006/main" name="1_Car_theme">
  <a:themeElements>
    <a:clrScheme name="НАМИ">
      <a:dk1>
        <a:srgbClr val="D4271A"/>
      </a:dk1>
      <a:lt1>
        <a:srgbClr val="FFFFFF"/>
      </a:lt1>
      <a:dk2>
        <a:srgbClr val="194161"/>
      </a:dk2>
      <a:lt2>
        <a:srgbClr val="F2F2F2"/>
      </a:lt2>
      <a:accent1>
        <a:srgbClr val="244F94"/>
      </a:accent1>
      <a:accent2>
        <a:srgbClr val="CF4141"/>
      </a:accent2>
      <a:accent3>
        <a:srgbClr val="BFBFBF"/>
      </a:accent3>
      <a:accent4>
        <a:srgbClr val="258B40"/>
      </a:accent4>
      <a:accent5>
        <a:srgbClr val="3382C3"/>
      </a:accent5>
      <a:accent6>
        <a:srgbClr val="D99025"/>
      </a:accent6>
      <a:hlink>
        <a:srgbClr val="81B4DE"/>
      </a:hlink>
      <a:folHlink>
        <a:srgbClr val="D8D8D8"/>
      </a:folHlink>
    </a:clrScheme>
    <a:fontScheme name="Myriad Pro Cond">
      <a:majorFont>
        <a:latin typeface="Myriad Pro Cond"/>
        <a:ea typeface=""/>
        <a:cs typeface=""/>
      </a:majorFont>
      <a:minorFont>
        <a:latin typeface="Myriad Pro Cond"/>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Car_theme" id="{772A3DBD-E005-4335-8F67-7BDF96985F3A}" vid="{1E2E543E-E5ED-4746-B63A-1B2E41C84F4C}"/>
    </a:ext>
  </a:extLst>
</a:theme>
</file>

<file path=ppt/theme/theme3.xml><?xml version="1.0" encoding="utf-8"?>
<a:theme xmlns:a="http://schemas.openxmlformats.org/drawingml/2006/main" name="2_Car_theme">
  <a:themeElements>
    <a:clrScheme name="НАМИ">
      <a:dk1>
        <a:srgbClr val="D4271A"/>
      </a:dk1>
      <a:lt1>
        <a:srgbClr val="FFFFFF"/>
      </a:lt1>
      <a:dk2>
        <a:srgbClr val="194161"/>
      </a:dk2>
      <a:lt2>
        <a:srgbClr val="F2F2F2"/>
      </a:lt2>
      <a:accent1>
        <a:srgbClr val="244F94"/>
      </a:accent1>
      <a:accent2>
        <a:srgbClr val="CF4141"/>
      </a:accent2>
      <a:accent3>
        <a:srgbClr val="BFBFBF"/>
      </a:accent3>
      <a:accent4>
        <a:srgbClr val="258B40"/>
      </a:accent4>
      <a:accent5>
        <a:srgbClr val="3382C3"/>
      </a:accent5>
      <a:accent6>
        <a:srgbClr val="D99025"/>
      </a:accent6>
      <a:hlink>
        <a:srgbClr val="81B4DE"/>
      </a:hlink>
      <a:folHlink>
        <a:srgbClr val="D8D8D8"/>
      </a:folHlink>
    </a:clrScheme>
    <a:fontScheme name="Myriad Pro Cond">
      <a:majorFont>
        <a:latin typeface="Myriad Pro Cond"/>
        <a:ea typeface=""/>
        <a:cs typeface=""/>
      </a:majorFont>
      <a:minorFont>
        <a:latin typeface="Myriad Pro Cond"/>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Car_theme" id="{772A3DBD-E005-4335-8F67-7BDF96985F3A}" vid="{1E2E543E-E5ED-4746-B63A-1B2E41C84F4C}"/>
    </a:ext>
  </a:ext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Car_theme</Template>
  <TotalTime>8187</TotalTime>
  <Words>638</Words>
  <Application>Microsoft Office PowerPoint</Application>
  <PresentationFormat>Custom</PresentationFormat>
  <Paragraphs>161</Paragraphs>
  <Slides>12</Slides>
  <Notes>1</Notes>
  <HiddenSlides>0</HiddenSlides>
  <MMClips>0</MMClips>
  <ScaleCrop>false</ScaleCrop>
  <HeadingPairs>
    <vt:vector size="4" baseType="variant">
      <vt:variant>
        <vt:lpstr>Theme</vt:lpstr>
      </vt:variant>
      <vt:variant>
        <vt:i4>3</vt:i4>
      </vt:variant>
      <vt:variant>
        <vt:lpstr>Slide Titles</vt:lpstr>
      </vt:variant>
      <vt:variant>
        <vt:i4>12</vt:i4>
      </vt:variant>
    </vt:vector>
  </HeadingPairs>
  <TitlesOfParts>
    <vt:vector size="15" baseType="lpstr">
      <vt:lpstr>Car_theme</vt:lpstr>
      <vt:lpstr>1_Car_theme</vt:lpstr>
      <vt:lpstr>2_Car_theme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НАМИ</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Шаблон Car</dc:title>
  <dc:creator>Мелинковская Татьяна</dc:creator>
  <cp:lastModifiedBy>Hubert Romain</cp:lastModifiedBy>
  <cp:revision>373</cp:revision>
  <cp:lastPrinted>2016-04-26T11:49:15Z</cp:lastPrinted>
  <dcterms:created xsi:type="dcterms:W3CDTF">2015-04-29T12:21:37Z</dcterms:created>
  <dcterms:modified xsi:type="dcterms:W3CDTF">2016-04-26T11:51:03Z</dcterms:modified>
</cp:coreProperties>
</file>