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60" r:id="rId5"/>
    <p:sldId id="25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CC"/>
    <a:srgbClr val="5B9BD5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994" autoAdjust="0"/>
    <p:restoredTop sz="99565" autoAdjust="0"/>
  </p:normalViewPr>
  <p:slideViewPr>
    <p:cSldViewPr snapToGrid="0">
      <p:cViewPr>
        <p:scale>
          <a:sx n="90" d="100"/>
          <a:sy n="90" d="100"/>
        </p:scale>
        <p:origin x="-88" y="-4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1AD50-CB91-4242-8B87-577F5493D146}" type="datetimeFigureOut">
              <a:rPr lang="ru-RU" smtClean="0"/>
              <a:pPr/>
              <a:t>9/20/16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5C8C1-901B-43CF-B244-E7468AF056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33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5C8C1-901B-43CF-B244-E7468AF056E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881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32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62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0" y="838200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Line 15"/>
          <p:cNvSpPr>
            <a:spLocks noChangeShapeType="1"/>
          </p:cNvSpPr>
          <p:nvPr userDrawn="1"/>
        </p:nvSpPr>
        <p:spPr bwMode="auto">
          <a:xfrm>
            <a:off x="0" y="6461125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 bwMode="auto">
          <a:xfrm>
            <a:off x="7743825" y="6534150"/>
            <a:ext cx="16637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>
              <a:defRPr/>
            </a:pPr>
            <a:fld id="{15DBBFF0-0C15-4D83-AFFE-760827764D6E}" type="slidenum">
              <a:rPr lang="en-US" sz="16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pPr algn="r">
                <a:defRPr/>
              </a:pPr>
              <a:t>‹#›</a:t>
            </a:fld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/6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Line 15"/>
          <p:cNvSpPr>
            <a:spLocks noChangeShapeType="1"/>
          </p:cNvSpPr>
          <p:nvPr userDrawn="1"/>
        </p:nvSpPr>
        <p:spPr bwMode="auto">
          <a:xfrm>
            <a:off x="0" y="6461125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2427288" y="6534150"/>
            <a:ext cx="50514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European Tyre and Rim Technical Organisation - ETRTO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152400" y="6534150"/>
            <a:ext cx="2654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GRRF Sept 2016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15" descr="logoEtrto300dp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7555" cy="83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1714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025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526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813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348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256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403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603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8C8D-E8F7-425A-9F4A-AFDA9C1683C8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113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40902" y="1525035"/>
            <a:ext cx="9144000" cy="2387600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Tyre GTR # 16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Progress report</a:t>
            </a:r>
            <a:endParaRPr lang="en-US" dirty="0">
              <a:latin typeface="+mn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223761" y="112542"/>
            <a:ext cx="361539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u="sng" dirty="0" smtClean="0"/>
              <a:t>Informal document</a:t>
            </a:r>
            <a:r>
              <a:rPr lang="fr-BE" dirty="0" smtClean="0"/>
              <a:t> </a:t>
            </a:r>
            <a:r>
              <a:rPr lang="fr-BE" b="1" dirty="0" smtClean="0"/>
              <a:t>GRRF-82-25</a:t>
            </a:r>
          </a:p>
          <a:p>
            <a:r>
              <a:rPr lang="en-US" dirty="0" smtClean="0"/>
              <a:t>82</a:t>
            </a:r>
            <a:r>
              <a:rPr lang="en-US" baseline="30000" dirty="0" smtClean="0"/>
              <a:t>nd</a:t>
            </a:r>
            <a:r>
              <a:rPr lang="en-US" dirty="0" smtClean="0"/>
              <a:t> GRRF, 20-23 September 2016, </a:t>
            </a:r>
            <a:endParaRPr lang="fr-BE" dirty="0" smtClean="0"/>
          </a:p>
          <a:p>
            <a:r>
              <a:rPr lang="en-US" dirty="0" smtClean="0"/>
              <a:t>Agenda item 7(a)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983546" y="119575"/>
            <a:ext cx="22789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Submitted by ETRTO</a:t>
            </a:r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14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3457" y="1048624"/>
            <a:ext cx="92027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b="1" u="sng" dirty="0" smtClean="0"/>
              <a:t>AGENDA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Status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Activities performed by the Tyre Industry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Questions for GRRF guidance</a:t>
            </a:r>
          </a:p>
          <a:p>
            <a:pPr marL="285750" indent="-285750"/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Estimated  Timeline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61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2413" y="1900960"/>
            <a:ext cx="86917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GTR # 16 (aka tyre GTR) established in the Global Registry November 2014. </a:t>
            </a:r>
            <a:br>
              <a:rPr lang="en-US" dirty="0" smtClean="0"/>
            </a:br>
            <a:r>
              <a:rPr lang="en-US" dirty="0" smtClean="0"/>
              <a:t>LT/C not harmonized.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GTR #16 draft amendment  # 1 (“phase 1B”) reflecting approved changes in regulations in the compendium adopted at 81st session of GRRF,  submitted for consideration and vote to WP.29/AC.3 (</a:t>
            </a:r>
            <a:r>
              <a:rPr lang="fr-CH" dirty="0" smtClean="0"/>
              <a:t>ECE/TRANS/WP.29/2016/70)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GTR # 16 sponsor and ETRTO requested to complete harmonization for LT/C (“</a:t>
            </a:r>
            <a:r>
              <a:rPr lang="en-US" b="1" u="sng" dirty="0" smtClean="0"/>
              <a:t>Phase 2</a:t>
            </a:r>
            <a:r>
              <a:rPr lang="en-US" dirty="0" smtClean="0"/>
              <a:t>”)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77739" y="1090724"/>
            <a:ext cx="778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Status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74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/>
          <p:cNvSpPr txBox="1">
            <a:spLocks/>
          </p:cNvSpPr>
          <p:nvPr/>
        </p:nvSpPr>
        <p:spPr bwMode="auto">
          <a:xfrm>
            <a:off x="187701" y="866868"/>
            <a:ext cx="10038885" cy="562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914400" lvl="2" indent="0">
              <a:buNone/>
            </a:pPr>
            <a:r>
              <a:rPr lang="en-US" sz="24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performed by the Tyre Industry</a:t>
            </a:r>
          </a:p>
          <a:p>
            <a:pPr marL="914400" lvl="2" indent="0">
              <a:buNone/>
            </a:pPr>
            <a:endParaRPr lang="en-US" sz="2400" b="1" u="sng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: JATMA, TC19, ITTAC, RMA,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ETRTO</a:t>
            </a:r>
            <a:b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Updates of the GTR following amendments of regulations in the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compendium (GRRF 83th session)</a:t>
            </a:r>
            <a:b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Working on proposal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for Harmonization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of: Physical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dimensions of LT/C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tyres</a:t>
            </a: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None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(GRRF 83th session)</a:t>
            </a:r>
            <a:b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Working on proposal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for Load range assignment based on inflation pressure corresponding to maximum load rating, required to define test conditions for bead unseating,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plunger (GRRF 83th session)</a:t>
            </a:r>
            <a:b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development of an harmonized LT/C high speed test</a:t>
            </a:r>
          </a:p>
          <a:p>
            <a:pPr marL="914400" lvl="2" indent="0" algn="ctr">
              <a:buFontTx/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118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/>
          <p:cNvSpPr txBox="1">
            <a:spLocks/>
          </p:cNvSpPr>
          <p:nvPr/>
        </p:nvSpPr>
        <p:spPr bwMode="auto">
          <a:xfrm>
            <a:off x="187701" y="1084573"/>
            <a:ext cx="10912690" cy="219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914400" lvl="2" indent="0">
              <a:buNone/>
            </a:pPr>
            <a:r>
              <a:rPr lang="en-US" sz="2400" b="1" u="sng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for GRRF guidance</a:t>
            </a:r>
          </a:p>
          <a:p>
            <a:pPr marL="914400" lvl="2" indent="0">
              <a:buNone/>
            </a:pPr>
            <a:endParaRPr lang="en-US" sz="2400" b="1" u="sng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spcBef>
                <a:spcPts val="1200"/>
              </a:spcBef>
              <a:buNone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For organizational reasons Phase 2 is proposed to be split in 2A (Proposed amendments from UN Regulations # 30, 54, 117-02 amendments + Proposed amendments from  harmonization activities/editorial) and 2B (Harmonization of the HS test method)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to introduce for adoption by GRRF only “phase 2A” amendments or together with “phase 2B” amendments?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to leave the LT/C provisions non harmonized for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tyres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&lt;Q (local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tyres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or to take remove these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tyres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from the GTR # 16 scope?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to leave the Endurance test non harmonized or</a:t>
            </a:r>
            <a:b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alternatively to address it in a future amendment of the GTR # 16?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to establish an informal working group (reset IWG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Tyre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GTR) to work on Phase 2?</a:t>
            </a:r>
          </a:p>
          <a:p>
            <a:pPr lvl="2">
              <a:buFontTx/>
              <a:buChar char="-"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ctr">
              <a:buFontTx/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02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1083" y="1589649"/>
            <a:ext cx="6471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Timeline</a:t>
            </a:r>
            <a:endParaRPr lang="fr-BE" sz="2400" b="1" u="sng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39218" y="2271932"/>
            <a:ext cx="794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GRRF 82nd session: Progress report</a:t>
            </a:r>
          </a:p>
          <a:p>
            <a:endParaRPr lang="fr-BE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AC.3 48th session (Nov. 2016): Informal document – request by the technical sponsor for authorization to develop Amendment # 2 to GTR # 16 </a:t>
            </a:r>
          </a:p>
          <a:p>
            <a:endParaRPr lang="fr-BE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GRRF 83th session: Informal document phase 2A</a:t>
            </a: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GRRF 84th session: Informal document phase 2B</a:t>
            </a:r>
          </a:p>
          <a:p>
            <a:endParaRPr lang="en-US" dirty="0" smtClean="0"/>
          </a:p>
          <a:p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10996</TotalTime>
  <Words>457</Words>
  <Application>Microsoft Macintosh PowerPoint</Application>
  <PresentationFormat>Custom</PresentationFormat>
  <Paragraphs>44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Tyre GTR # 16  Progress report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Tyre GTR # 16</dc:title>
  <dc:creator>Alain Roesgen</dc:creator>
  <cp:lastModifiedBy>F G</cp:lastModifiedBy>
  <cp:revision>56</cp:revision>
  <cp:lastPrinted>2016-08-18T07:03:00Z</cp:lastPrinted>
  <dcterms:created xsi:type="dcterms:W3CDTF">2016-09-20T19:02:22Z</dcterms:created>
  <dcterms:modified xsi:type="dcterms:W3CDTF">2016-09-20T19:02:49Z</dcterms:modified>
</cp:coreProperties>
</file>