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67" r:id="rId6"/>
    <p:sldId id="269" r:id="rId7"/>
    <p:sldId id="268" r:id="rId8"/>
    <p:sldId id="27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ED263-A6F8-480E-B1D4-139310719CB3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6F6B55-D2D3-4FB2-A13D-D7D33DA17F64}">
      <dgm:prSet phldrT="[Text]" custT="1"/>
      <dgm:spPr/>
      <dgm:t>
        <a:bodyPr/>
        <a:lstStyle/>
        <a:p>
          <a:r>
            <a:rPr lang="fr-CH" sz="2400" dirty="0" smtClean="0"/>
            <a:t>Universal 01 </a:t>
          </a:r>
          <a:r>
            <a:rPr lang="fr-CH" sz="2400" dirty="0" err="1" smtClean="0"/>
            <a:t>series</a:t>
          </a:r>
          <a:endParaRPr lang="en-US" sz="2400" dirty="0"/>
        </a:p>
      </dgm:t>
    </dgm:pt>
    <dgm:pt modelId="{CF1F0E78-CBC5-40A3-BD7D-710FAB5166E1}" type="parTrans" cxnId="{7DA809BD-FB32-4BA8-9017-C82F3A44ED3E}">
      <dgm:prSet/>
      <dgm:spPr/>
      <dgm:t>
        <a:bodyPr/>
        <a:lstStyle/>
        <a:p>
          <a:endParaRPr lang="en-US"/>
        </a:p>
      </dgm:t>
    </dgm:pt>
    <dgm:pt modelId="{31E0970E-8900-417D-B817-EF706224ED81}" type="sibTrans" cxnId="{7DA809BD-FB32-4BA8-9017-C82F3A44ED3E}">
      <dgm:prSet/>
      <dgm:spPr/>
      <dgm:t>
        <a:bodyPr/>
        <a:lstStyle/>
        <a:p>
          <a:endParaRPr lang="en-US"/>
        </a:p>
      </dgm:t>
    </dgm:pt>
    <dgm:pt modelId="{9FE439CB-7611-4C1F-A2B7-0D459D601C98}">
      <dgm:prSet phldrT="[Text]" custT="1"/>
      <dgm:spPr/>
      <dgm:t>
        <a:bodyPr/>
        <a:lstStyle/>
        <a:p>
          <a:r>
            <a:rPr lang="fr-CH" sz="2000" dirty="0" smtClean="0"/>
            <a:t>00 </a:t>
          </a:r>
          <a:r>
            <a:rPr lang="fr-CH" sz="2000" dirty="0" err="1" smtClean="0"/>
            <a:t>series</a:t>
          </a:r>
          <a:r>
            <a:rPr lang="fr-CH" sz="2000" dirty="0" smtClean="0"/>
            <a:t> – A</a:t>
          </a:r>
          <a:endParaRPr lang="en-US" sz="2000" dirty="0"/>
        </a:p>
      </dgm:t>
    </dgm:pt>
    <dgm:pt modelId="{E954A03E-B63B-42CE-B006-AF0A28ED0439}" type="parTrans" cxnId="{875D47D5-2EBD-443B-83AD-E1238A274E4B}">
      <dgm:prSet/>
      <dgm:spPr/>
      <dgm:t>
        <a:bodyPr/>
        <a:lstStyle/>
        <a:p>
          <a:endParaRPr lang="en-US"/>
        </a:p>
      </dgm:t>
    </dgm:pt>
    <dgm:pt modelId="{F18E7FEE-8FA4-4F42-B48F-69724B1B1190}" type="sibTrans" cxnId="{875D47D5-2EBD-443B-83AD-E1238A274E4B}">
      <dgm:prSet/>
      <dgm:spPr/>
      <dgm:t>
        <a:bodyPr/>
        <a:lstStyle/>
        <a:p>
          <a:endParaRPr lang="en-US"/>
        </a:p>
      </dgm:t>
    </dgm:pt>
    <dgm:pt modelId="{121C6098-578F-4D5D-8B71-A97309D87E1F}">
      <dgm:prSet phldrT="[Text]" custT="1"/>
      <dgm:spPr/>
      <dgm:t>
        <a:bodyPr/>
        <a:lstStyle/>
        <a:p>
          <a:r>
            <a:rPr lang="fr-CH" sz="2000" dirty="0" smtClean="0"/>
            <a:t>00 </a:t>
          </a:r>
          <a:r>
            <a:rPr lang="fr-CH" sz="2000" dirty="0" err="1" smtClean="0"/>
            <a:t>series</a:t>
          </a:r>
          <a:r>
            <a:rPr lang="fr-CH" sz="2000" dirty="0" smtClean="0"/>
            <a:t> – …</a:t>
          </a:r>
          <a:endParaRPr lang="en-US" sz="2000" dirty="0"/>
        </a:p>
      </dgm:t>
    </dgm:pt>
    <dgm:pt modelId="{BE15DABE-1B4D-4763-B12D-A3A97F612920}" type="parTrans" cxnId="{B12F3F68-95FC-4757-92EC-4054931E5E99}">
      <dgm:prSet/>
      <dgm:spPr/>
      <dgm:t>
        <a:bodyPr/>
        <a:lstStyle/>
        <a:p>
          <a:endParaRPr lang="en-US"/>
        </a:p>
      </dgm:t>
    </dgm:pt>
    <dgm:pt modelId="{88D87CAF-3DD1-427C-9052-872431E9B0E3}" type="sibTrans" cxnId="{B12F3F68-95FC-4757-92EC-4054931E5E99}">
      <dgm:prSet/>
      <dgm:spPr/>
      <dgm:t>
        <a:bodyPr/>
        <a:lstStyle/>
        <a:p>
          <a:endParaRPr lang="en-US"/>
        </a:p>
      </dgm:t>
    </dgm:pt>
    <dgm:pt modelId="{6EE47AEB-7FE9-47ED-BBAA-591B68A15997}">
      <dgm:prSet phldrT="[Text]" custT="1"/>
      <dgm:spPr/>
      <dgm:t>
        <a:bodyPr/>
        <a:lstStyle/>
        <a:p>
          <a:r>
            <a:rPr lang="fr-CH" sz="2000" dirty="0" smtClean="0"/>
            <a:t>00 </a:t>
          </a:r>
          <a:r>
            <a:rPr lang="fr-CH" sz="2000" dirty="0" err="1" smtClean="0"/>
            <a:t>series</a:t>
          </a:r>
          <a:r>
            <a:rPr lang="fr-CH" sz="2000" dirty="0" smtClean="0"/>
            <a:t> – B</a:t>
          </a:r>
          <a:endParaRPr lang="en-US" sz="2000" dirty="0"/>
        </a:p>
      </dgm:t>
    </dgm:pt>
    <dgm:pt modelId="{89EDA034-2B8B-4053-92DD-E5B24F508DB7}" type="parTrans" cxnId="{FC5C2541-675F-45E2-BF40-4F604576DF5F}">
      <dgm:prSet/>
      <dgm:spPr/>
      <dgm:t>
        <a:bodyPr/>
        <a:lstStyle/>
        <a:p>
          <a:endParaRPr lang="en-US"/>
        </a:p>
      </dgm:t>
    </dgm:pt>
    <dgm:pt modelId="{73094CBC-19FB-4FB5-817D-54F30DF55D26}" type="sibTrans" cxnId="{FC5C2541-675F-45E2-BF40-4F604576DF5F}">
      <dgm:prSet/>
      <dgm:spPr/>
      <dgm:t>
        <a:bodyPr/>
        <a:lstStyle/>
        <a:p>
          <a:endParaRPr lang="en-US"/>
        </a:p>
      </dgm:t>
    </dgm:pt>
    <dgm:pt modelId="{51D0E370-CD9F-49FE-BB0A-0718DE839169}" type="pres">
      <dgm:prSet presAssocID="{26AED263-A6F8-480E-B1D4-139310719C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5CDB6E-E08A-469D-8AF9-373C81990B61}" type="pres">
      <dgm:prSet presAssocID="{C86F6B55-D2D3-4FB2-A13D-D7D33DA17F64}" presName="hierRoot1" presStyleCnt="0"/>
      <dgm:spPr/>
    </dgm:pt>
    <dgm:pt modelId="{943302DD-E806-4A9A-BA64-DB40ED8A8F4D}" type="pres">
      <dgm:prSet presAssocID="{C86F6B55-D2D3-4FB2-A13D-D7D33DA17F64}" presName="composite" presStyleCnt="0"/>
      <dgm:spPr/>
    </dgm:pt>
    <dgm:pt modelId="{208ECB3B-0FFE-4A06-B3BA-B16A560D3C17}" type="pres">
      <dgm:prSet presAssocID="{C86F6B55-D2D3-4FB2-A13D-D7D33DA17F64}" presName="image" presStyleLbl="node0" presStyleIdx="0" presStyleCnt="1"/>
      <dgm:spPr/>
    </dgm:pt>
    <dgm:pt modelId="{86F9726A-58A3-43B8-8C0E-76C4F42DA224}" type="pres">
      <dgm:prSet presAssocID="{C86F6B55-D2D3-4FB2-A13D-D7D33DA17F64}" presName="text" presStyleLbl="revTx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47E24-851A-4642-BF77-7F9B7453C8AA}" type="pres">
      <dgm:prSet presAssocID="{C86F6B55-D2D3-4FB2-A13D-D7D33DA17F64}" presName="hierChild2" presStyleCnt="0"/>
      <dgm:spPr/>
    </dgm:pt>
    <dgm:pt modelId="{3B33C59B-4414-4406-9B07-50FC9EF2D00B}" type="pres">
      <dgm:prSet presAssocID="{E954A03E-B63B-42CE-B006-AF0A28ED043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BDA2050-639F-47A3-9E89-733023E6185E}" type="pres">
      <dgm:prSet presAssocID="{9FE439CB-7611-4C1F-A2B7-0D459D601C98}" presName="hierRoot2" presStyleCnt="0"/>
      <dgm:spPr/>
    </dgm:pt>
    <dgm:pt modelId="{133FE7F2-BF85-40CA-BBBD-343AB3A7C13C}" type="pres">
      <dgm:prSet presAssocID="{9FE439CB-7611-4C1F-A2B7-0D459D601C98}" presName="composite2" presStyleCnt="0"/>
      <dgm:spPr/>
    </dgm:pt>
    <dgm:pt modelId="{E9A61AD3-F2EC-460A-94DC-BEBDFF8AB051}" type="pres">
      <dgm:prSet presAssocID="{9FE439CB-7611-4C1F-A2B7-0D459D601C98}" presName="image2" presStyleLbl="node2" presStyleIdx="0" presStyleCnt="3"/>
      <dgm:spPr/>
    </dgm:pt>
    <dgm:pt modelId="{9103C592-18B8-4D13-A300-FE11136B240A}" type="pres">
      <dgm:prSet presAssocID="{9FE439CB-7611-4C1F-A2B7-0D459D601C98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C6B081-522D-464F-A7B2-37DD9AA4DEF8}" type="pres">
      <dgm:prSet presAssocID="{9FE439CB-7611-4C1F-A2B7-0D459D601C98}" presName="hierChild3" presStyleCnt="0"/>
      <dgm:spPr/>
    </dgm:pt>
    <dgm:pt modelId="{B519717D-53E0-4E6E-A389-3BF672824B93}" type="pres">
      <dgm:prSet presAssocID="{89EDA034-2B8B-4053-92DD-E5B24F508DB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31DAEAD-65AD-4124-A48B-A0A48970F524}" type="pres">
      <dgm:prSet presAssocID="{6EE47AEB-7FE9-47ED-BBAA-591B68A15997}" presName="hierRoot2" presStyleCnt="0"/>
      <dgm:spPr/>
    </dgm:pt>
    <dgm:pt modelId="{68EE58B2-E499-494B-805D-BE0EBE097370}" type="pres">
      <dgm:prSet presAssocID="{6EE47AEB-7FE9-47ED-BBAA-591B68A15997}" presName="composite2" presStyleCnt="0"/>
      <dgm:spPr/>
    </dgm:pt>
    <dgm:pt modelId="{5CDFD2B1-301C-415B-83C0-B02213D25FE4}" type="pres">
      <dgm:prSet presAssocID="{6EE47AEB-7FE9-47ED-BBAA-591B68A15997}" presName="image2" presStyleLbl="node2" presStyleIdx="1" presStyleCnt="3"/>
      <dgm:spPr/>
    </dgm:pt>
    <dgm:pt modelId="{9F2B698D-0C43-415B-BC2A-B34DB5F0B9E8}" type="pres">
      <dgm:prSet presAssocID="{6EE47AEB-7FE9-47ED-BBAA-591B68A15997}" presName="text2" presStyleLbl="revTx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C81B74-2B09-415A-96CE-65252F206029}" type="pres">
      <dgm:prSet presAssocID="{6EE47AEB-7FE9-47ED-BBAA-591B68A15997}" presName="hierChild3" presStyleCnt="0"/>
      <dgm:spPr/>
    </dgm:pt>
    <dgm:pt modelId="{602B8529-B8A5-4005-8FC6-ACEFCA7CD223}" type="pres">
      <dgm:prSet presAssocID="{BE15DABE-1B4D-4763-B12D-A3A97F61292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B23677C-4F10-4AE3-BC53-553B8CE7EA1F}" type="pres">
      <dgm:prSet presAssocID="{121C6098-578F-4D5D-8B71-A97309D87E1F}" presName="hierRoot2" presStyleCnt="0"/>
      <dgm:spPr/>
    </dgm:pt>
    <dgm:pt modelId="{6B6AD88D-37B4-4E40-9DE8-6534EF2BA463}" type="pres">
      <dgm:prSet presAssocID="{121C6098-578F-4D5D-8B71-A97309D87E1F}" presName="composite2" presStyleCnt="0"/>
      <dgm:spPr/>
    </dgm:pt>
    <dgm:pt modelId="{48ABBCE2-3C5C-4F00-B63B-618866C36C45}" type="pres">
      <dgm:prSet presAssocID="{121C6098-578F-4D5D-8B71-A97309D87E1F}" presName="image2" presStyleLbl="node2" presStyleIdx="2" presStyleCnt="3"/>
      <dgm:spPr/>
    </dgm:pt>
    <dgm:pt modelId="{AA86B82E-5456-423B-88C1-81A112AD8908}" type="pres">
      <dgm:prSet presAssocID="{121C6098-578F-4D5D-8B71-A97309D87E1F}" presName="text2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047E90-38E9-4A00-ABEE-8559364B9A26}" type="pres">
      <dgm:prSet presAssocID="{121C6098-578F-4D5D-8B71-A97309D87E1F}" presName="hierChild3" presStyleCnt="0"/>
      <dgm:spPr/>
    </dgm:pt>
  </dgm:ptLst>
  <dgm:cxnLst>
    <dgm:cxn modelId="{875D47D5-2EBD-443B-83AD-E1238A274E4B}" srcId="{C86F6B55-D2D3-4FB2-A13D-D7D33DA17F64}" destId="{9FE439CB-7611-4C1F-A2B7-0D459D601C98}" srcOrd="0" destOrd="0" parTransId="{E954A03E-B63B-42CE-B006-AF0A28ED0439}" sibTransId="{F18E7FEE-8FA4-4F42-B48F-69724B1B1190}"/>
    <dgm:cxn modelId="{466D03E3-52F5-4573-8F99-19DF71C62A88}" type="presOf" srcId="{89EDA034-2B8B-4053-92DD-E5B24F508DB7}" destId="{B519717D-53E0-4E6E-A389-3BF672824B93}" srcOrd="0" destOrd="0" presId="urn:microsoft.com/office/officeart/2009/layout/CirclePictureHierarchy"/>
    <dgm:cxn modelId="{7DA809BD-FB32-4BA8-9017-C82F3A44ED3E}" srcId="{26AED263-A6F8-480E-B1D4-139310719CB3}" destId="{C86F6B55-D2D3-4FB2-A13D-D7D33DA17F64}" srcOrd="0" destOrd="0" parTransId="{CF1F0E78-CBC5-40A3-BD7D-710FAB5166E1}" sibTransId="{31E0970E-8900-417D-B817-EF706224ED81}"/>
    <dgm:cxn modelId="{43703983-8CB3-4BCE-A0B4-D111846006E2}" type="presOf" srcId="{6EE47AEB-7FE9-47ED-BBAA-591B68A15997}" destId="{9F2B698D-0C43-415B-BC2A-B34DB5F0B9E8}" srcOrd="0" destOrd="0" presId="urn:microsoft.com/office/officeart/2009/layout/CirclePictureHierarchy"/>
    <dgm:cxn modelId="{FC5C2541-675F-45E2-BF40-4F604576DF5F}" srcId="{C86F6B55-D2D3-4FB2-A13D-D7D33DA17F64}" destId="{6EE47AEB-7FE9-47ED-BBAA-591B68A15997}" srcOrd="1" destOrd="0" parTransId="{89EDA034-2B8B-4053-92DD-E5B24F508DB7}" sibTransId="{73094CBC-19FB-4FB5-817D-54F30DF55D26}"/>
    <dgm:cxn modelId="{7B43F821-1944-4F88-BA41-6B9ED644E71A}" type="presOf" srcId="{C86F6B55-D2D3-4FB2-A13D-D7D33DA17F64}" destId="{86F9726A-58A3-43B8-8C0E-76C4F42DA224}" srcOrd="0" destOrd="0" presId="urn:microsoft.com/office/officeart/2009/layout/CirclePictureHierarchy"/>
    <dgm:cxn modelId="{18F25C28-126A-41AD-BD90-7B135020341F}" type="presOf" srcId="{BE15DABE-1B4D-4763-B12D-A3A97F612920}" destId="{602B8529-B8A5-4005-8FC6-ACEFCA7CD223}" srcOrd="0" destOrd="0" presId="urn:microsoft.com/office/officeart/2009/layout/CirclePictureHierarchy"/>
    <dgm:cxn modelId="{A09617F1-E7DF-4955-8578-EA5EB9C5DD99}" type="presOf" srcId="{E954A03E-B63B-42CE-B006-AF0A28ED0439}" destId="{3B33C59B-4414-4406-9B07-50FC9EF2D00B}" srcOrd="0" destOrd="0" presId="urn:microsoft.com/office/officeart/2009/layout/CirclePictureHierarchy"/>
    <dgm:cxn modelId="{CFA677BC-7E7C-42C4-92D5-2335B2120C76}" type="presOf" srcId="{121C6098-578F-4D5D-8B71-A97309D87E1F}" destId="{AA86B82E-5456-423B-88C1-81A112AD8908}" srcOrd="0" destOrd="0" presId="urn:microsoft.com/office/officeart/2009/layout/CirclePictureHierarchy"/>
    <dgm:cxn modelId="{F6948E3D-9763-43D3-873E-153F8D2233B1}" type="presOf" srcId="{9FE439CB-7611-4C1F-A2B7-0D459D601C98}" destId="{9103C592-18B8-4D13-A300-FE11136B240A}" srcOrd="0" destOrd="0" presId="urn:microsoft.com/office/officeart/2009/layout/CirclePictureHierarchy"/>
    <dgm:cxn modelId="{8F8D9437-63B1-44B3-B871-8AA94ED2DFA9}" type="presOf" srcId="{26AED263-A6F8-480E-B1D4-139310719CB3}" destId="{51D0E370-CD9F-49FE-BB0A-0718DE839169}" srcOrd="0" destOrd="0" presId="urn:microsoft.com/office/officeart/2009/layout/CirclePictureHierarchy"/>
    <dgm:cxn modelId="{B12F3F68-95FC-4757-92EC-4054931E5E99}" srcId="{C86F6B55-D2D3-4FB2-A13D-D7D33DA17F64}" destId="{121C6098-578F-4D5D-8B71-A97309D87E1F}" srcOrd="2" destOrd="0" parTransId="{BE15DABE-1B4D-4763-B12D-A3A97F612920}" sibTransId="{88D87CAF-3DD1-427C-9052-872431E9B0E3}"/>
    <dgm:cxn modelId="{8CE6C432-3FAF-4C4A-9B59-A336E02F0ED6}" type="presParOf" srcId="{51D0E370-CD9F-49FE-BB0A-0718DE839169}" destId="{005CDB6E-E08A-469D-8AF9-373C81990B61}" srcOrd="0" destOrd="0" presId="urn:microsoft.com/office/officeart/2009/layout/CirclePictureHierarchy"/>
    <dgm:cxn modelId="{F4CD2A67-F0B2-455F-A273-18C86B0365CB}" type="presParOf" srcId="{005CDB6E-E08A-469D-8AF9-373C81990B61}" destId="{943302DD-E806-4A9A-BA64-DB40ED8A8F4D}" srcOrd="0" destOrd="0" presId="urn:microsoft.com/office/officeart/2009/layout/CirclePictureHierarchy"/>
    <dgm:cxn modelId="{A7180ACE-9AEF-44E8-81D4-A530EC22645A}" type="presParOf" srcId="{943302DD-E806-4A9A-BA64-DB40ED8A8F4D}" destId="{208ECB3B-0FFE-4A06-B3BA-B16A560D3C17}" srcOrd="0" destOrd="0" presId="urn:microsoft.com/office/officeart/2009/layout/CirclePictureHierarchy"/>
    <dgm:cxn modelId="{4E90B3B0-1CED-4DC6-B6F2-7E4987EE8F92}" type="presParOf" srcId="{943302DD-E806-4A9A-BA64-DB40ED8A8F4D}" destId="{86F9726A-58A3-43B8-8C0E-76C4F42DA224}" srcOrd="1" destOrd="0" presId="urn:microsoft.com/office/officeart/2009/layout/CirclePictureHierarchy"/>
    <dgm:cxn modelId="{73099DB0-DBC8-43EA-A47F-02559A666DA3}" type="presParOf" srcId="{005CDB6E-E08A-469D-8AF9-373C81990B61}" destId="{53247E24-851A-4642-BF77-7F9B7453C8AA}" srcOrd="1" destOrd="0" presId="urn:microsoft.com/office/officeart/2009/layout/CirclePictureHierarchy"/>
    <dgm:cxn modelId="{EE53DED0-1C53-40F2-A2E6-FC4EFAA6E351}" type="presParOf" srcId="{53247E24-851A-4642-BF77-7F9B7453C8AA}" destId="{3B33C59B-4414-4406-9B07-50FC9EF2D00B}" srcOrd="0" destOrd="0" presId="urn:microsoft.com/office/officeart/2009/layout/CirclePictureHierarchy"/>
    <dgm:cxn modelId="{F5F74761-7038-4C46-A01E-324583EF4C7D}" type="presParOf" srcId="{53247E24-851A-4642-BF77-7F9B7453C8AA}" destId="{0BDA2050-639F-47A3-9E89-733023E6185E}" srcOrd="1" destOrd="0" presId="urn:microsoft.com/office/officeart/2009/layout/CirclePictureHierarchy"/>
    <dgm:cxn modelId="{64ABE0E9-C3A2-456D-9AA8-8C89FF944904}" type="presParOf" srcId="{0BDA2050-639F-47A3-9E89-733023E6185E}" destId="{133FE7F2-BF85-40CA-BBBD-343AB3A7C13C}" srcOrd="0" destOrd="0" presId="urn:microsoft.com/office/officeart/2009/layout/CirclePictureHierarchy"/>
    <dgm:cxn modelId="{BCCFFB62-3A51-4CED-9504-8153F9737922}" type="presParOf" srcId="{133FE7F2-BF85-40CA-BBBD-343AB3A7C13C}" destId="{E9A61AD3-F2EC-460A-94DC-BEBDFF8AB051}" srcOrd="0" destOrd="0" presId="urn:microsoft.com/office/officeart/2009/layout/CirclePictureHierarchy"/>
    <dgm:cxn modelId="{5416125E-6DC6-443B-AF3A-BCB5DBC980A2}" type="presParOf" srcId="{133FE7F2-BF85-40CA-BBBD-343AB3A7C13C}" destId="{9103C592-18B8-4D13-A300-FE11136B240A}" srcOrd="1" destOrd="0" presId="urn:microsoft.com/office/officeart/2009/layout/CirclePictureHierarchy"/>
    <dgm:cxn modelId="{10CA3C60-2CE4-4132-A3E1-BDAB5B633852}" type="presParOf" srcId="{0BDA2050-639F-47A3-9E89-733023E6185E}" destId="{0AC6B081-522D-464F-A7B2-37DD9AA4DEF8}" srcOrd="1" destOrd="0" presId="urn:microsoft.com/office/officeart/2009/layout/CirclePictureHierarchy"/>
    <dgm:cxn modelId="{898904EF-8D03-4AB8-A211-E156E3A07BD5}" type="presParOf" srcId="{53247E24-851A-4642-BF77-7F9B7453C8AA}" destId="{B519717D-53E0-4E6E-A389-3BF672824B93}" srcOrd="2" destOrd="0" presId="urn:microsoft.com/office/officeart/2009/layout/CirclePictureHierarchy"/>
    <dgm:cxn modelId="{B58C2A04-D55D-4552-8E4A-5053BFD1595E}" type="presParOf" srcId="{53247E24-851A-4642-BF77-7F9B7453C8AA}" destId="{C31DAEAD-65AD-4124-A48B-A0A48970F524}" srcOrd="3" destOrd="0" presId="urn:microsoft.com/office/officeart/2009/layout/CirclePictureHierarchy"/>
    <dgm:cxn modelId="{57788DC9-351F-4497-B554-6A5A536A3C58}" type="presParOf" srcId="{C31DAEAD-65AD-4124-A48B-A0A48970F524}" destId="{68EE58B2-E499-494B-805D-BE0EBE097370}" srcOrd="0" destOrd="0" presId="urn:microsoft.com/office/officeart/2009/layout/CirclePictureHierarchy"/>
    <dgm:cxn modelId="{8C13C5BF-88BF-4171-AC60-BFE73AA94E1F}" type="presParOf" srcId="{68EE58B2-E499-494B-805D-BE0EBE097370}" destId="{5CDFD2B1-301C-415B-83C0-B02213D25FE4}" srcOrd="0" destOrd="0" presId="urn:microsoft.com/office/officeart/2009/layout/CirclePictureHierarchy"/>
    <dgm:cxn modelId="{35030F0B-4A4D-4A9D-A2F4-10C640A30301}" type="presParOf" srcId="{68EE58B2-E499-494B-805D-BE0EBE097370}" destId="{9F2B698D-0C43-415B-BC2A-B34DB5F0B9E8}" srcOrd="1" destOrd="0" presId="urn:microsoft.com/office/officeart/2009/layout/CirclePictureHierarchy"/>
    <dgm:cxn modelId="{D0E09395-7FEB-452F-93F5-DEB3047D1583}" type="presParOf" srcId="{C31DAEAD-65AD-4124-A48B-A0A48970F524}" destId="{8BC81B74-2B09-415A-96CE-65252F206029}" srcOrd="1" destOrd="0" presId="urn:microsoft.com/office/officeart/2009/layout/CirclePictureHierarchy"/>
    <dgm:cxn modelId="{0A1E06AB-90FF-45D7-9416-7C52239FDEA9}" type="presParOf" srcId="{53247E24-851A-4642-BF77-7F9B7453C8AA}" destId="{602B8529-B8A5-4005-8FC6-ACEFCA7CD223}" srcOrd="4" destOrd="0" presId="urn:microsoft.com/office/officeart/2009/layout/CirclePictureHierarchy"/>
    <dgm:cxn modelId="{D5B340A3-95CA-477B-B494-78D0FD261A35}" type="presParOf" srcId="{53247E24-851A-4642-BF77-7F9B7453C8AA}" destId="{8B23677C-4F10-4AE3-BC53-553B8CE7EA1F}" srcOrd="5" destOrd="0" presId="urn:microsoft.com/office/officeart/2009/layout/CirclePictureHierarchy"/>
    <dgm:cxn modelId="{FD423F00-753D-4F60-939E-FD188C1AE5B0}" type="presParOf" srcId="{8B23677C-4F10-4AE3-BC53-553B8CE7EA1F}" destId="{6B6AD88D-37B4-4E40-9DE8-6534EF2BA463}" srcOrd="0" destOrd="0" presId="urn:microsoft.com/office/officeart/2009/layout/CirclePictureHierarchy"/>
    <dgm:cxn modelId="{11543C01-79AF-498C-A118-CDFE37C53D3D}" type="presParOf" srcId="{6B6AD88D-37B4-4E40-9DE8-6534EF2BA463}" destId="{48ABBCE2-3C5C-4F00-B63B-618866C36C45}" srcOrd="0" destOrd="0" presId="urn:microsoft.com/office/officeart/2009/layout/CirclePictureHierarchy"/>
    <dgm:cxn modelId="{33E05E14-089C-4DEF-B421-66C558E9B4AE}" type="presParOf" srcId="{6B6AD88D-37B4-4E40-9DE8-6534EF2BA463}" destId="{AA86B82E-5456-423B-88C1-81A112AD8908}" srcOrd="1" destOrd="0" presId="urn:microsoft.com/office/officeart/2009/layout/CirclePictureHierarchy"/>
    <dgm:cxn modelId="{886A2A7C-ED83-4EEB-8554-71D7E2A769DF}" type="presParOf" srcId="{8B23677C-4F10-4AE3-BC53-553B8CE7EA1F}" destId="{8E047E90-38E9-4A00-ABEE-8559364B9A2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8529-B8A5-4005-8FC6-ACEFCA7CD223}">
      <dsp:nvSpPr>
        <dsp:cNvPr id="0" name=""/>
        <dsp:cNvSpPr/>
      </dsp:nvSpPr>
      <dsp:spPr>
        <a:xfrm>
          <a:off x="3343274" y="2102247"/>
          <a:ext cx="2828924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828924" y="163306"/>
              </a:lnTo>
              <a:lnTo>
                <a:pt x="2828924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9717D-53E0-4E6E-A389-3BF672824B93}">
      <dsp:nvSpPr>
        <dsp:cNvPr id="0" name=""/>
        <dsp:cNvSpPr/>
      </dsp:nvSpPr>
      <dsp:spPr>
        <a:xfrm>
          <a:off x="3297554" y="2102247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C59B-4414-4406-9B07-50FC9EF2D00B}">
      <dsp:nvSpPr>
        <dsp:cNvPr id="0" name=""/>
        <dsp:cNvSpPr/>
      </dsp:nvSpPr>
      <dsp:spPr>
        <a:xfrm>
          <a:off x="514349" y="2102247"/>
          <a:ext cx="2828925" cy="324040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CB3B-0FFE-4A06-B3BA-B16A560D3C17}">
      <dsp:nvSpPr>
        <dsp:cNvPr id="0" name=""/>
        <dsp:cNvSpPr/>
      </dsp:nvSpPr>
      <dsp:spPr>
        <a:xfrm>
          <a:off x="2828925" y="107354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9726A-58A3-43B8-8C0E-76C4F42DA224}">
      <dsp:nvSpPr>
        <dsp:cNvPr id="0" name=""/>
        <dsp:cNvSpPr/>
      </dsp:nvSpPr>
      <dsp:spPr>
        <a:xfrm>
          <a:off x="3857624" y="107097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400" kern="1200" dirty="0" smtClean="0"/>
            <a:t>Universal 01 </a:t>
          </a:r>
          <a:r>
            <a:rPr lang="fr-CH" sz="2400" kern="1200" dirty="0" err="1" smtClean="0"/>
            <a:t>series</a:t>
          </a:r>
          <a:endParaRPr lang="en-US" sz="2400" kern="1200" dirty="0"/>
        </a:p>
      </dsp:txBody>
      <dsp:txXfrm>
        <a:off x="3857624" y="1070975"/>
        <a:ext cx="1543050" cy="1028699"/>
      </dsp:txXfrm>
    </dsp:sp>
    <dsp:sp modelId="{E9A61AD3-F2EC-460A-94DC-BEBDFF8AB051}">
      <dsp:nvSpPr>
        <dsp:cNvPr id="0" name=""/>
        <dsp:cNvSpPr/>
      </dsp:nvSpPr>
      <dsp:spPr>
        <a:xfrm>
          <a:off x="0" y="242628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3C592-18B8-4D13-A300-FE11136B240A}">
      <dsp:nvSpPr>
        <dsp:cNvPr id="0" name=""/>
        <dsp:cNvSpPr/>
      </dsp:nvSpPr>
      <dsp:spPr>
        <a:xfrm>
          <a:off x="1028699" y="242371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000" kern="1200" dirty="0" smtClean="0"/>
            <a:t>00 </a:t>
          </a:r>
          <a:r>
            <a:rPr lang="fr-CH" sz="2000" kern="1200" dirty="0" err="1" smtClean="0"/>
            <a:t>series</a:t>
          </a:r>
          <a:r>
            <a:rPr lang="fr-CH" sz="2000" kern="1200" dirty="0" smtClean="0"/>
            <a:t> – A</a:t>
          </a:r>
          <a:endParaRPr lang="en-US" sz="2000" kern="1200" dirty="0"/>
        </a:p>
      </dsp:txBody>
      <dsp:txXfrm>
        <a:off x="1028699" y="2423715"/>
        <a:ext cx="1543050" cy="1028699"/>
      </dsp:txXfrm>
    </dsp:sp>
    <dsp:sp modelId="{5CDFD2B1-301C-415B-83C0-B02213D25FE4}">
      <dsp:nvSpPr>
        <dsp:cNvPr id="0" name=""/>
        <dsp:cNvSpPr/>
      </dsp:nvSpPr>
      <dsp:spPr>
        <a:xfrm>
          <a:off x="2828924" y="242628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B698D-0C43-415B-BC2A-B34DB5F0B9E8}">
      <dsp:nvSpPr>
        <dsp:cNvPr id="0" name=""/>
        <dsp:cNvSpPr/>
      </dsp:nvSpPr>
      <dsp:spPr>
        <a:xfrm>
          <a:off x="3857624" y="242371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000" kern="1200" dirty="0" smtClean="0"/>
            <a:t>00 </a:t>
          </a:r>
          <a:r>
            <a:rPr lang="fr-CH" sz="2000" kern="1200" dirty="0" err="1" smtClean="0"/>
            <a:t>series</a:t>
          </a:r>
          <a:r>
            <a:rPr lang="fr-CH" sz="2000" kern="1200" dirty="0" smtClean="0"/>
            <a:t> – B</a:t>
          </a:r>
          <a:endParaRPr lang="en-US" sz="2000" kern="1200" dirty="0"/>
        </a:p>
      </dsp:txBody>
      <dsp:txXfrm>
        <a:off x="3857624" y="2423715"/>
        <a:ext cx="1543050" cy="1028699"/>
      </dsp:txXfrm>
    </dsp:sp>
    <dsp:sp modelId="{48ABBCE2-3C5C-4F00-B63B-618866C36C45}">
      <dsp:nvSpPr>
        <dsp:cNvPr id="0" name=""/>
        <dsp:cNvSpPr/>
      </dsp:nvSpPr>
      <dsp:spPr>
        <a:xfrm>
          <a:off x="5657849" y="2426287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6B82E-5456-423B-88C1-81A112AD8908}">
      <dsp:nvSpPr>
        <dsp:cNvPr id="0" name=""/>
        <dsp:cNvSpPr/>
      </dsp:nvSpPr>
      <dsp:spPr>
        <a:xfrm>
          <a:off x="6686550" y="2423715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000" kern="1200" dirty="0" smtClean="0"/>
            <a:t>00 </a:t>
          </a:r>
          <a:r>
            <a:rPr lang="fr-CH" sz="2000" kern="1200" dirty="0" err="1" smtClean="0"/>
            <a:t>series</a:t>
          </a:r>
          <a:r>
            <a:rPr lang="fr-CH" sz="2000" kern="1200" dirty="0" smtClean="0"/>
            <a:t> – …</a:t>
          </a:r>
          <a:endParaRPr lang="en-US" sz="2000" kern="1200" dirty="0"/>
        </a:p>
      </dsp:txBody>
      <dsp:txXfrm>
        <a:off x="6686550" y="2423715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5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6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F624-E066-4060-B496-6D83EA9AE92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72EF1-2FEF-432B-8F17-BA521CB8E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main/wp29/wp29wgs/wp29gen/ECE-TRANS-WP29-1044r1e.pdf" TargetMode="External"/><Relationship Id="rId2" Type="http://schemas.openxmlformats.org/officeDocument/2006/relationships/hyperlink" Target="http://www.unece.org/fileadmin/DAM/trans/main/wp29/wp29regs/505ep2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main/wp29/wp29wgs/wp29gen/ECE-TRANS-WP29-1044r1e.pdf" TargetMode="External"/><Relationship Id="rId2" Type="http://schemas.openxmlformats.org/officeDocument/2006/relationships/hyperlink" Target="http://www.unece.org/fileadmin/DAM/trans/main/wp29/wp29regs/505ep2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implementation of WLTP into a UN Regulation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WP.29 Secretariat</a:t>
            </a:r>
            <a:endParaRPr lang="en-US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5562600" y="406405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GRPE-73-26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6-10 June 2016, 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Background information about</a:t>
            </a:r>
            <a:br>
              <a:rPr lang="fr-CH" dirty="0" smtClean="0"/>
            </a:br>
            <a:r>
              <a:rPr lang="fr-CH" dirty="0" smtClean="0"/>
              <a:t>the </a:t>
            </a:r>
            <a:r>
              <a:rPr lang="en-US" dirty="0" smtClean="0"/>
              <a:t>November</a:t>
            </a:r>
            <a:r>
              <a:rPr lang="fr-CH" dirty="0" smtClean="0"/>
              <a:t> 2015 WP.29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At its November 2015 session WP.29 agreed to transpose UN GTR on </a:t>
            </a:r>
            <a:r>
              <a:rPr lang="en-US" sz="2000" dirty="0"/>
              <a:t>WLTP  </a:t>
            </a:r>
            <a:r>
              <a:rPr lang="en-US" sz="2000" dirty="0" smtClean="0"/>
              <a:t>into a UN Regulation according to the second route proposed by the representative of the EU consisting in developing a UN Regulation on WLTP in a hierarchical manner with different levels of stringency that reflect different national / regional requirements.</a:t>
            </a:r>
          </a:p>
          <a:p>
            <a:pPr marL="0" indent="0">
              <a:buNone/>
            </a:pPr>
            <a:endParaRPr lang="en-US" sz="1500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2296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6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Background information about</a:t>
            </a:r>
            <a:br>
              <a:rPr lang="fr-CH" dirty="0" smtClean="0"/>
            </a:br>
            <a:r>
              <a:rPr lang="fr-CH" dirty="0" smtClean="0"/>
              <a:t>the </a:t>
            </a:r>
            <a:r>
              <a:rPr lang="en-US" dirty="0" smtClean="0"/>
              <a:t>January 2016 GRPE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GB" sz="2000" dirty="0" smtClean="0"/>
              <a:t>At the January 2016 GRPE session the </a:t>
            </a:r>
            <a:r>
              <a:rPr lang="en-GB" sz="2000" dirty="0"/>
              <a:t>secretariat reminded </a:t>
            </a:r>
            <a:r>
              <a:rPr lang="en-GB" sz="2000" dirty="0" smtClean="0"/>
              <a:t>that, according </a:t>
            </a:r>
            <a:r>
              <a:rPr lang="en-GB" sz="2000" dirty="0"/>
              <a:t>to the </a:t>
            </a:r>
            <a:r>
              <a:rPr lang="en-GB" sz="2000" dirty="0" smtClean="0"/>
              <a:t>provisions of the 1958 Agreement, </a:t>
            </a:r>
            <a:r>
              <a:rPr lang="en-GB" sz="2000" dirty="0"/>
              <a:t>the latest series of amendments to a Regulation (or its original version in the absence of series of amendments) were always subject to mutual </a:t>
            </a:r>
            <a:r>
              <a:rPr lang="en-GB" sz="2000" dirty="0" smtClean="0"/>
              <a:t>recognition.</a:t>
            </a: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GB" sz="2000" dirty="0" smtClean="0"/>
              <a:t>GRPE </a:t>
            </a:r>
            <a:r>
              <a:rPr lang="en-GB" sz="2000" dirty="0"/>
              <a:t>endorsed the approach to focus first on the levels below (Level 1a, Level 1b, etc.) when developing the new </a:t>
            </a:r>
            <a:r>
              <a:rPr lang="en-GB" sz="2000" dirty="0" smtClean="0"/>
              <a:t>UN Regulation </a:t>
            </a:r>
            <a:r>
              <a:rPr lang="en-GB" sz="2000" dirty="0"/>
              <a:t>on WLTP, while having in mind the need of Level 2 for </a:t>
            </a:r>
            <a:r>
              <a:rPr lang="en-GB" sz="2000" dirty="0" smtClean="0"/>
              <a:t>IWVTA.</a:t>
            </a: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GB" sz="2000" dirty="0" smtClean="0"/>
              <a:t>GRPE </a:t>
            </a:r>
            <a:r>
              <a:rPr lang="en-GB" sz="2000" dirty="0"/>
              <a:t>agreed to further investigate the best way to integrate all levels in the new </a:t>
            </a:r>
            <a:r>
              <a:rPr lang="en-GB" sz="2000" dirty="0" smtClean="0"/>
              <a:t>UN Regulation </a:t>
            </a:r>
            <a:r>
              <a:rPr lang="en-GB" sz="2000" dirty="0"/>
              <a:t>on WLTP and to resume discussion at the next GRPE session in June 2016.</a:t>
            </a:r>
            <a:endParaRPr lang="en-US" sz="2000" dirty="0"/>
          </a:p>
          <a:p>
            <a:pPr marL="0" indent="0">
              <a:buNone/>
            </a:pP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2367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91441"/>
              </p:ext>
            </p:extLst>
          </p:nvPr>
        </p:nvGraphicFramePr>
        <p:xfrm>
          <a:off x="914400" y="9604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r>
              <a:rPr lang="fr-CH" sz="3600" dirty="0" smtClean="0"/>
              <a:t>Possible structure of WLTP UN </a:t>
            </a:r>
            <a:r>
              <a:rPr lang="en-US" sz="3600" dirty="0" smtClean="0"/>
              <a:t>Regulation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4771072"/>
            <a:ext cx="2667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Corresponding</a:t>
            </a:r>
            <a:r>
              <a:rPr lang="fr-CH" dirty="0" smtClean="0"/>
              <a:t> to </a:t>
            </a:r>
            <a:r>
              <a:rPr lang="fr-CH" dirty="0" err="1" smtClean="0"/>
              <a:t>Regulation</a:t>
            </a:r>
            <a:r>
              <a:rPr lang="fr-CH" dirty="0" smtClean="0"/>
              <a:t> in </a:t>
            </a:r>
            <a:r>
              <a:rPr lang="fr-CH" dirty="0" err="1" smtClean="0"/>
              <a:t>Japan</a:t>
            </a:r>
            <a:r>
              <a:rPr lang="fr-CH" dirty="0" smtClean="0"/>
              <a:t>:</a:t>
            </a:r>
          </a:p>
          <a:p>
            <a:r>
              <a:rPr lang="fr-CH" dirty="0" err="1" smtClean="0"/>
              <a:t>Japanese</a:t>
            </a:r>
            <a:r>
              <a:rPr lang="fr-CH" dirty="0" smtClean="0"/>
              <a:t> </a:t>
            </a:r>
            <a:r>
              <a:rPr lang="fr-CH" dirty="0" err="1" smtClean="0"/>
              <a:t>emission</a:t>
            </a:r>
            <a:r>
              <a:rPr lang="fr-CH" dirty="0" smtClean="0"/>
              <a:t> LV</a:t>
            </a:r>
          </a:p>
          <a:p>
            <a:r>
              <a:rPr lang="fr-CH" dirty="0" smtClean="0"/>
              <a:t>WLTP </a:t>
            </a:r>
            <a:r>
              <a:rPr lang="fr-CH" dirty="0" err="1" smtClean="0"/>
              <a:t>without</a:t>
            </a:r>
            <a:r>
              <a:rPr lang="fr-CH" dirty="0" smtClean="0"/>
              <a:t> extra-high</a:t>
            </a:r>
          </a:p>
          <a:p>
            <a:r>
              <a:rPr lang="fr-CH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044" y="4771072"/>
            <a:ext cx="21799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Corresponding</a:t>
            </a:r>
            <a:r>
              <a:rPr lang="fr-CH" dirty="0" smtClean="0"/>
              <a:t> to the</a:t>
            </a:r>
          </a:p>
          <a:p>
            <a:r>
              <a:rPr lang="fr-CH" dirty="0" smtClean="0"/>
              <a:t>EU </a:t>
            </a:r>
            <a:r>
              <a:rPr lang="fr-CH" dirty="0" err="1" smtClean="0"/>
              <a:t>Regulation</a:t>
            </a:r>
            <a:r>
              <a:rPr lang="fr-CH" dirty="0" smtClean="0"/>
              <a:t>:</a:t>
            </a:r>
          </a:p>
          <a:p>
            <a:r>
              <a:rPr lang="fr-CH" dirty="0" smtClean="0"/>
              <a:t>EURO 6 </a:t>
            </a:r>
            <a:r>
              <a:rPr lang="fr-CH" dirty="0" err="1" smtClean="0"/>
              <a:t>emission</a:t>
            </a:r>
            <a:r>
              <a:rPr lang="fr-CH" dirty="0" smtClean="0"/>
              <a:t> LV</a:t>
            </a:r>
          </a:p>
          <a:p>
            <a:r>
              <a:rPr lang="fr-CH" dirty="0" smtClean="0"/>
              <a:t>WLTP </a:t>
            </a:r>
            <a:r>
              <a:rPr lang="fr-CH" dirty="0" err="1" smtClean="0"/>
              <a:t>with</a:t>
            </a:r>
            <a:r>
              <a:rPr lang="fr-CH" dirty="0" smtClean="0"/>
              <a:t> extra-high</a:t>
            </a:r>
          </a:p>
          <a:p>
            <a:r>
              <a:rPr lang="fr-CH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4769592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Corresponding</a:t>
            </a:r>
            <a:r>
              <a:rPr lang="fr-CH" dirty="0" smtClean="0"/>
              <a:t> to </a:t>
            </a:r>
            <a:r>
              <a:rPr lang="fr-CH" dirty="0" err="1" smtClean="0"/>
              <a:t>any</a:t>
            </a:r>
            <a:endParaRPr lang="fr-CH" dirty="0" smtClean="0"/>
          </a:p>
          <a:p>
            <a:r>
              <a:rPr lang="fr-CH" dirty="0" err="1"/>
              <a:t>o</a:t>
            </a:r>
            <a:r>
              <a:rPr lang="fr-CH" dirty="0" err="1" smtClean="0"/>
              <a:t>ther</a:t>
            </a:r>
            <a:r>
              <a:rPr lang="fr-CH" dirty="0" smtClean="0"/>
              <a:t> </a:t>
            </a:r>
            <a:r>
              <a:rPr lang="fr-CH" dirty="0" err="1" smtClean="0"/>
              <a:t>Regulation</a:t>
            </a:r>
            <a:endParaRPr lang="fr-CH" dirty="0" smtClean="0"/>
          </a:p>
          <a:p>
            <a:r>
              <a:rPr lang="fr-CH" dirty="0" err="1"/>
              <a:t>n</a:t>
            </a:r>
            <a:r>
              <a:rPr lang="fr-CH" dirty="0" err="1" smtClean="0"/>
              <a:t>eeded</a:t>
            </a:r>
            <a:r>
              <a:rPr lang="fr-CH" dirty="0" smtClean="0"/>
              <a:t>, if </a:t>
            </a:r>
            <a:r>
              <a:rPr lang="fr-CH" dirty="0" err="1" smtClean="0"/>
              <a:t>any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69916" y="1843206"/>
            <a:ext cx="840084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1973" y="1520040"/>
            <a:ext cx="1973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Subject</a:t>
            </a:r>
            <a:r>
              <a:rPr lang="fr-CH" dirty="0" smtClean="0"/>
              <a:t> to </a:t>
            </a:r>
            <a:br>
              <a:rPr lang="fr-CH" dirty="0" smtClean="0"/>
            </a:br>
            <a:r>
              <a:rPr lang="fr-CH" dirty="0" err="1" smtClean="0"/>
              <a:t>mutual</a:t>
            </a:r>
            <a:r>
              <a:rPr lang="fr-CH" dirty="0" smtClean="0"/>
              <a:t> recognition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1282329"/>
            <a:ext cx="6705600" cy="1752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a first stage, GRPE agreed with the following strategy:</a:t>
            </a:r>
          </a:p>
          <a:p>
            <a:pPr algn="ctr"/>
            <a:r>
              <a:rPr lang="en-US" dirty="0" smtClean="0"/>
              <a:t>Original text of the UN Regulation contains different categories/levels A, B, etc. reflecting different regional requirements.</a:t>
            </a:r>
          </a:p>
          <a:p>
            <a:pPr algn="ctr"/>
            <a:r>
              <a:rPr lang="en-US" dirty="0" smtClean="0"/>
              <a:t>The marking and the approval number help to differentiate.</a:t>
            </a:r>
          </a:p>
          <a:p>
            <a:pPr algn="ctr"/>
            <a:r>
              <a:rPr lang="en-US" dirty="0" smtClean="0"/>
              <a:t>Top level (Level 2 – most stringent) is likely to require more time to be defined.</a:t>
            </a:r>
          </a:p>
        </p:txBody>
      </p:sp>
    </p:spTree>
    <p:extLst>
      <p:ext uri="{BB962C8B-B14F-4D97-AF65-F5344CB8AC3E}">
        <p14:creationId xmlns:p14="http://schemas.microsoft.com/office/powerpoint/2010/main" val="21538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O</a:t>
            </a:r>
            <a:r>
              <a:rPr lang="fr-CH" dirty="0" smtClean="0"/>
              <a:t>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 smtClean="0"/>
              <a:t>“Options” means different technical requirements in a UN Regional which are not considered equivalent to meet the requirements for type approval purposes and, thus, are not mutually recognized between Contracting Parties.</a:t>
            </a:r>
          </a:p>
          <a:p>
            <a:pPr algn="just"/>
            <a:endParaRPr lang="en-GB" sz="2000" dirty="0"/>
          </a:p>
          <a:p>
            <a:r>
              <a:rPr lang="en-GB" sz="2000" dirty="0" smtClean="0"/>
              <a:t>The term “options” is </a:t>
            </a:r>
            <a:r>
              <a:rPr lang="en-GB" sz="2000" b="1" dirty="0" smtClean="0">
                <a:solidFill>
                  <a:srgbClr val="FF0000"/>
                </a:solidFill>
              </a:rPr>
              <a:t>not</a:t>
            </a:r>
            <a:r>
              <a:rPr lang="en-GB" sz="2000" dirty="0" smtClean="0"/>
              <a:t> defined in the 1958 Agreement (</a:t>
            </a:r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://www.unece.org/fileadmin/DAM/trans/main/wp29/wp29regs/505ep29.pdf</a:t>
            </a:r>
            <a:r>
              <a:rPr lang="en-GB" sz="2000" dirty="0" smtClean="0"/>
              <a:t>).</a:t>
            </a:r>
          </a:p>
          <a:p>
            <a:endParaRPr lang="en-GB" sz="2000" dirty="0"/>
          </a:p>
          <a:p>
            <a:r>
              <a:rPr lang="en-GB" sz="2000" dirty="0" smtClean="0"/>
              <a:t>“Options” shall be avoided according to paragraph 11 of the General guidelines for transitional provisions (</a:t>
            </a:r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://www.unece.org/fileadmin/DAM/trans/main/wp29/wp29wgs/wp29gen/ECE-TRANS-WP29-1044r1e.pdf</a:t>
            </a:r>
            <a:r>
              <a:rPr lang="en-GB" sz="2000" dirty="0" smtClean="0"/>
              <a:t>): “</a:t>
            </a:r>
            <a:r>
              <a:rPr lang="en-US" sz="2000" dirty="0" smtClean="0"/>
              <a:t>Bearing in mind that the application of UN Regulations is optional, </a:t>
            </a:r>
            <a:r>
              <a:rPr lang="en-US" sz="2000" dirty="0" smtClean="0">
                <a:solidFill>
                  <a:srgbClr val="FF0000"/>
                </a:solidFill>
              </a:rPr>
              <a:t>UN Regulations shall not include options</a:t>
            </a:r>
            <a:r>
              <a:rPr lang="en-US" sz="2000" dirty="0" smtClean="0"/>
              <a:t>, or transitional provisions, to cope with the national/regional mandatory application of these Regulations. This issue has to be dealt with nationally/regionally by Contracting</a:t>
            </a:r>
            <a:r>
              <a:rPr lang="fr-FR" sz="2000" dirty="0" smtClean="0"/>
              <a:t> </a:t>
            </a:r>
            <a:r>
              <a:rPr lang="fr-FR" sz="2000" dirty="0"/>
              <a:t>Parties</a:t>
            </a:r>
            <a:r>
              <a:rPr lang="fr-FR" sz="2000" dirty="0" smtClean="0"/>
              <a:t>.</a:t>
            </a:r>
            <a:r>
              <a:rPr lang="en-GB" sz="2000" dirty="0" smtClean="0"/>
              <a:t>”</a:t>
            </a:r>
            <a:r>
              <a:rPr lang="fr-FR" sz="2000" dirty="0" smtClean="0"/>
              <a:t> </a:t>
            </a:r>
            <a:r>
              <a:rPr lang="en-GB" sz="2000" dirty="0" smtClean="0"/>
              <a:t> </a:t>
            </a:r>
            <a:endParaRPr lang="en-GB" sz="2000" dirty="0"/>
          </a:p>
          <a:p>
            <a:pPr algn="just"/>
            <a:endParaRPr lang="en-GB" sz="2000" dirty="0"/>
          </a:p>
          <a:p>
            <a:pPr algn="just"/>
            <a:endParaRPr lang="en-US" sz="2000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5639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en-GB" sz="2000" dirty="0" smtClean="0"/>
              <a:t>“Alternatives” means different technical requirements in a UN Regional all of them considered equivalent with regard to meet the requirements for type approval purposes.</a:t>
            </a:r>
          </a:p>
          <a:p>
            <a:pPr marL="0" indent="0" algn="just">
              <a:buNone/>
            </a:pPr>
            <a:endParaRPr lang="en-GB" sz="2000" dirty="0"/>
          </a:p>
          <a:p>
            <a:r>
              <a:rPr lang="en-GB" sz="2000" dirty="0" smtClean="0"/>
              <a:t>According to the provisions of:</a:t>
            </a:r>
          </a:p>
          <a:p>
            <a:pPr lvl="1"/>
            <a:r>
              <a:rPr lang="en-GB" sz="1600" dirty="0" smtClean="0"/>
              <a:t>1958 Agreement – Revision 2 currently in force (see Article 1</a:t>
            </a:r>
            <a:r>
              <a:rPr lang="en-GB" sz="1600" dirty="0"/>
              <a:t>, </a:t>
            </a:r>
            <a:r>
              <a:rPr lang="en-GB" sz="1600" dirty="0">
                <a:hlinkClick r:id="rId2"/>
              </a:rPr>
              <a:t>http://www.unece.org/fileadmin/DAM/trans/main/wp29/wp29regs/505ep29.pdf</a:t>
            </a:r>
            <a:r>
              <a:rPr lang="en-GB" sz="1600" dirty="0"/>
              <a:t>) </a:t>
            </a:r>
          </a:p>
          <a:p>
            <a:pPr lvl="1"/>
            <a:r>
              <a:rPr lang="en-GB" sz="1600" dirty="0"/>
              <a:t>1958 Agreement – </a:t>
            </a:r>
            <a:r>
              <a:rPr lang="en-GB" sz="1600" dirty="0" smtClean="0"/>
              <a:t>Draft Revision 3 </a:t>
            </a:r>
            <a:r>
              <a:rPr lang="en-GB" sz="1600" dirty="0"/>
              <a:t>(see Article 1, </a:t>
            </a:r>
            <a:r>
              <a:rPr lang="en-GB" sz="1600" u="sng" dirty="0">
                <a:solidFill>
                  <a:srgbClr val="0000FF"/>
                </a:solidFill>
              </a:rPr>
              <a:t>http://www.unece.org/fileadmin/DAM/trans/doc/2016/wp29/ECE-TRANS-WP29-2016-002e.pdf</a:t>
            </a:r>
          </a:p>
          <a:p>
            <a:pPr lvl="1"/>
            <a:r>
              <a:rPr lang="en-GB" sz="1600" dirty="0" smtClean="0"/>
              <a:t>the </a:t>
            </a:r>
            <a:r>
              <a:rPr lang="en-GB" sz="1600" dirty="0"/>
              <a:t>General guidelines for transitional provisions (see para. 10, </a:t>
            </a:r>
            <a:r>
              <a:rPr lang="en-GB" sz="1600" dirty="0">
                <a:hlinkClick r:id="rId3"/>
              </a:rPr>
              <a:t>http://www.unece.org/fileadmin/DAM/trans/main/wp29/wp29wgs/wp29gen/ECE-TRANS-WP29-1044r1e.pdf</a:t>
            </a:r>
            <a:r>
              <a:rPr lang="en-GB" sz="1600" dirty="0"/>
              <a:t>), </a:t>
            </a:r>
            <a:endParaRPr lang="en-GB" sz="1600" dirty="0" smtClean="0"/>
          </a:p>
          <a:p>
            <a:pPr marL="457200" lvl="1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alternative </a:t>
            </a:r>
            <a:r>
              <a:rPr lang="en-GB" sz="2000" dirty="0">
                <a:solidFill>
                  <a:srgbClr val="FF0000"/>
                </a:solidFill>
              </a:rPr>
              <a:t>technical requirements may be used in a UN Regulation </a:t>
            </a:r>
            <a:r>
              <a:rPr lang="en-GB" sz="2000" dirty="0"/>
              <a:t>provided that all UN type approvals granted in accordance with any of the alternative requirements in that UN Regulation are accepted by all Contracting Parties applying that Regulation.</a:t>
            </a:r>
          </a:p>
          <a:p>
            <a:endParaRPr lang="en-GB" sz="2000" dirty="0"/>
          </a:p>
          <a:p>
            <a:pPr algn="just"/>
            <a:endParaRPr lang="en-US" sz="2000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17286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smtClean="0"/>
              <a:t>Possible way forward to avoid “options” in the case “alternatives” are not accepted by all Contracting Parties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000" dirty="0" smtClean="0"/>
          </a:p>
          <a:p>
            <a:pPr algn="just"/>
            <a:r>
              <a:rPr lang="en-GB" sz="2000" dirty="0" smtClean="0"/>
              <a:t>Regional levels (Level 1a, Level 1b, etc.) to be published in the original version of the new Regulation on WLTP, whereas the harmonized Level 2 to be introduced by the 01 series of amendments to that new Regulation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The original version of the WLTP Regulation and its 01 series of amendments can be adopted by WP.29 at the same time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The original version of the Regulation </a:t>
            </a:r>
            <a:r>
              <a:rPr lang="en-GB" sz="2000" dirty="0"/>
              <a:t>c</a:t>
            </a:r>
            <a:r>
              <a:rPr lang="en-GB" sz="2000" dirty="0" smtClean="0"/>
              <a:t>ould contain introductory provisions as it was the case e.g. in Regulations Nos. 116 and 117</a:t>
            </a:r>
          </a:p>
          <a:p>
            <a:pPr marL="0" indent="0" algn="just">
              <a:buNone/>
            </a:pPr>
            <a:endParaRPr lang="en-GB" sz="2000" dirty="0" smtClean="0"/>
          </a:p>
          <a:p>
            <a:pPr algn="just"/>
            <a:r>
              <a:rPr lang="en-GB" sz="2000" dirty="0" smtClean="0"/>
              <a:t>Possible introductory provisions: “</a:t>
            </a:r>
            <a:r>
              <a:rPr lang="en-US" sz="2000" dirty="0"/>
              <a:t>As </a:t>
            </a:r>
            <a:r>
              <a:rPr lang="en-US" sz="2000" dirty="0" smtClean="0"/>
              <a:t>from the </a:t>
            </a:r>
            <a:r>
              <a:rPr lang="en-US" sz="2000" dirty="0"/>
              <a:t>date of entry into force of this Regulation, Contracting Parties </a:t>
            </a:r>
            <a:r>
              <a:rPr lang="en-US" sz="2000" dirty="0" smtClean="0"/>
              <a:t>shall </a:t>
            </a:r>
            <a:r>
              <a:rPr lang="en-US" sz="2000" dirty="0"/>
              <a:t>not</a:t>
            </a:r>
            <a:r>
              <a:rPr lang="en-GB" sz="2000" dirty="0" smtClean="0"/>
              <a:t> grant type approvals according to this Regulation until [the date of entry into force of the 01 series of amendments].”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 smtClean="0"/>
              <a:t>This possible way forward would </a:t>
            </a:r>
            <a:r>
              <a:rPr lang="en-GB" sz="2000" dirty="0" smtClean="0"/>
              <a:t>only </a:t>
            </a:r>
            <a:r>
              <a:rPr lang="en-GB" sz="2000" smtClean="0"/>
              <a:t>make sense</a:t>
            </a:r>
            <a:r>
              <a:rPr lang="en-GB" sz="2000" smtClean="0"/>
              <a:t> </a:t>
            </a:r>
            <a:r>
              <a:rPr lang="en-GB" sz="2000" dirty="0" smtClean="0"/>
              <a:t>under Revision 3 of the 1958 Agreement and would be subject to the endorsement of the Office of </a:t>
            </a:r>
            <a:r>
              <a:rPr lang="en-GB" sz="2000" dirty="0"/>
              <a:t>L</a:t>
            </a:r>
            <a:r>
              <a:rPr lang="en-GB" sz="2000" dirty="0" smtClean="0"/>
              <a:t>egal Affairs (OLA) and all Contracting Parties to the 1958 Agreement </a:t>
            </a:r>
          </a:p>
          <a:p>
            <a:pPr algn="just"/>
            <a:endParaRPr lang="en-GB" sz="2000" dirty="0" smtClean="0"/>
          </a:p>
          <a:p>
            <a:pPr algn="just"/>
            <a:endParaRPr lang="en-US" sz="2000" dirty="0"/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3764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smtClean="0"/>
              <a:t>Possible way forward to avoid “options” in the case “alternatives” are not accepted by all Contracting Parties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algn="just"/>
            <a:endParaRPr lang="en-GB" sz="2000" dirty="0" smtClean="0"/>
          </a:p>
          <a:p>
            <a:pPr algn="just"/>
            <a:endParaRPr lang="en-US" sz="2000" dirty="0"/>
          </a:p>
          <a:p>
            <a:endParaRPr lang="en-US" sz="15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53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Adoption of the original version of the WLTP Regulation and the 01 series of amendments by WP.29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21024" y="21336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2895600"/>
            <a:ext cx="853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Original version comes into force but not yet applicable as by the introductory provisions 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610100" y="2312842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96811" y="35052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5943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N.B. Similar process was done for the entry into force of Regulations Nos. 132 (REC) and 135 (PSI), but without introductory provisions.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04800" y="4267200"/>
            <a:ext cx="8534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First series of amendments comes into force</a:t>
            </a:r>
          </a:p>
          <a:p>
            <a:pPr algn="ctr"/>
            <a:r>
              <a:rPr lang="en-US" sz="1600" dirty="0" smtClean="0"/>
              <a:t>Original version is now applicable</a:t>
            </a:r>
          </a:p>
          <a:p>
            <a:pPr algn="ctr"/>
            <a:r>
              <a:rPr lang="en-US" sz="1600" dirty="0" smtClean="0"/>
              <a:t>Latest series of amendments (Level 2 – most stringent one) only subject to mutual recognition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33900" y="2218346"/>
            <a:ext cx="3924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 months – OLA notification for the original version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3900" y="3581400"/>
            <a:ext cx="422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 months – OLA notification for the 01 series of amendments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76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891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Possible implementation of WLTP into a UN Regulation</vt:lpstr>
      <vt:lpstr>Background information about the November 2015 WP.29 session</vt:lpstr>
      <vt:lpstr>Background information about the January 2016 GRPE session</vt:lpstr>
      <vt:lpstr>Possible structure of WLTP UN Regulation</vt:lpstr>
      <vt:lpstr>Options</vt:lpstr>
      <vt:lpstr>Alternatives</vt:lpstr>
      <vt:lpstr>Possible way forward to avoid “options” in the case “alternatives” are not accepted by all Contracting Parties</vt:lpstr>
      <vt:lpstr>Possible way forward to avoid “options” in the case “alternatives” are not accepted by all Contracting Parties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WLTP into a UN Regulation</dc:title>
  <dc:creator>Francois E. Guichard</dc:creator>
  <cp:keywords>WLTP</cp:keywords>
  <cp:lastModifiedBy>United Nations</cp:lastModifiedBy>
  <cp:revision>75</cp:revision>
  <cp:lastPrinted>2016-05-04T12:40:43Z</cp:lastPrinted>
  <dcterms:created xsi:type="dcterms:W3CDTF">2015-08-10T09:34:47Z</dcterms:created>
  <dcterms:modified xsi:type="dcterms:W3CDTF">2016-06-10T10:19:43Z</dcterms:modified>
  <cp:contentStatus>Draft actualized on 04/05/2016 by Francois Guichard</cp:contentStatus>
</cp:coreProperties>
</file>