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9" autoAdjust="0"/>
    <p:restoredTop sz="94581" autoAdjust="0"/>
  </p:normalViewPr>
  <p:slideViewPr>
    <p:cSldViewPr>
      <p:cViewPr>
        <p:scale>
          <a:sx n="114" d="100"/>
          <a:sy n="114" d="100"/>
        </p:scale>
        <p:origin x="-1272" y="-4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6/28/2016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28/06/2016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bg1"/>
                </a:solidFill>
              </a:rPr>
              <a:t>Working Party on Pollution and Energy (GRPE)</a:t>
            </a:r>
            <a:r>
              <a:rPr lang="en-GB" sz="2400" dirty="0">
                <a:solidFill>
                  <a:schemeClr val="bg1"/>
                </a:solidFill>
              </a:rPr>
              <a:t/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 smtClean="0">
                <a:solidFill>
                  <a:schemeClr val="bg1"/>
                </a:solidFill>
              </a:rPr>
              <a:t>General information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184576"/>
          </a:xfrm>
        </p:spPr>
        <p:txBody>
          <a:bodyPr>
            <a:noAutofit/>
          </a:bodyPr>
          <a:lstStyle/>
          <a:p>
            <a:pPr marL="266700" indent="-180975"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Participants/Address list</a:t>
            </a:r>
          </a:p>
          <a:p>
            <a:pPr marL="266700"/>
            <a:r>
              <a:rPr lang="en-GB" sz="1800" dirty="0"/>
              <a:t>A provisional address list has been prepared: please check your </a:t>
            </a:r>
            <a:r>
              <a:rPr lang="en-GB" sz="1800" dirty="0" smtClean="0"/>
              <a:t>contact data (especially </a:t>
            </a:r>
            <a:r>
              <a:rPr lang="en-GB" sz="1800" dirty="0"/>
              <a:t>the email-address) and correct them, if </a:t>
            </a:r>
            <a:r>
              <a:rPr lang="en-GB" sz="1800" dirty="0" smtClean="0"/>
              <a:t>necessary</a:t>
            </a:r>
            <a:endParaRPr lang="en-GB" sz="1800" dirty="0"/>
          </a:p>
          <a:p>
            <a:pPr marL="266700"/>
            <a:r>
              <a:rPr lang="en-GB" sz="1800" dirty="0"/>
              <a:t>If your name </a:t>
            </a:r>
            <a:r>
              <a:rPr lang="en-GB" sz="1800" dirty="0" smtClean="0"/>
              <a:t>is not listed, </a:t>
            </a:r>
            <a:r>
              <a:rPr lang="en-GB" sz="1800" dirty="0"/>
              <a:t>fill out one of the registration forms annexed to the </a:t>
            </a:r>
            <a:r>
              <a:rPr lang="en-GB" sz="1800" dirty="0" smtClean="0"/>
              <a:t>file</a:t>
            </a:r>
            <a:endParaRPr lang="en-GB" sz="1800" dirty="0"/>
          </a:p>
          <a:p>
            <a:pPr marL="266700"/>
            <a:r>
              <a:rPr lang="en-GB" sz="1800" dirty="0"/>
              <a:t>At the end of the </a:t>
            </a:r>
            <a:r>
              <a:rPr lang="en-GB" sz="1800" dirty="0" smtClean="0"/>
              <a:t>session, </a:t>
            </a:r>
            <a:r>
              <a:rPr lang="en-GB" sz="1800" dirty="0"/>
              <a:t>we will circulate the </a:t>
            </a:r>
            <a:r>
              <a:rPr lang="en-GB" sz="1800" dirty="0" smtClean="0"/>
              <a:t>list of participants by email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Tax </a:t>
            </a:r>
            <a:r>
              <a:rPr lang="en-GB" sz="1800" dirty="0">
                <a:solidFill>
                  <a:srgbClr val="002060"/>
                </a:solidFill>
              </a:rPr>
              <a:t>free petrol coupons</a:t>
            </a:r>
          </a:p>
          <a:p>
            <a:pPr marL="266700"/>
            <a:r>
              <a:rPr lang="en-GB" sz="1800" dirty="0"/>
              <a:t>For delegates of Contracting Parties: </a:t>
            </a:r>
            <a:r>
              <a:rPr lang="en-GB" sz="1800" dirty="0" smtClean="0"/>
              <a:t>as usual, tax </a:t>
            </a:r>
            <a:r>
              <a:rPr lang="en-GB" sz="1800" dirty="0"/>
              <a:t>free petrol coupons are </a:t>
            </a:r>
            <a:r>
              <a:rPr lang="en-GB" sz="1800" dirty="0" smtClean="0"/>
              <a:t>available</a:t>
            </a:r>
          </a:p>
          <a:p>
            <a:pPr marL="266700"/>
            <a:r>
              <a:rPr lang="en-GB" sz="1800" dirty="0" smtClean="0"/>
              <a:t>Please </a:t>
            </a:r>
            <a:r>
              <a:rPr lang="en-GB" sz="1800" dirty="0"/>
              <a:t>fill in the details requested and return them to the </a:t>
            </a:r>
            <a:r>
              <a:rPr lang="en-GB" sz="1800" dirty="0" smtClean="0"/>
              <a:t>secretariat</a:t>
            </a:r>
          </a:p>
          <a:p>
            <a:pPr marL="266700"/>
            <a:r>
              <a:rPr lang="en-GB" sz="1800" dirty="0" smtClean="0"/>
              <a:t>A </a:t>
            </a:r>
            <a:r>
              <a:rPr lang="en-GB" sz="1800" dirty="0"/>
              <a:t>copy of the Passport and the </a:t>
            </a:r>
            <a:r>
              <a:rPr lang="en-GB" sz="1800" dirty="0" smtClean="0"/>
              <a:t>Car Registration papers </a:t>
            </a:r>
            <a:r>
              <a:rPr lang="en-GB" sz="1800" dirty="0"/>
              <a:t>are needed for this </a:t>
            </a:r>
            <a:r>
              <a:rPr lang="en-GB" sz="1800" dirty="0" smtClean="0"/>
              <a:t>purpose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Next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next </a:t>
            </a:r>
            <a:r>
              <a:rPr lang="en-GB" sz="1800" b="1" dirty="0" smtClean="0"/>
              <a:t>(74</a:t>
            </a:r>
            <a:r>
              <a:rPr lang="en-GB" sz="1800" b="1" baseline="30000" dirty="0" smtClean="0"/>
              <a:t>th</a:t>
            </a:r>
            <a:r>
              <a:rPr lang="en-GB" sz="1800" b="1" dirty="0" smtClean="0"/>
              <a:t>) session</a:t>
            </a:r>
            <a:r>
              <a:rPr lang="en-GB" sz="1800" dirty="0" smtClean="0"/>
              <a:t> will </a:t>
            </a:r>
            <a:r>
              <a:rPr lang="en-GB" sz="1800" dirty="0"/>
              <a:t>be held </a:t>
            </a:r>
            <a:r>
              <a:rPr lang="en-GB" sz="1800" dirty="0" smtClean="0"/>
              <a:t>on </a:t>
            </a:r>
            <a:r>
              <a:rPr lang="en-GB" sz="1800" b="1" dirty="0" smtClean="0"/>
              <a:t>10-13 January 2017</a:t>
            </a:r>
            <a:endParaRPr lang="en-GB" sz="1800" dirty="0" smtClean="0"/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deadline for the submission of official working documents</a:t>
            </a:r>
            <a:r>
              <a:rPr lang="en-GB" sz="1800" dirty="0"/>
              <a:t> </a:t>
            </a:r>
            <a:r>
              <a:rPr lang="en-GB" sz="1800" smtClean="0"/>
              <a:t>is </a:t>
            </a:r>
            <a:r>
              <a:rPr lang="en-GB" sz="1800" b="1" smtClean="0"/>
              <a:t>10 </a:t>
            </a:r>
            <a:r>
              <a:rPr lang="en-GB" sz="1800" b="1" dirty="0" smtClean="0"/>
              <a:t>October 2016</a:t>
            </a:r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GRPE-73-08</a:t>
            </a:r>
            <a:endParaRPr lang="de-DE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73</a:t>
            </a:r>
            <a:r>
              <a:rPr lang="en-US" sz="12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2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GRPE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6–10 June 2016</a:t>
            </a:r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item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1601</TotalTime>
  <Words>159</Words>
  <Application>Microsoft Office PowerPoint</Application>
  <PresentationFormat>A4 Paper (210x297 mm)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Working Party on Pollution and Energy (GRPE) General information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United Nations</cp:lastModifiedBy>
  <cp:revision>135</cp:revision>
  <cp:lastPrinted>2014-03-30T15:01:41Z</cp:lastPrinted>
  <dcterms:created xsi:type="dcterms:W3CDTF">2014-05-01T14:53:07Z</dcterms:created>
  <dcterms:modified xsi:type="dcterms:W3CDTF">2016-06-28T14:45:10Z</dcterms:modified>
</cp:coreProperties>
</file>