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48" r:id="rId1"/>
    <p:sldMasterId id="2147483660" r:id="rId2"/>
  </p:sldMasterIdLst>
  <p:notesMasterIdLst>
    <p:notesMasterId r:id="rId10"/>
  </p:notesMasterIdLst>
  <p:sldIdLst>
    <p:sldId id="256" r:id="rId3"/>
    <p:sldId id="310" r:id="rId4"/>
    <p:sldId id="308" r:id="rId5"/>
    <p:sldId id="267" r:id="rId6"/>
    <p:sldId id="309" r:id="rId7"/>
    <p:sldId id="303" r:id="rId8"/>
    <p:sldId id="304" r:id="rId9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FF21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784" autoAdjust="0"/>
    <p:restoredTop sz="89046" autoAdjust="0"/>
  </p:normalViewPr>
  <p:slideViewPr>
    <p:cSldViewPr>
      <p:cViewPr>
        <p:scale>
          <a:sx n="95" d="100"/>
          <a:sy n="95" d="100"/>
        </p:scale>
        <p:origin x="-869" y="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4" cy="513508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4" cy="513508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r">
              <a:defRPr sz="1300"/>
            </a:lvl1pPr>
          </a:lstStyle>
          <a:p>
            <a:fld id="{B0C51316-B3B4-4EB6-AB15-27A832CB16B4}" type="datetimeFigureOut">
              <a:rPr kumimoji="1" lang="ja-JP" altLang="en-US" smtClean="0"/>
              <a:pPr/>
              <a:t>2016/4/3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279525"/>
            <a:ext cx="4603750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63" tIns="47732" rIns="95463" bIns="4773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1" y="4925408"/>
            <a:ext cx="5679440" cy="4029879"/>
          </a:xfrm>
          <a:prstGeom prst="rect">
            <a:avLst/>
          </a:prstGeom>
        </p:spPr>
        <p:txBody>
          <a:bodyPr vert="horz" lIns="95463" tIns="47732" rIns="95463" bIns="4773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721109"/>
            <a:ext cx="3076364" cy="513507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4" y="9721109"/>
            <a:ext cx="3076364" cy="513507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r">
              <a:defRPr sz="1300"/>
            </a:lvl1pPr>
          </a:lstStyle>
          <a:p>
            <a:fld id="{11948844-EB2B-444C-AF6F-A1E6CFA0546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8498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948844-EB2B-444C-AF6F-A1E6CFA0546C}" type="slidenum">
              <a:rPr kumimoji="1" lang="ja-JP" altLang="en-US" smtClean="0"/>
              <a:pPr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034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948844-EB2B-444C-AF6F-A1E6CFA0546C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4640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32F9-3024-40C1-914B-34354C054D0D}" type="datetime1">
              <a:rPr kumimoji="1" lang="ja-JP" altLang="en-US" smtClean="0"/>
              <a:t>2016/4/3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13D46-D2B7-46BC-9262-C3D464413BE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5038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772C1-10DE-4115-ACD6-2C891A269EE4}" type="datetime1">
              <a:rPr kumimoji="1" lang="ja-JP" altLang="en-US" smtClean="0"/>
              <a:t>2016/4/3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13D46-D2B7-46BC-9262-C3D464413BE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4876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C5746-4FEC-4233-BCEC-B95948A9EC37}" type="datetime1">
              <a:rPr kumimoji="1" lang="ja-JP" altLang="en-US" smtClean="0"/>
              <a:t>2016/4/3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13D46-D2B7-46BC-9262-C3D464413BE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8913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C2D7-C175-4F42-BAD9-14779072080F}" type="datetime1">
              <a:rPr kumimoji="1" lang="ja-JP" altLang="en-US" smtClean="0"/>
              <a:t>2016/4/3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63C6-A6D1-4032-A055-946777BC69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44648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6846C-E552-432F-BF9A-0376DBA446C2}" type="datetime1">
              <a:rPr kumimoji="1" lang="ja-JP" altLang="en-US" smtClean="0"/>
              <a:t>2016/4/3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63C6-A6D1-4032-A055-946777BC69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05706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48B57-5662-4077-ACA6-7CC6385B684D}" type="datetime1">
              <a:rPr kumimoji="1" lang="ja-JP" altLang="en-US" smtClean="0"/>
              <a:t>2016/4/3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63C6-A6D1-4032-A055-946777BC69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2772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8A617-591D-4378-A476-993CB09CCEA2}" type="datetime1">
              <a:rPr kumimoji="1" lang="ja-JP" altLang="en-US" smtClean="0"/>
              <a:t>2016/4/3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63C6-A6D1-4032-A055-946777BC69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42228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3CBDF-D121-4166-97F5-F7A658906CE5}" type="datetime1">
              <a:rPr kumimoji="1" lang="ja-JP" altLang="en-US" smtClean="0"/>
              <a:t>2016/4/3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63C6-A6D1-4032-A055-946777BC69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30908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79DA9-9A84-48E9-8092-DD5FEE29C188}" type="datetime1">
              <a:rPr kumimoji="1" lang="ja-JP" altLang="en-US" smtClean="0"/>
              <a:t>2016/4/3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63C6-A6D1-4032-A055-946777BC69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7585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AB479-85A7-497C-8839-A2CF51E1A5FC}" type="datetime1">
              <a:rPr kumimoji="1" lang="ja-JP" altLang="en-US" smtClean="0"/>
              <a:t>2016/4/3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63C6-A6D1-4032-A055-946777BC69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4279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9CF8C-67A7-4815-A54B-73B2F9A74784}" type="datetime1">
              <a:rPr kumimoji="1" lang="ja-JP" altLang="en-US" smtClean="0"/>
              <a:t>2016/4/3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63C6-A6D1-4032-A055-946777BC69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9126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92511-24AE-4CFD-A8CB-0FDE6521A76A}" type="datetime1">
              <a:rPr kumimoji="1" lang="ja-JP" altLang="en-US" smtClean="0"/>
              <a:t>2016/4/3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35F13D46-D2B7-46BC-9262-C3D464413BE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64889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BCDFF-151E-4B50-A4AB-8D95392E25C4}" type="datetime1">
              <a:rPr kumimoji="1" lang="ja-JP" altLang="en-US" smtClean="0"/>
              <a:t>2016/4/3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63C6-A6D1-4032-A055-946777BC69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5889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66668-344D-4788-9F42-7752DAC0EAF1}" type="datetime1">
              <a:rPr kumimoji="1" lang="ja-JP" altLang="en-US" smtClean="0"/>
              <a:t>2016/4/3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63C6-A6D1-4032-A055-946777BC69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35924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3223-7E29-4243-A140-DA5C8488ABF5}" type="datetime1">
              <a:rPr kumimoji="1" lang="ja-JP" altLang="en-US" smtClean="0"/>
              <a:t>2016/4/3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63C6-A6D1-4032-A055-946777BC69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13564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BE79C-96B9-4648-85E9-0AB516E8F5F0}" type="datetime1">
              <a:rPr kumimoji="1" lang="ja-JP" altLang="en-US" smtClean="0"/>
              <a:t>2016/4/3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13D46-D2B7-46BC-9262-C3D464413BE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5354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92FDA-BC12-4E8F-BC98-37B186EE189B}" type="datetime1">
              <a:rPr kumimoji="1" lang="ja-JP" altLang="en-US" smtClean="0"/>
              <a:t>2016/4/3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13D46-D2B7-46BC-9262-C3D464413BE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3029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E8EAE-71AB-4387-8595-B8A1EF4B7D5B}" type="datetime1">
              <a:rPr kumimoji="1" lang="ja-JP" altLang="en-US" smtClean="0"/>
              <a:t>2016/4/3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13D46-D2B7-46BC-9262-C3D464413BE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5710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7EBF1-15E5-4955-A9B1-0BD4D1ADD30B}" type="datetime1">
              <a:rPr kumimoji="1" lang="ja-JP" altLang="en-US" smtClean="0"/>
              <a:t>2016/4/3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13D46-D2B7-46BC-9262-C3D464413BE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0804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E3352-8991-4C9F-9322-20CB3F4779D2}" type="datetime1">
              <a:rPr kumimoji="1" lang="ja-JP" altLang="en-US" smtClean="0"/>
              <a:t>2016/4/3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13D46-D2B7-46BC-9262-C3D464413BE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129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7EF03-F0A8-4D94-8932-E52C580AAFDD}" type="datetime1">
              <a:rPr kumimoji="1" lang="ja-JP" altLang="en-US" smtClean="0"/>
              <a:t>2016/4/3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13D46-D2B7-46BC-9262-C3D464413BE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003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3F65-BE13-46B3-B2A1-B45B1FD02A5B}" type="datetime1">
              <a:rPr kumimoji="1" lang="ja-JP" altLang="en-US" smtClean="0"/>
              <a:t>2016/4/3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13D46-D2B7-46BC-9262-C3D464413BE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92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30813-53DD-414A-A257-FE4548DAC811}" type="datetime1">
              <a:rPr kumimoji="1" lang="ja-JP" altLang="en-US" smtClean="0"/>
              <a:t>2016/4/3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10400" y="64915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13D46-D2B7-46BC-9262-C3D464413BE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8016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A613C-6637-4DA9-8195-1253BB9E42E1}" type="datetime1">
              <a:rPr kumimoji="1" lang="ja-JP" altLang="en-US" smtClean="0"/>
              <a:t>2016/4/3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F63C6-A6D1-4032-A055-946777BC69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0494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41424" y="1844824"/>
            <a:ext cx="7772400" cy="2592288"/>
          </a:xfrm>
        </p:spPr>
        <p:txBody>
          <a:bodyPr>
            <a:normAutofit/>
          </a:bodyPr>
          <a:lstStyle/>
          <a:p>
            <a:r>
              <a:rPr lang="en-US" altLang="ja-JP" dirty="0"/>
              <a:t>Research on Daytime Running Lamps </a:t>
            </a:r>
            <a:r>
              <a:rPr lang="en-US" altLang="ja-JP" dirty="0" smtClean="0"/>
              <a:t>of Motorcycles</a:t>
            </a:r>
            <a:endParaRPr kumimoji="1" lang="ja-JP" altLang="en-US" sz="1400" dirty="0"/>
          </a:p>
        </p:txBody>
      </p:sp>
      <p:sp>
        <p:nvSpPr>
          <p:cNvPr id="7" name="サブタイトル 2"/>
          <p:cNvSpPr>
            <a:spLocks noGrp="1"/>
          </p:cNvSpPr>
          <p:nvPr>
            <p:ph type="subTitle" idx="1"/>
          </p:nvPr>
        </p:nvSpPr>
        <p:spPr>
          <a:xfrm>
            <a:off x="6012210" y="6130225"/>
            <a:ext cx="3168352" cy="539135"/>
          </a:xfrm>
        </p:spPr>
        <p:txBody>
          <a:bodyPr>
            <a:noAutofit/>
          </a:bodyPr>
          <a:lstStyle/>
          <a:p>
            <a:pPr marL="457200" indent="-457200"/>
            <a:r>
              <a:rPr lang="en-US" altLang="ja-JP" sz="2800" dirty="0" smtClean="0">
                <a:solidFill>
                  <a:schemeClr val="tx1"/>
                </a:solidFill>
              </a:rPr>
              <a:t>Expert from JAPAN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>
            <a:spLocks noChangeArrowheads="1"/>
          </p:cNvSpPr>
          <p:nvPr/>
        </p:nvSpPr>
        <p:spPr bwMode="auto">
          <a:xfrm>
            <a:off x="179512" y="201905"/>
            <a:ext cx="44640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GB" altLang="ja-JP" sz="1600" dirty="0">
                <a:latin typeface="Arial Unicode MS" pitchFamily="50" charset="-128"/>
                <a:ea typeface="Arial Unicode MS" pitchFamily="50" charset="-128"/>
                <a:cs typeface="Times New Roman" pitchFamily="18" charset="0"/>
              </a:rPr>
              <a:t>Transmitted </a:t>
            </a:r>
            <a:r>
              <a:rPr kumimoji="0" lang="en-GB" altLang="ja-JP" sz="16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Times New Roman" pitchFamily="18" charset="0"/>
              </a:rPr>
              <a:t>by the expert from Japan</a:t>
            </a:r>
            <a:endParaRPr lang="en-US" altLang="ja-JP" sz="1600" dirty="0">
              <a:solidFill>
                <a:schemeClr val="tx1"/>
              </a:solidFill>
              <a:latin typeface="Arial Unicode MS" pitchFamily="50" charset="-128"/>
              <a:ea typeface="Arial Unicode MS" pitchFamily="50" charset="-128"/>
              <a:cs typeface="Times New Roman" pitchFamily="18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5148064" y="241369"/>
            <a:ext cx="3888432" cy="811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000" tIns="36000" rIns="18000" bIns="36000">
            <a:spAutoFit/>
          </a:bodyPr>
          <a:lstStyle>
            <a:lvl1pPr eaLnBrk="0" hangingPunct="0">
              <a:defRPr kumimoji="1" sz="2000">
                <a:solidFill>
                  <a:srgbClr val="FFFFFF"/>
                </a:solidFill>
                <a:latin typeface="Verdana" panose="020B060403050404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742950" indent="-285750" eaLnBrk="0" hangingPunct="0">
              <a:defRPr kumimoji="1" sz="2000">
                <a:solidFill>
                  <a:srgbClr val="FFFFFF"/>
                </a:solidFill>
                <a:latin typeface="Verdana" panose="020B060403050404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1143000" indent="-228600" eaLnBrk="0" hangingPunct="0">
              <a:defRPr kumimoji="1" sz="2000">
                <a:solidFill>
                  <a:srgbClr val="FFFFFF"/>
                </a:solidFill>
                <a:latin typeface="Verdana" panose="020B060403050404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1600200" indent="-228600" eaLnBrk="0" hangingPunct="0">
              <a:defRPr kumimoji="1" sz="2000">
                <a:solidFill>
                  <a:srgbClr val="FFFFFF"/>
                </a:solidFill>
                <a:latin typeface="Verdana" panose="020B060403050404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2057400" indent="-228600" eaLnBrk="0" hangingPunct="0">
              <a:defRPr kumimoji="1" sz="2000">
                <a:solidFill>
                  <a:srgbClr val="FFFFFF"/>
                </a:solidFill>
                <a:latin typeface="Verdana" panose="020B060403050404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FFFFFF"/>
                </a:solidFill>
                <a:latin typeface="Verdana" panose="020B060403050404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FFFFFF"/>
                </a:solidFill>
                <a:latin typeface="Verdana" panose="020B060403050404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FFFFFF"/>
                </a:solidFill>
                <a:latin typeface="Verdana" panose="020B060403050404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FFFFFF"/>
                </a:solidFill>
                <a:latin typeface="Verdana" panose="020B060403050404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9pPr>
          </a:lstStyle>
          <a:p>
            <a:r>
              <a:rPr lang="en-TT" altLang="ja-JP" sz="1600" u="sng" dirty="0">
                <a:solidFill>
                  <a:schemeClr val="tx1"/>
                </a:solidFill>
              </a:rPr>
              <a:t>Informal document No</a:t>
            </a:r>
            <a:r>
              <a:rPr lang="en-TT" altLang="ja-JP" sz="1600" dirty="0">
                <a:solidFill>
                  <a:schemeClr val="tx1"/>
                </a:solidFill>
              </a:rPr>
              <a:t>. </a:t>
            </a:r>
            <a:r>
              <a:rPr lang="en-TT" altLang="ja-JP" sz="1600" b="1" dirty="0" smtClean="0">
                <a:solidFill>
                  <a:schemeClr val="tx1"/>
                </a:solidFill>
              </a:rPr>
              <a:t>GRE-75-09</a:t>
            </a:r>
            <a:endParaRPr lang="ja-JP" altLang="ja-JP" sz="1600" dirty="0">
              <a:solidFill>
                <a:schemeClr val="tx1"/>
              </a:solidFill>
            </a:endParaRPr>
          </a:p>
          <a:p>
            <a:r>
              <a:rPr lang="en-TT" altLang="ja-JP" sz="1600" dirty="0">
                <a:solidFill>
                  <a:schemeClr val="tx1"/>
                </a:solidFill>
              </a:rPr>
              <a:t>(75th GRE, 5-8 April 2016</a:t>
            </a:r>
            <a:endParaRPr lang="ja-JP" altLang="ja-JP" sz="1600" dirty="0">
              <a:solidFill>
                <a:schemeClr val="tx1"/>
              </a:solidFill>
            </a:endParaRPr>
          </a:p>
          <a:p>
            <a:r>
              <a:rPr lang="en-TT" altLang="ja-JP" sz="1600" dirty="0">
                <a:solidFill>
                  <a:schemeClr val="tx1"/>
                </a:solidFill>
              </a:rPr>
              <a:t>agenda item 7 (</a:t>
            </a:r>
            <a:r>
              <a:rPr lang="en-TT" altLang="ja-JP" sz="1600" dirty="0" err="1">
                <a:solidFill>
                  <a:schemeClr val="tx1"/>
                </a:solidFill>
              </a:rPr>
              <a:t>i</a:t>
            </a:r>
            <a:r>
              <a:rPr lang="en-TT" altLang="ja-JP" sz="1600" dirty="0" smtClean="0">
                <a:solidFill>
                  <a:schemeClr val="tx1"/>
                </a:solidFill>
              </a:rPr>
              <a:t>))</a:t>
            </a:r>
            <a:endParaRPr kumimoji="0" lang="en-GB" altLang="ja-JP" sz="1600" dirty="0">
              <a:solidFill>
                <a:schemeClr val="tx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069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>
            <a:spLocks noGrp="1"/>
          </p:cNvSpPr>
          <p:nvPr>
            <p:ph type="title"/>
          </p:nvPr>
        </p:nvSpPr>
        <p:spPr>
          <a:xfrm>
            <a:off x="457200" y="15346"/>
            <a:ext cx="8229600" cy="1143000"/>
          </a:xfrm>
        </p:spPr>
        <p:txBody>
          <a:bodyPr>
            <a:noAutofit/>
          </a:bodyPr>
          <a:lstStyle/>
          <a:p>
            <a:r>
              <a:rPr lang="en-US" altLang="ja-JP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Background </a:t>
            </a:r>
            <a:r>
              <a:rPr lang="en-US" altLang="ja-JP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Purpose</a:t>
            </a:r>
            <a:endParaRPr kumimoji="1" lang="ja-JP" altLang="en-US" sz="3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3528" y="1196752"/>
            <a:ext cx="8498904" cy="2253456"/>
          </a:xfrm>
          <a:prstGeom prst="rect">
            <a:avLst/>
          </a:prstGeom>
          <a:noFill/>
          <a:ln w="38100">
            <a:solidFill>
              <a:srgbClr val="FF99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t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b="1" u="sng" dirty="0" smtClean="0">
                <a:latin typeface="+mn-lt"/>
              </a:rPr>
              <a:t>Permanent lighting </a:t>
            </a:r>
            <a:r>
              <a:rPr lang="en-US" altLang="ja-JP" sz="2400" b="1" u="sng" dirty="0">
                <a:latin typeface="+mn-lt"/>
              </a:rPr>
              <a:t>of </a:t>
            </a:r>
            <a:r>
              <a:rPr lang="en-US" altLang="ja-JP" sz="2400" b="1" u="sng" dirty="0" smtClean="0">
                <a:latin typeface="+mn-lt"/>
              </a:rPr>
              <a:t>motorcycle headlamps</a:t>
            </a:r>
            <a:r>
              <a:rPr lang="en-US" altLang="ja-JP" sz="2400" dirty="0" smtClean="0">
                <a:latin typeface="+mn-lt"/>
              </a:rPr>
              <a:t> mandatory </a:t>
            </a:r>
            <a:br>
              <a:rPr lang="en-US" altLang="ja-JP" sz="2400" dirty="0" smtClean="0">
                <a:latin typeface="+mn-lt"/>
              </a:rPr>
            </a:br>
            <a:r>
              <a:rPr lang="en-US" altLang="ja-JP" sz="2400" dirty="0" smtClean="0">
                <a:latin typeface="+mn-lt"/>
              </a:rPr>
              <a:t>                                                                                    since 1996</a:t>
            </a:r>
          </a:p>
        </p:txBody>
      </p:sp>
      <p:pic>
        <p:nvPicPr>
          <p:cNvPr id="9" name="Picture 12" descr="military-powers_motorbike-2010_higashichitose00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017647"/>
            <a:ext cx="3305175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AutoShape 14"/>
          <p:cNvSpPr>
            <a:spLocks noChangeArrowheads="1"/>
          </p:cNvSpPr>
          <p:nvPr/>
        </p:nvSpPr>
        <p:spPr bwMode="auto">
          <a:xfrm>
            <a:off x="4788024" y="2132856"/>
            <a:ext cx="3746376" cy="648072"/>
          </a:xfrm>
          <a:prstGeom prst="wedgeRoundRectCallout">
            <a:avLst>
              <a:gd name="adj1" fmla="val -62851"/>
              <a:gd name="adj2" fmla="val -20656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 smtClean="0">
                <a:latin typeface="+mn-lt"/>
              </a:rPr>
              <a:t>Effective in reducing motorcycle accidents</a:t>
            </a:r>
            <a:endParaRPr lang="ja-JP" altLang="en-US" sz="1800" dirty="0">
              <a:latin typeface="+mn-lt"/>
            </a:endParaRPr>
          </a:p>
        </p:txBody>
      </p:sp>
      <p:sp>
        <p:nvSpPr>
          <p:cNvPr id="15" name="AutoShape 6"/>
          <p:cNvSpPr>
            <a:spLocks noChangeArrowheads="1"/>
          </p:cNvSpPr>
          <p:nvPr/>
        </p:nvSpPr>
        <p:spPr bwMode="auto">
          <a:xfrm rot="5400000">
            <a:off x="4327866" y="3119390"/>
            <a:ext cx="423477" cy="1327150"/>
          </a:xfrm>
          <a:prstGeom prst="rightArrow">
            <a:avLst>
              <a:gd name="adj1" fmla="val 50241"/>
              <a:gd name="adj2" fmla="val 48644"/>
            </a:avLst>
          </a:prstGeom>
          <a:solidFill>
            <a:srgbClr val="FF9999"/>
          </a:solidFill>
          <a:ln w="9525">
            <a:solidFill>
              <a:srgbClr val="FF9999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>
              <a:latin typeface="Arial" charset="0"/>
            </a:endParaRP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323528" y="4092903"/>
            <a:ext cx="8498904" cy="992281"/>
          </a:xfrm>
          <a:prstGeom prst="rect">
            <a:avLst/>
          </a:prstGeom>
          <a:noFill/>
          <a:ln w="38100">
            <a:solidFill>
              <a:srgbClr val="FF99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/>
              <a:t> </a:t>
            </a:r>
            <a:r>
              <a:rPr lang="en-US" altLang="ja-JP" sz="2400" dirty="0" smtClean="0"/>
              <a:t>Instead </a:t>
            </a:r>
            <a:r>
              <a:rPr lang="en-US" altLang="ja-JP" sz="2400" dirty="0"/>
              <a:t>of </a:t>
            </a:r>
            <a:r>
              <a:rPr lang="en-US" altLang="ja-JP" sz="2400" dirty="0" smtClean="0"/>
              <a:t>headlamps,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/>
              <a:t> </a:t>
            </a:r>
            <a:r>
              <a:rPr lang="en-US" altLang="ja-JP" sz="2400" dirty="0" smtClean="0">
                <a:latin typeface="+mn-lt"/>
              </a:rPr>
              <a:t>daytime running lamps (DRLs) are permitted</a:t>
            </a:r>
            <a:r>
              <a:rPr lang="ja-JP" altLang="en-US" sz="2400" dirty="0">
                <a:latin typeface="+mn-lt"/>
              </a:rPr>
              <a:t> </a:t>
            </a:r>
            <a:r>
              <a:rPr lang="en-US" altLang="ja-JP" sz="2400" dirty="0" smtClean="0">
                <a:latin typeface="+mn-lt"/>
              </a:rPr>
              <a:t>as option since 2009.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13D46-D2B7-46BC-9262-C3D464413BEA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  <p:sp>
        <p:nvSpPr>
          <p:cNvPr id="10" name="Text Box 23"/>
          <p:cNvSpPr txBox="1">
            <a:spLocks noChangeArrowheads="1"/>
          </p:cNvSpPr>
          <p:nvPr/>
        </p:nvSpPr>
        <p:spPr bwMode="auto">
          <a:xfrm>
            <a:off x="539552" y="5600323"/>
            <a:ext cx="8210872" cy="89255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accent3">
                <a:lumMod val="40000"/>
                <a:lumOff val="60000"/>
              </a:schemeClr>
            </a:solidFill>
          </a:ln>
          <a:effectLst/>
          <a:extLst/>
        </p:spPr>
        <p:txBody>
          <a:bodyPr wrap="square">
            <a:spAutoFit/>
          </a:bodyPr>
          <a:lstStyle/>
          <a:p>
            <a:pPr algn="just"/>
            <a:r>
              <a:rPr lang="en-US" altLang="ja-JP" sz="2400" dirty="0" smtClean="0">
                <a:solidFill>
                  <a:schemeClr val="tx2"/>
                </a:solidFill>
              </a:rPr>
              <a:t>Japan conducted the research in order to verify the effects of Motorcycles DRLs on road traffic in terms of glare.</a:t>
            </a:r>
            <a:r>
              <a:rPr lang="en-US" altLang="ja-JP" sz="2800" dirty="0" smtClean="0">
                <a:solidFill>
                  <a:schemeClr val="tx2"/>
                </a:solidFill>
              </a:rPr>
              <a:t> </a:t>
            </a:r>
            <a:endParaRPr lang="ja-JP" altLang="en-US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86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63951"/>
            <a:ext cx="8229600" cy="628745"/>
          </a:xfrm>
        </p:spPr>
        <p:txBody>
          <a:bodyPr>
            <a:noAutofit/>
          </a:bodyPr>
          <a:lstStyle/>
          <a:p>
            <a:r>
              <a:rPr lang="en-US" altLang="ja-JP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 Conditions</a:t>
            </a:r>
            <a:endParaRPr kumimoji="1" lang="ja-JP" altLang="en-US" sz="5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13D46-D2B7-46BC-9262-C3D464413BEA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  <p:graphicFrame>
        <p:nvGraphicFramePr>
          <p:cNvPr id="18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1055385"/>
              </p:ext>
            </p:extLst>
          </p:nvPr>
        </p:nvGraphicFramePr>
        <p:xfrm>
          <a:off x="179512" y="1028680"/>
          <a:ext cx="8856984" cy="3566160"/>
        </p:xfrm>
        <a:graphic>
          <a:graphicData uri="http://schemas.openxmlformats.org/drawingml/2006/table">
            <a:tbl>
              <a:tblPr/>
              <a:tblGrid>
                <a:gridCol w="2952328"/>
                <a:gridCol w="5904656"/>
              </a:tblGrid>
              <a:tr h="201613">
                <a:tc>
                  <a:txBody>
                    <a:bodyPr/>
                    <a:lstStyle>
                      <a:lvl1pPr marL="63500" indent="63500" eaLnBrk="0" hangingPunct="0">
                        <a:spcBef>
                          <a:spcPct val="20000"/>
                        </a:spcBef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9pPr>
                    </a:lstStyle>
                    <a:p>
                      <a:pPr marL="63500" marR="0" lvl="0" indent="635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Items</a:t>
                      </a:r>
                      <a:endParaRPr kumimoji="0" lang="ja-JP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63500" indent="63500" eaLnBrk="0" hangingPunct="0">
                        <a:spcBef>
                          <a:spcPct val="20000"/>
                        </a:spcBef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9pPr>
                    </a:lstStyle>
                    <a:p>
                      <a:pPr marL="63500" marR="0" lvl="0" indent="635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Conditions</a:t>
                      </a:r>
                      <a:endParaRPr kumimoji="0" lang="ja-JP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 marL="63500" indent="63500" eaLnBrk="0" hangingPunct="0">
                        <a:spcBef>
                          <a:spcPct val="20000"/>
                        </a:spcBef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9pPr>
                    </a:lstStyle>
                    <a:p>
                      <a:pPr marL="63500" marR="0" lvl="0" indent="63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b="0" kern="0" dirty="0" smtClean="0">
                          <a:solidFill>
                            <a:schemeClr val="tx1"/>
                          </a:solidFill>
                          <a:effectLst/>
                        </a:rPr>
                        <a:t>Sky </a:t>
                      </a:r>
                      <a:r>
                        <a:rPr lang="en-US" altLang="ja-JP" sz="1800" b="0" kern="0" dirty="0" err="1" smtClean="0">
                          <a:solidFill>
                            <a:schemeClr val="tx1"/>
                          </a:solidFill>
                          <a:effectLst/>
                        </a:rPr>
                        <a:t>illuminance</a:t>
                      </a:r>
                      <a:endParaRPr lang="en-US" altLang="ja-JP" sz="1800" b="0" kern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63500" indent="63500" eaLnBrk="0" hangingPunct="0">
                        <a:spcBef>
                          <a:spcPct val="20000"/>
                        </a:spcBef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9pPr>
                    </a:lstStyle>
                    <a:p>
                      <a:pPr marL="63500" marR="0" lvl="0" indent="635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Day (10,000 lx) </a:t>
                      </a:r>
                    </a:p>
                    <a:p>
                      <a:pPr marL="63500" marR="0" lvl="0" indent="635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Dusk (2,000 lx, 1,000 lx)</a:t>
                      </a:r>
                      <a:endParaRPr kumimoji="0" lang="ja-JP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63500" marR="0" lvl="0" indent="635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Night (0 lx)</a:t>
                      </a:r>
                      <a:endParaRPr kumimoji="0" lang="ja-JP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 marL="63500" indent="63500" eaLnBrk="0" hangingPunct="0">
                        <a:spcBef>
                          <a:spcPct val="20000"/>
                        </a:spcBef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9pPr>
                    </a:lstStyle>
                    <a:p>
                      <a:pPr marL="63500" marR="0" lvl="0" indent="63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Motorcycle lamp</a:t>
                      </a:r>
                      <a:endParaRPr kumimoji="0" lang="ja-JP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63500" indent="63500" eaLnBrk="0" hangingPunct="0">
                        <a:spcBef>
                          <a:spcPct val="20000"/>
                        </a:spcBef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9pPr>
                    </a:lstStyle>
                    <a:p>
                      <a:pPr marL="63500" marR="0" lvl="0" indent="635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Passing beam</a:t>
                      </a:r>
                      <a:r>
                        <a:rPr kumimoji="0" lang="ja-JP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（ＬＢ）</a:t>
                      </a: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 </a:t>
                      </a:r>
                      <a:r>
                        <a:rPr lang="en-US" altLang="ja-JP" sz="1800" kern="0" dirty="0" smtClean="0">
                          <a:effectLst/>
                        </a:rPr>
                        <a:t>originally installed</a:t>
                      </a:r>
                      <a:endParaRPr kumimoji="0" lang="ja-JP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63500" marR="0" lvl="0" indent="635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Daytime running lamp</a:t>
                      </a:r>
                      <a:r>
                        <a:rPr kumimoji="0" lang="ja-JP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（ＤＲＬ）</a:t>
                      </a:r>
                      <a:endParaRPr kumimoji="0" lang="ja-JP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 marL="63500" indent="63500" eaLnBrk="0" hangingPunct="0">
                        <a:spcBef>
                          <a:spcPct val="20000"/>
                        </a:spcBef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9pPr>
                    </a:lstStyle>
                    <a:p>
                      <a:pPr marL="63500" marR="0" lvl="0" indent="63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Motorcycle speed</a:t>
                      </a:r>
                      <a:endParaRPr kumimoji="0" lang="ja-JP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63500" indent="63500" eaLnBrk="0" hangingPunct="0">
                        <a:spcBef>
                          <a:spcPct val="20000"/>
                        </a:spcBef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9pPr>
                    </a:lstStyle>
                    <a:p>
                      <a:pPr marL="63500" marR="0" lvl="0" indent="635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40, 60, 80 km/h</a:t>
                      </a:r>
                      <a:endParaRPr kumimoji="0" lang="ja-JP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 marL="63500" indent="63500" eaLnBrk="0" hangingPunct="0">
                        <a:spcBef>
                          <a:spcPct val="20000"/>
                        </a:spcBef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9pPr>
                    </a:lstStyle>
                    <a:p>
                      <a:pPr marL="63500" marR="0" lvl="0" indent="63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Eye-point height</a:t>
                      </a:r>
                    </a:p>
                    <a:p>
                      <a:pPr marL="63500" marR="0" lvl="0" indent="63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of test subjects</a:t>
                      </a:r>
                      <a:endParaRPr kumimoji="0" lang="ja-JP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63500" indent="63500" eaLnBrk="0" hangingPunct="0">
                        <a:spcBef>
                          <a:spcPct val="20000"/>
                        </a:spcBef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9pPr>
                    </a:lstStyle>
                    <a:p>
                      <a:pPr marL="63500" marR="0" lvl="0" indent="635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1,200 mm</a:t>
                      </a:r>
                      <a:endParaRPr kumimoji="0" lang="ja-JP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 marL="63500" indent="63500" eaLnBrk="0" hangingPunct="0">
                        <a:spcBef>
                          <a:spcPct val="20000"/>
                        </a:spcBef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9pPr>
                    </a:lstStyle>
                    <a:p>
                      <a:pPr marL="63500" marR="0" lvl="0" indent="63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Motorcycle lamp height</a:t>
                      </a:r>
                      <a:endParaRPr kumimoji="0" lang="ja-JP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63500" indent="63500" eaLnBrk="0" hangingPunct="0">
                        <a:spcBef>
                          <a:spcPct val="20000"/>
                        </a:spcBef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9pPr>
                    </a:lstStyle>
                    <a:p>
                      <a:pPr marL="63500" marR="0" lvl="0" indent="635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Centre of </a:t>
                      </a:r>
                      <a:r>
                        <a:rPr kumimoji="0" lang="ja-JP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ＬＢ：</a:t>
                      </a: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873 mm</a:t>
                      </a:r>
                      <a:endParaRPr kumimoji="0" lang="ja-JP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63500" marR="0" lvl="0" indent="635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Centre of </a:t>
                      </a:r>
                      <a:r>
                        <a:rPr kumimoji="0" lang="ja-JP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ＤＲＬ：</a:t>
                      </a: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1,200 mm</a:t>
                      </a:r>
                      <a:endParaRPr kumimoji="0" lang="ja-JP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 marL="63500" indent="63500" eaLnBrk="0" hangingPunct="0">
                        <a:spcBef>
                          <a:spcPct val="20000"/>
                        </a:spcBef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9pPr>
                    </a:lstStyle>
                    <a:p>
                      <a:pPr marL="63500" marR="0" lvl="0" indent="63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Motorcycle lamp</a:t>
                      </a:r>
                    </a:p>
                    <a:p>
                      <a:pPr marL="63500" marR="0" lvl="0" indent="63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light source</a:t>
                      </a:r>
                      <a:endParaRPr kumimoji="0" lang="ja-JP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63500" indent="63500" eaLnBrk="0" hangingPunct="0">
                        <a:spcBef>
                          <a:spcPct val="20000"/>
                        </a:spcBef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defRPr>
                      </a:lvl9pPr>
                    </a:lstStyle>
                    <a:p>
                      <a:pPr marL="63500" marR="0" lvl="0" indent="635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ＬＢ：</a:t>
                      </a: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Halogen (H4 bulb)</a:t>
                      </a:r>
                    </a:p>
                    <a:p>
                      <a:pPr marL="63500" marR="0" lvl="0" indent="635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ＤＲＬ：ＬＥＤ</a:t>
                      </a:r>
                      <a:endParaRPr kumimoji="0" lang="ja-JP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076475"/>
            <a:ext cx="2493571" cy="341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テキスト ボックス 5"/>
          <p:cNvSpPr txBox="1">
            <a:spLocks noChangeArrowheads="1"/>
          </p:cNvSpPr>
          <p:nvPr/>
        </p:nvSpPr>
        <p:spPr bwMode="auto">
          <a:xfrm>
            <a:off x="181443" y="5093065"/>
            <a:ext cx="6180954" cy="130805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Meiryo UI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Meiryo UI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Meiryo UI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Meiryo UI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Meiryo UI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Meiryo UI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Meiryo UI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Meiryo UI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Meiryo UI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9pPr>
          </a:lstStyle>
          <a:p>
            <a:pPr algn="ctr" eaLnBrk="1" hangingPunct="1">
              <a:spcAft>
                <a:spcPts val="1200"/>
              </a:spcAft>
            </a:pPr>
            <a:r>
              <a:rPr lang="en-US" altLang="ja-JP" sz="1600" u="sng" dirty="0" smtClean="0"/>
              <a:t>Related requirements about Motorcycle DRL</a:t>
            </a:r>
            <a:endParaRPr lang="en-US" altLang="ja-JP" sz="1600" dirty="0" smtClean="0"/>
          </a:p>
          <a:p>
            <a:pPr algn="just" eaLnBrk="1" hangingPunct="1"/>
            <a:r>
              <a:rPr lang="en-US" altLang="ja-JP" sz="1600" dirty="0"/>
              <a:t>*Intensity: </a:t>
            </a:r>
            <a:r>
              <a:rPr lang="en-US" altLang="ja-JP" sz="1600" dirty="0" smtClean="0"/>
              <a:t>not </a:t>
            </a:r>
            <a:r>
              <a:rPr lang="en-US" altLang="ja-JP" sz="1600" dirty="0"/>
              <a:t>less than 400 cd in the axis of reference</a:t>
            </a:r>
          </a:p>
          <a:p>
            <a:pPr indent="1155700" algn="just" eaLnBrk="1" hangingPunct="1">
              <a:spcAft>
                <a:spcPts val="600"/>
              </a:spcAft>
            </a:pPr>
            <a:r>
              <a:rPr lang="en-US" altLang="ja-JP" sz="1600" dirty="0" smtClean="0"/>
              <a:t>not </a:t>
            </a:r>
            <a:r>
              <a:rPr lang="en-US" altLang="ja-JP" sz="1600" dirty="0"/>
              <a:t>exceed 1,200 cd in any </a:t>
            </a:r>
            <a:r>
              <a:rPr lang="en-US" altLang="ja-JP" sz="1600" dirty="0" smtClean="0"/>
              <a:t>direction </a:t>
            </a:r>
            <a:r>
              <a:rPr lang="en-US" altLang="ja-JP" sz="1600" dirty="0"/>
              <a:t>(</a:t>
            </a:r>
            <a:r>
              <a:rPr lang="en-US" altLang="ja-JP" sz="1600" dirty="0" smtClean="0"/>
              <a:t>UN-R87)</a:t>
            </a:r>
          </a:p>
          <a:p>
            <a:pPr marL="914400" indent="-914400" algn="just" eaLnBrk="1" hangingPunct="1"/>
            <a:r>
              <a:rPr lang="en-US" altLang="ja-JP" sz="1600" dirty="0"/>
              <a:t>*</a:t>
            </a:r>
            <a:r>
              <a:rPr lang="en-US" altLang="ja-JP" sz="1600" dirty="0" smtClean="0"/>
              <a:t>Height: 250 mm ~ 1,500 mm above the ground </a:t>
            </a:r>
            <a:r>
              <a:rPr lang="en-US" altLang="ja-JP" sz="1600" dirty="0"/>
              <a:t>(UN-R53</a:t>
            </a:r>
            <a:r>
              <a:rPr lang="en-US" altLang="ja-JP" sz="1600" dirty="0" smtClean="0"/>
              <a:t>)</a:t>
            </a:r>
            <a:endParaRPr lang="en-US" altLang="ja-JP" sz="16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372200" y="4942909"/>
            <a:ext cx="1138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Passing beam</a:t>
            </a:r>
            <a:endParaRPr kumimoji="1" lang="ja-JP" altLang="en-US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直線矢印コネクタ 21"/>
          <p:cNvCxnSpPr/>
          <p:nvPr/>
        </p:nvCxnSpPr>
        <p:spPr>
          <a:xfrm flipV="1">
            <a:off x="7425260" y="4881978"/>
            <a:ext cx="453140" cy="36765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 flipH="1" flipV="1">
            <a:off x="8326634" y="4125104"/>
            <a:ext cx="277814" cy="384016"/>
          </a:xfrm>
          <a:prstGeom prst="straightConnector1">
            <a:avLst/>
          </a:prstGeom>
          <a:ln w="57150">
            <a:solidFill>
              <a:srgbClr val="FFFF2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8553002" y="4355812"/>
            <a:ext cx="710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rgbClr val="FFFF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DRL</a:t>
            </a:r>
            <a:endParaRPr kumimoji="1" lang="ja-JP" altLang="en-US" b="1" dirty="0">
              <a:solidFill>
                <a:srgbClr val="FFFF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65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19137"/>
          </a:xfrm>
        </p:spPr>
        <p:txBody>
          <a:bodyPr>
            <a:normAutofit/>
          </a:bodyPr>
          <a:lstStyle/>
          <a:p>
            <a:r>
              <a:rPr lang="en-US" altLang="ja-JP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Outline </a:t>
            </a:r>
            <a:r>
              <a:rPr lang="en-US" altLang="ja-JP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Research</a:t>
            </a:r>
            <a:endParaRPr kumimoji="1" lang="ja-JP" altLang="en-US" sz="27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764704"/>
            <a:ext cx="8363272" cy="281010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ja-JP" sz="2400" dirty="0"/>
              <a:t>* </a:t>
            </a:r>
            <a:r>
              <a:rPr lang="en-US" altLang="ja-JP" sz="2400" dirty="0" smtClean="0"/>
              <a:t>Purpose: to study whether drivers of </a:t>
            </a:r>
            <a:r>
              <a:rPr lang="en-US" altLang="ja-JP" sz="2400" dirty="0"/>
              <a:t>4-wheeled vehicles </a:t>
            </a:r>
            <a:r>
              <a:rPr lang="en-US" altLang="ja-JP" sz="2400" dirty="0" smtClean="0"/>
              <a:t>feel glare caused by an oncoming </a:t>
            </a:r>
            <a:r>
              <a:rPr lang="en-US" altLang="ja-JP" sz="2400" dirty="0"/>
              <a:t>motorcycle with the DRL or low beam (“LB”) </a:t>
            </a:r>
            <a:r>
              <a:rPr lang="en-US" altLang="ja-JP" sz="2400" dirty="0" smtClean="0"/>
              <a:t>ON.</a:t>
            </a:r>
          </a:p>
          <a:p>
            <a:pPr marL="0" indent="0" algn="just">
              <a:buNone/>
            </a:pPr>
            <a:r>
              <a:rPr lang="en-US" altLang="ja-JP" sz="2400" dirty="0" smtClean="0"/>
              <a:t>* The situation: a motorcycle is approaching when the 4-wheeled vehicle is turning right.</a:t>
            </a:r>
          </a:p>
          <a:p>
            <a:pPr marL="0" indent="0" algn="just">
              <a:buNone/>
            </a:pPr>
            <a:r>
              <a:rPr lang="en-US" altLang="ja-JP" sz="2400" dirty="0" smtClean="0"/>
              <a:t>* The drivers made sensory evaluations of the glare caused by an oncoming motorcycle with the DRL or LB ON.</a:t>
            </a:r>
            <a:endParaRPr kumimoji="1" lang="ja-JP" altLang="en-US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13D46-D2B7-46BC-9262-C3D464413BEA}" type="slidenum">
              <a:rPr kumimoji="1" lang="ja-JP" altLang="en-US" smtClean="0"/>
              <a:pPr/>
              <a:t>3</a:t>
            </a:fld>
            <a:endParaRPr kumimoji="1" lang="ja-JP" altLang="en-US" dirty="0"/>
          </a:p>
        </p:txBody>
      </p:sp>
      <p:grpSp>
        <p:nvGrpSpPr>
          <p:cNvPr id="10" name="グループ化 9"/>
          <p:cNvGrpSpPr/>
          <p:nvPr/>
        </p:nvGrpSpPr>
        <p:grpSpPr>
          <a:xfrm>
            <a:off x="13120" y="3879743"/>
            <a:ext cx="4824535" cy="1679023"/>
            <a:chOff x="4105437" y="2998271"/>
            <a:chExt cx="5038564" cy="1753509"/>
          </a:xfrm>
        </p:grpSpPr>
        <p:sp>
          <p:nvSpPr>
            <p:cNvPr id="120" name="Rectangle 22"/>
            <p:cNvSpPr>
              <a:spLocks noChangeArrowheads="1"/>
            </p:cNvSpPr>
            <p:nvPr/>
          </p:nvSpPr>
          <p:spPr bwMode="auto">
            <a:xfrm>
              <a:off x="4105437" y="2998271"/>
              <a:ext cx="5038564" cy="706437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 dirty="0"/>
            </a:p>
          </p:txBody>
        </p:sp>
        <p:sp>
          <p:nvSpPr>
            <p:cNvPr id="121" name="Rectangle 23"/>
            <p:cNvSpPr>
              <a:spLocks noChangeArrowheads="1"/>
            </p:cNvSpPr>
            <p:nvPr/>
          </p:nvSpPr>
          <p:spPr bwMode="auto">
            <a:xfrm>
              <a:off x="6245387" y="3126711"/>
              <a:ext cx="636587" cy="1576387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2" name="Freeform 24"/>
            <p:cNvSpPr>
              <a:spLocks/>
            </p:cNvSpPr>
            <p:nvPr/>
          </p:nvSpPr>
          <p:spPr bwMode="auto">
            <a:xfrm>
              <a:off x="6070762" y="3666461"/>
              <a:ext cx="190500" cy="190500"/>
            </a:xfrm>
            <a:custGeom>
              <a:avLst/>
              <a:gdLst>
                <a:gd name="T0" fmla="*/ 120 w 120"/>
                <a:gd name="T1" fmla="*/ 0 h 120"/>
                <a:gd name="T2" fmla="*/ 120 w 120"/>
                <a:gd name="T3" fmla="*/ 120 h 120"/>
                <a:gd name="T4" fmla="*/ 0 w 120"/>
                <a:gd name="T5" fmla="*/ 0 h 120"/>
                <a:gd name="T6" fmla="*/ 120 w 120"/>
                <a:gd name="T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0" h="120">
                  <a:moveTo>
                    <a:pt x="120" y="0"/>
                  </a:moveTo>
                  <a:lnTo>
                    <a:pt x="120" y="120"/>
                  </a:lnTo>
                  <a:lnTo>
                    <a:pt x="0" y="0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3" name="Freeform 25"/>
            <p:cNvSpPr>
              <a:spLocks/>
            </p:cNvSpPr>
            <p:nvPr/>
          </p:nvSpPr>
          <p:spPr bwMode="auto">
            <a:xfrm>
              <a:off x="6864512" y="3655348"/>
              <a:ext cx="187325" cy="190500"/>
            </a:xfrm>
            <a:custGeom>
              <a:avLst/>
              <a:gdLst>
                <a:gd name="T0" fmla="*/ 0 w 118"/>
                <a:gd name="T1" fmla="*/ 0 h 120"/>
                <a:gd name="T2" fmla="*/ 118 w 118"/>
                <a:gd name="T3" fmla="*/ 0 h 120"/>
                <a:gd name="T4" fmla="*/ 0 w 118"/>
                <a:gd name="T5" fmla="*/ 120 h 120"/>
                <a:gd name="T6" fmla="*/ 0 w 118"/>
                <a:gd name="T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8" h="120">
                  <a:moveTo>
                    <a:pt x="0" y="0"/>
                  </a:moveTo>
                  <a:lnTo>
                    <a:pt x="118" y="0"/>
                  </a:lnTo>
                  <a:lnTo>
                    <a:pt x="0" y="1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4" name="Rectangle 26"/>
            <p:cNvSpPr>
              <a:spLocks noChangeArrowheads="1"/>
            </p:cNvSpPr>
            <p:nvPr/>
          </p:nvSpPr>
          <p:spPr bwMode="auto">
            <a:xfrm>
              <a:off x="6235862" y="3160048"/>
              <a:ext cx="44450" cy="190500"/>
            </a:xfrm>
            <a:prstGeom prst="rect">
              <a:avLst/>
            </a:prstGeom>
            <a:solidFill>
              <a:srgbClr val="FFFF00"/>
            </a:solidFill>
            <a:ln w="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5" name="Rectangle 27"/>
            <p:cNvSpPr>
              <a:spLocks noChangeArrowheads="1"/>
            </p:cNvSpPr>
            <p:nvPr/>
          </p:nvSpPr>
          <p:spPr bwMode="auto">
            <a:xfrm>
              <a:off x="5000787" y="3348961"/>
              <a:ext cx="1016000" cy="46037"/>
            </a:xfrm>
            <a:prstGeom prst="rect">
              <a:avLst/>
            </a:prstGeom>
            <a:solidFill>
              <a:srgbClr val="FFFF00"/>
            </a:solidFill>
            <a:ln w="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6" name="Freeform 28"/>
            <p:cNvSpPr>
              <a:spLocks noEditPoints="1"/>
            </p:cNvSpPr>
            <p:nvPr/>
          </p:nvSpPr>
          <p:spPr bwMode="auto">
            <a:xfrm>
              <a:off x="4256249" y="3348961"/>
              <a:ext cx="4887751" cy="45719"/>
            </a:xfrm>
            <a:custGeom>
              <a:avLst/>
              <a:gdLst>
                <a:gd name="T0" fmla="*/ 115 w 3539"/>
                <a:gd name="T1" fmla="*/ 0 h 29"/>
                <a:gd name="T2" fmla="*/ 0 w 3539"/>
                <a:gd name="T3" fmla="*/ 29 h 29"/>
                <a:gd name="T4" fmla="*/ 202 w 3539"/>
                <a:gd name="T5" fmla="*/ 0 h 29"/>
                <a:gd name="T6" fmla="*/ 317 w 3539"/>
                <a:gd name="T7" fmla="*/ 29 h 29"/>
                <a:gd name="T8" fmla="*/ 202 w 3539"/>
                <a:gd name="T9" fmla="*/ 0 h 29"/>
                <a:gd name="T10" fmla="*/ 518 w 3539"/>
                <a:gd name="T11" fmla="*/ 0 h 29"/>
                <a:gd name="T12" fmla="*/ 403 w 3539"/>
                <a:gd name="T13" fmla="*/ 29 h 29"/>
                <a:gd name="T14" fmla="*/ 604 w 3539"/>
                <a:gd name="T15" fmla="*/ 0 h 29"/>
                <a:gd name="T16" fmla="*/ 719 w 3539"/>
                <a:gd name="T17" fmla="*/ 29 h 29"/>
                <a:gd name="T18" fmla="*/ 604 w 3539"/>
                <a:gd name="T19" fmla="*/ 0 h 29"/>
                <a:gd name="T20" fmla="*/ 921 w 3539"/>
                <a:gd name="T21" fmla="*/ 0 h 29"/>
                <a:gd name="T22" fmla="*/ 806 w 3539"/>
                <a:gd name="T23" fmla="*/ 29 h 29"/>
                <a:gd name="T24" fmla="*/ 1007 w 3539"/>
                <a:gd name="T25" fmla="*/ 0 h 29"/>
                <a:gd name="T26" fmla="*/ 1122 w 3539"/>
                <a:gd name="T27" fmla="*/ 29 h 29"/>
                <a:gd name="T28" fmla="*/ 1007 w 3539"/>
                <a:gd name="T29" fmla="*/ 0 h 29"/>
                <a:gd name="T30" fmla="*/ 1324 w 3539"/>
                <a:gd name="T31" fmla="*/ 0 h 29"/>
                <a:gd name="T32" fmla="*/ 1208 w 3539"/>
                <a:gd name="T33" fmla="*/ 29 h 29"/>
                <a:gd name="T34" fmla="*/ 1410 w 3539"/>
                <a:gd name="T35" fmla="*/ 0 h 29"/>
                <a:gd name="T36" fmla="*/ 1525 w 3539"/>
                <a:gd name="T37" fmla="*/ 29 h 29"/>
                <a:gd name="T38" fmla="*/ 1410 w 3539"/>
                <a:gd name="T39" fmla="*/ 0 h 29"/>
                <a:gd name="T40" fmla="*/ 1726 w 3539"/>
                <a:gd name="T41" fmla="*/ 0 h 29"/>
                <a:gd name="T42" fmla="*/ 1611 w 3539"/>
                <a:gd name="T43" fmla="*/ 29 h 29"/>
                <a:gd name="T44" fmla="*/ 1813 w 3539"/>
                <a:gd name="T45" fmla="*/ 0 h 29"/>
                <a:gd name="T46" fmla="*/ 1928 w 3539"/>
                <a:gd name="T47" fmla="*/ 29 h 29"/>
                <a:gd name="T48" fmla="*/ 1813 w 3539"/>
                <a:gd name="T49" fmla="*/ 0 h 29"/>
                <a:gd name="T50" fmla="*/ 2129 w 3539"/>
                <a:gd name="T51" fmla="*/ 0 h 29"/>
                <a:gd name="T52" fmla="*/ 2014 w 3539"/>
                <a:gd name="T53" fmla="*/ 29 h 29"/>
                <a:gd name="T54" fmla="*/ 2215 w 3539"/>
                <a:gd name="T55" fmla="*/ 0 h 29"/>
                <a:gd name="T56" fmla="*/ 2330 w 3539"/>
                <a:gd name="T57" fmla="*/ 29 h 29"/>
                <a:gd name="T58" fmla="*/ 2215 w 3539"/>
                <a:gd name="T59" fmla="*/ 0 h 29"/>
                <a:gd name="T60" fmla="*/ 2532 w 3539"/>
                <a:gd name="T61" fmla="*/ 0 h 29"/>
                <a:gd name="T62" fmla="*/ 2417 w 3539"/>
                <a:gd name="T63" fmla="*/ 29 h 29"/>
                <a:gd name="T64" fmla="*/ 2618 w 3539"/>
                <a:gd name="T65" fmla="*/ 0 h 29"/>
                <a:gd name="T66" fmla="*/ 2733 w 3539"/>
                <a:gd name="T67" fmla="*/ 29 h 29"/>
                <a:gd name="T68" fmla="*/ 2618 w 3539"/>
                <a:gd name="T69" fmla="*/ 0 h 29"/>
                <a:gd name="T70" fmla="*/ 2935 w 3539"/>
                <a:gd name="T71" fmla="*/ 0 h 29"/>
                <a:gd name="T72" fmla="*/ 2820 w 3539"/>
                <a:gd name="T73" fmla="*/ 29 h 29"/>
                <a:gd name="T74" fmla="*/ 3021 w 3539"/>
                <a:gd name="T75" fmla="*/ 0 h 29"/>
                <a:gd name="T76" fmla="*/ 3136 w 3539"/>
                <a:gd name="T77" fmla="*/ 29 h 29"/>
                <a:gd name="T78" fmla="*/ 3021 w 3539"/>
                <a:gd name="T79" fmla="*/ 0 h 29"/>
                <a:gd name="T80" fmla="*/ 3337 w 3539"/>
                <a:gd name="T81" fmla="*/ 0 h 29"/>
                <a:gd name="T82" fmla="*/ 3222 w 3539"/>
                <a:gd name="T83" fmla="*/ 29 h 29"/>
                <a:gd name="T84" fmla="*/ 3424 w 3539"/>
                <a:gd name="T85" fmla="*/ 0 h 29"/>
                <a:gd name="T86" fmla="*/ 3539 w 3539"/>
                <a:gd name="T87" fmla="*/ 29 h 29"/>
                <a:gd name="T88" fmla="*/ 3424 w 3539"/>
                <a:gd name="T8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539" h="29">
                  <a:moveTo>
                    <a:pt x="0" y="0"/>
                  </a:moveTo>
                  <a:lnTo>
                    <a:pt x="115" y="0"/>
                  </a:lnTo>
                  <a:lnTo>
                    <a:pt x="115" y="29"/>
                  </a:lnTo>
                  <a:lnTo>
                    <a:pt x="0" y="29"/>
                  </a:lnTo>
                  <a:lnTo>
                    <a:pt x="0" y="0"/>
                  </a:lnTo>
                  <a:close/>
                  <a:moveTo>
                    <a:pt x="202" y="0"/>
                  </a:moveTo>
                  <a:lnTo>
                    <a:pt x="317" y="0"/>
                  </a:lnTo>
                  <a:lnTo>
                    <a:pt x="317" y="29"/>
                  </a:lnTo>
                  <a:lnTo>
                    <a:pt x="202" y="29"/>
                  </a:lnTo>
                  <a:lnTo>
                    <a:pt x="202" y="0"/>
                  </a:lnTo>
                  <a:close/>
                  <a:moveTo>
                    <a:pt x="403" y="0"/>
                  </a:moveTo>
                  <a:lnTo>
                    <a:pt x="518" y="0"/>
                  </a:lnTo>
                  <a:lnTo>
                    <a:pt x="518" y="29"/>
                  </a:lnTo>
                  <a:lnTo>
                    <a:pt x="403" y="29"/>
                  </a:lnTo>
                  <a:lnTo>
                    <a:pt x="403" y="0"/>
                  </a:lnTo>
                  <a:close/>
                  <a:moveTo>
                    <a:pt x="604" y="0"/>
                  </a:moveTo>
                  <a:lnTo>
                    <a:pt x="719" y="0"/>
                  </a:lnTo>
                  <a:lnTo>
                    <a:pt x="719" y="29"/>
                  </a:lnTo>
                  <a:lnTo>
                    <a:pt x="604" y="29"/>
                  </a:lnTo>
                  <a:lnTo>
                    <a:pt x="604" y="0"/>
                  </a:lnTo>
                  <a:close/>
                  <a:moveTo>
                    <a:pt x="806" y="0"/>
                  </a:moveTo>
                  <a:lnTo>
                    <a:pt x="921" y="0"/>
                  </a:lnTo>
                  <a:lnTo>
                    <a:pt x="921" y="29"/>
                  </a:lnTo>
                  <a:lnTo>
                    <a:pt x="806" y="29"/>
                  </a:lnTo>
                  <a:lnTo>
                    <a:pt x="806" y="0"/>
                  </a:lnTo>
                  <a:close/>
                  <a:moveTo>
                    <a:pt x="1007" y="0"/>
                  </a:moveTo>
                  <a:lnTo>
                    <a:pt x="1122" y="0"/>
                  </a:lnTo>
                  <a:lnTo>
                    <a:pt x="1122" y="29"/>
                  </a:lnTo>
                  <a:lnTo>
                    <a:pt x="1007" y="29"/>
                  </a:lnTo>
                  <a:lnTo>
                    <a:pt x="1007" y="0"/>
                  </a:lnTo>
                  <a:close/>
                  <a:moveTo>
                    <a:pt x="1208" y="0"/>
                  </a:moveTo>
                  <a:lnTo>
                    <a:pt x="1324" y="0"/>
                  </a:lnTo>
                  <a:lnTo>
                    <a:pt x="1324" y="29"/>
                  </a:lnTo>
                  <a:lnTo>
                    <a:pt x="1208" y="29"/>
                  </a:lnTo>
                  <a:lnTo>
                    <a:pt x="1208" y="0"/>
                  </a:lnTo>
                  <a:close/>
                  <a:moveTo>
                    <a:pt x="1410" y="0"/>
                  </a:moveTo>
                  <a:lnTo>
                    <a:pt x="1525" y="0"/>
                  </a:lnTo>
                  <a:lnTo>
                    <a:pt x="1525" y="29"/>
                  </a:lnTo>
                  <a:lnTo>
                    <a:pt x="1410" y="29"/>
                  </a:lnTo>
                  <a:lnTo>
                    <a:pt x="1410" y="0"/>
                  </a:lnTo>
                  <a:close/>
                  <a:moveTo>
                    <a:pt x="1611" y="0"/>
                  </a:moveTo>
                  <a:lnTo>
                    <a:pt x="1726" y="0"/>
                  </a:lnTo>
                  <a:lnTo>
                    <a:pt x="1726" y="29"/>
                  </a:lnTo>
                  <a:lnTo>
                    <a:pt x="1611" y="29"/>
                  </a:lnTo>
                  <a:lnTo>
                    <a:pt x="1611" y="0"/>
                  </a:lnTo>
                  <a:close/>
                  <a:moveTo>
                    <a:pt x="1813" y="0"/>
                  </a:moveTo>
                  <a:lnTo>
                    <a:pt x="1928" y="0"/>
                  </a:lnTo>
                  <a:lnTo>
                    <a:pt x="1928" y="29"/>
                  </a:lnTo>
                  <a:lnTo>
                    <a:pt x="1813" y="29"/>
                  </a:lnTo>
                  <a:lnTo>
                    <a:pt x="1813" y="0"/>
                  </a:lnTo>
                  <a:close/>
                  <a:moveTo>
                    <a:pt x="2014" y="0"/>
                  </a:moveTo>
                  <a:lnTo>
                    <a:pt x="2129" y="0"/>
                  </a:lnTo>
                  <a:lnTo>
                    <a:pt x="2129" y="29"/>
                  </a:lnTo>
                  <a:lnTo>
                    <a:pt x="2014" y="29"/>
                  </a:lnTo>
                  <a:lnTo>
                    <a:pt x="2014" y="0"/>
                  </a:lnTo>
                  <a:close/>
                  <a:moveTo>
                    <a:pt x="2215" y="0"/>
                  </a:moveTo>
                  <a:lnTo>
                    <a:pt x="2330" y="0"/>
                  </a:lnTo>
                  <a:lnTo>
                    <a:pt x="2330" y="29"/>
                  </a:lnTo>
                  <a:lnTo>
                    <a:pt x="2215" y="29"/>
                  </a:lnTo>
                  <a:lnTo>
                    <a:pt x="2215" y="0"/>
                  </a:lnTo>
                  <a:close/>
                  <a:moveTo>
                    <a:pt x="2417" y="0"/>
                  </a:moveTo>
                  <a:lnTo>
                    <a:pt x="2532" y="0"/>
                  </a:lnTo>
                  <a:lnTo>
                    <a:pt x="2532" y="29"/>
                  </a:lnTo>
                  <a:lnTo>
                    <a:pt x="2417" y="29"/>
                  </a:lnTo>
                  <a:lnTo>
                    <a:pt x="2417" y="0"/>
                  </a:lnTo>
                  <a:close/>
                  <a:moveTo>
                    <a:pt x="2618" y="0"/>
                  </a:moveTo>
                  <a:lnTo>
                    <a:pt x="2733" y="0"/>
                  </a:lnTo>
                  <a:lnTo>
                    <a:pt x="2733" y="29"/>
                  </a:lnTo>
                  <a:lnTo>
                    <a:pt x="2618" y="29"/>
                  </a:lnTo>
                  <a:lnTo>
                    <a:pt x="2618" y="0"/>
                  </a:lnTo>
                  <a:close/>
                  <a:moveTo>
                    <a:pt x="2820" y="0"/>
                  </a:moveTo>
                  <a:lnTo>
                    <a:pt x="2935" y="0"/>
                  </a:lnTo>
                  <a:lnTo>
                    <a:pt x="2935" y="29"/>
                  </a:lnTo>
                  <a:lnTo>
                    <a:pt x="2820" y="29"/>
                  </a:lnTo>
                  <a:lnTo>
                    <a:pt x="2820" y="0"/>
                  </a:lnTo>
                  <a:close/>
                  <a:moveTo>
                    <a:pt x="3021" y="0"/>
                  </a:moveTo>
                  <a:lnTo>
                    <a:pt x="3136" y="0"/>
                  </a:lnTo>
                  <a:lnTo>
                    <a:pt x="3136" y="29"/>
                  </a:lnTo>
                  <a:lnTo>
                    <a:pt x="3021" y="29"/>
                  </a:lnTo>
                  <a:lnTo>
                    <a:pt x="3021" y="0"/>
                  </a:lnTo>
                  <a:close/>
                  <a:moveTo>
                    <a:pt x="3222" y="0"/>
                  </a:moveTo>
                  <a:lnTo>
                    <a:pt x="3337" y="0"/>
                  </a:lnTo>
                  <a:lnTo>
                    <a:pt x="3337" y="29"/>
                  </a:lnTo>
                  <a:lnTo>
                    <a:pt x="3222" y="29"/>
                  </a:lnTo>
                  <a:lnTo>
                    <a:pt x="3222" y="0"/>
                  </a:lnTo>
                  <a:close/>
                  <a:moveTo>
                    <a:pt x="3424" y="0"/>
                  </a:moveTo>
                  <a:lnTo>
                    <a:pt x="3539" y="0"/>
                  </a:lnTo>
                  <a:lnTo>
                    <a:pt x="3539" y="29"/>
                  </a:lnTo>
                  <a:lnTo>
                    <a:pt x="3424" y="29"/>
                  </a:lnTo>
                  <a:lnTo>
                    <a:pt x="3424" y="0"/>
                  </a:lnTo>
                  <a:close/>
                </a:path>
              </a:pathLst>
            </a:custGeom>
            <a:solidFill>
              <a:srgbClr val="FFFF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9" name="Oval 31"/>
            <p:cNvSpPr>
              <a:spLocks noChangeArrowheads="1"/>
            </p:cNvSpPr>
            <p:nvPr/>
          </p:nvSpPr>
          <p:spPr bwMode="auto">
            <a:xfrm>
              <a:off x="6039012" y="3666461"/>
              <a:ext cx="65087" cy="65087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0" name="Freeform 32"/>
            <p:cNvSpPr>
              <a:spLocks noEditPoints="1"/>
            </p:cNvSpPr>
            <p:nvPr/>
          </p:nvSpPr>
          <p:spPr bwMode="auto">
            <a:xfrm>
              <a:off x="6031074" y="3658523"/>
              <a:ext cx="80963" cy="80963"/>
            </a:xfrm>
            <a:custGeom>
              <a:avLst/>
              <a:gdLst>
                <a:gd name="T0" fmla="*/ 5 w 481"/>
                <a:gd name="T1" fmla="*/ 197 h 481"/>
                <a:gd name="T2" fmla="*/ 22 w 481"/>
                <a:gd name="T3" fmla="*/ 142 h 481"/>
                <a:gd name="T4" fmla="*/ 67 w 481"/>
                <a:gd name="T5" fmla="*/ 75 h 481"/>
                <a:gd name="T6" fmla="*/ 110 w 481"/>
                <a:gd name="T7" fmla="*/ 40 h 481"/>
                <a:gd name="T8" fmla="*/ 187 w 481"/>
                <a:gd name="T9" fmla="*/ 7 h 481"/>
                <a:gd name="T10" fmla="*/ 245 w 481"/>
                <a:gd name="T11" fmla="*/ 1 h 481"/>
                <a:gd name="T12" fmla="*/ 329 w 481"/>
                <a:gd name="T13" fmla="*/ 18 h 481"/>
                <a:gd name="T14" fmla="*/ 379 w 481"/>
                <a:gd name="T15" fmla="*/ 44 h 481"/>
                <a:gd name="T16" fmla="*/ 437 w 481"/>
                <a:gd name="T17" fmla="*/ 104 h 481"/>
                <a:gd name="T18" fmla="*/ 463 w 481"/>
                <a:gd name="T19" fmla="*/ 151 h 481"/>
                <a:gd name="T20" fmla="*/ 480 w 481"/>
                <a:gd name="T21" fmla="*/ 236 h 481"/>
                <a:gd name="T22" fmla="*/ 474 w 481"/>
                <a:gd name="T23" fmla="*/ 293 h 481"/>
                <a:gd name="T24" fmla="*/ 442 w 481"/>
                <a:gd name="T25" fmla="*/ 371 h 481"/>
                <a:gd name="T26" fmla="*/ 407 w 481"/>
                <a:gd name="T27" fmla="*/ 414 h 481"/>
                <a:gd name="T28" fmla="*/ 338 w 481"/>
                <a:gd name="T29" fmla="*/ 460 h 481"/>
                <a:gd name="T30" fmla="*/ 284 w 481"/>
                <a:gd name="T31" fmla="*/ 476 h 481"/>
                <a:gd name="T32" fmla="*/ 197 w 481"/>
                <a:gd name="T33" fmla="*/ 476 h 481"/>
                <a:gd name="T34" fmla="*/ 142 w 481"/>
                <a:gd name="T35" fmla="*/ 459 h 481"/>
                <a:gd name="T36" fmla="*/ 75 w 481"/>
                <a:gd name="T37" fmla="*/ 414 h 481"/>
                <a:gd name="T38" fmla="*/ 39 w 481"/>
                <a:gd name="T39" fmla="*/ 371 h 481"/>
                <a:gd name="T40" fmla="*/ 7 w 481"/>
                <a:gd name="T41" fmla="*/ 293 h 481"/>
                <a:gd name="T42" fmla="*/ 100 w 481"/>
                <a:gd name="T43" fmla="*/ 275 h 481"/>
                <a:gd name="T44" fmla="*/ 106 w 481"/>
                <a:gd name="T45" fmla="*/ 292 h 481"/>
                <a:gd name="T46" fmla="*/ 142 w 481"/>
                <a:gd name="T47" fmla="*/ 346 h 481"/>
                <a:gd name="T48" fmla="*/ 157 w 481"/>
                <a:gd name="T49" fmla="*/ 358 h 481"/>
                <a:gd name="T50" fmla="*/ 215 w 481"/>
                <a:gd name="T51" fmla="*/ 383 h 481"/>
                <a:gd name="T52" fmla="*/ 236 w 481"/>
                <a:gd name="T53" fmla="*/ 385 h 481"/>
                <a:gd name="T54" fmla="*/ 301 w 481"/>
                <a:gd name="T55" fmla="*/ 372 h 481"/>
                <a:gd name="T56" fmla="*/ 318 w 481"/>
                <a:gd name="T57" fmla="*/ 362 h 481"/>
                <a:gd name="T58" fmla="*/ 362 w 481"/>
                <a:gd name="T59" fmla="*/ 318 h 481"/>
                <a:gd name="T60" fmla="*/ 372 w 481"/>
                <a:gd name="T61" fmla="*/ 301 h 481"/>
                <a:gd name="T62" fmla="*/ 385 w 481"/>
                <a:gd name="T63" fmla="*/ 236 h 481"/>
                <a:gd name="T64" fmla="*/ 383 w 481"/>
                <a:gd name="T65" fmla="*/ 215 h 481"/>
                <a:gd name="T66" fmla="*/ 358 w 481"/>
                <a:gd name="T67" fmla="*/ 157 h 481"/>
                <a:gd name="T68" fmla="*/ 346 w 481"/>
                <a:gd name="T69" fmla="*/ 142 h 481"/>
                <a:gd name="T70" fmla="*/ 292 w 481"/>
                <a:gd name="T71" fmla="*/ 106 h 481"/>
                <a:gd name="T72" fmla="*/ 275 w 481"/>
                <a:gd name="T73" fmla="*/ 100 h 481"/>
                <a:gd name="T74" fmla="*/ 206 w 481"/>
                <a:gd name="T75" fmla="*/ 100 h 481"/>
                <a:gd name="T76" fmla="*/ 189 w 481"/>
                <a:gd name="T77" fmla="*/ 105 h 481"/>
                <a:gd name="T78" fmla="*/ 134 w 481"/>
                <a:gd name="T79" fmla="*/ 142 h 481"/>
                <a:gd name="T80" fmla="*/ 123 w 481"/>
                <a:gd name="T81" fmla="*/ 157 h 481"/>
                <a:gd name="T82" fmla="*/ 98 w 481"/>
                <a:gd name="T83" fmla="*/ 215 h 481"/>
                <a:gd name="T84" fmla="*/ 96 w 481"/>
                <a:gd name="T85" fmla="*/ 236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81" h="481">
                  <a:moveTo>
                    <a:pt x="1" y="245"/>
                  </a:moveTo>
                  <a:cubicBezTo>
                    <a:pt x="0" y="242"/>
                    <a:pt x="0" y="239"/>
                    <a:pt x="1" y="236"/>
                  </a:cubicBezTo>
                  <a:lnTo>
                    <a:pt x="5" y="197"/>
                  </a:lnTo>
                  <a:cubicBezTo>
                    <a:pt x="5" y="193"/>
                    <a:pt x="6" y="190"/>
                    <a:pt x="7" y="187"/>
                  </a:cubicBezTo>
                  <a:lnTo>
                    <a:pt x="18" y="151"/>
                  </a:lnTo>
                  <a:cubicBezTo>
                    <a:pt x="19" y="148"/>
                    <a:pt x="20" y="145"/>
                    <a:pt x="22" y="142"/>
                  </a:cubicBezTo>
                  <a:lnTo>
                    <a:pt x="40" y="110"/>
                  </a:lnTo>
                  <a:cubicBezTo>
                    <a:pt x="41" y="108"/>
                    <a:pt x="42" y="106"/>
                    <a:pt x="44" y="104"/>
                  </a:cubicBezTo>
                  <a:lnTo>
                    <a:pt x="67" y="75"/>
                  </a:lnTo>
                  <a:cubicBezTo>
                    <a:pt x="69" y="72"/>
                    <a:pt x="72" y="69"/>
                    <a:pt x="75" y="67"/>
                  </a:cubicBezTo>
                  <a:lnTo>
                    <a:pt x="104" y="44"/>
                  </a:lnTo>
                  <a:cubicBezTo>
                    <a:pt x="106" y="42"/>
                    <a:pt x="108" y="41"/>
                    <a:pt x="110" y="40"/>
                  </a:cubicBezTo>
                  <a:lnTo>
                    <a:pt x="142" y="22"/>
                  </a:lnTo>
                  <a:cubicBezTo>
                    <a:pt x="145" y="20"/>
                    <a:pt x="148" y="19"/>
                    <a:pt x="151" y="18"/>
                  </a:cubicBezTo>
                  <a:lnTo>
                    <a:pt x="187" y="7"/>
                  </a:lnTo>
                  <a:cubicBezTo>
                    <a:pt x="190" y="6"/>
                    <a:pt x="193" y="5"/>
                    <a:pt x="197" y="5"/>
                  </a:cubicBezTo>
                  <a:lnTo>
                    <a:pt x="236" y="1"/>
                  </a:lnTo>
                  <a:cubicBezTo>
                    <a:pt x="239" y="0"/>
                    <a:pt x="242" y="0"/>
                    <a:pt x="245" y="1"/>
                  </a:cubicBezTo>
                  <a:lnTo>
                    <a:pt x="284" y="5"/>
                  </a:lnTo>
                  <a:cubicBezTo>
                    <a:pt x="287" y="5"/>
                    <a:pt x="291" y="6"/>
                    <a:pt x="293" y="7"/>
                  </a:cubicBezTo>
                  <a:lnTo>
                    <a:pt x="329" y="18"/>
                  </a:lnTo>
                  <a:cubicBezTo>
                    <a:pt x="333" y="19"/>
                    <a:pt x="336" y="20"/>
                    <a:pt x="338" y="21"/>
                  </a:cubicBezTo>
                  <a:lnTo>
                    <a:pt x="371" y="39"/>
                  </a:lnTo>
                  <a:cubicBezTo>
                    <a:pt x="374" y="41"/>
                    <a:pt x="377" y="42"/>
                    <a:pt x="379" y="44"/>
                  </a:cubicBezTo>
                  <a:lnTo>
                    <a:pt x="407" y="67"/>
                  </a:lnTo>
                  <a:cubicBezTo>
                    <a:pt x="410" y="70"/>
                    <a:pt x="412" y="72"/>
                    <a:pt x="414" y="75"/>
                  </a:cubicBezTo>
                  <a:lnTo>
                    <a:pt x="437" y="104"/>
                  </a:lnTo>
                  <a:cubicBezTo>
                    <a:pt x="439" y="106"/>
                    <a:pt x="440" y="108"/>
                    <a:pt x="441" y="110"/>
                  </a:cubicBezTo>
                  <a:lnTo>
                    <a:pt x="459" y="142"/>
                  </a:lnTo>
                  <a:cubicBezTo>
                    <a:pt x="461" y="145"/>
                    <a:pt x="462" y="148"/>
                    <a:pt x="463" y="151"/>
                  </a:cubicBezTo>
                  <a:lnTo>
                    <a:pt x="474" y="187"/>
                  </a:lnTo>
                  <a:cubicBezTo>
                    <a:pt x="475" y="190"/>
                    <a:pt x="476" y="193"/>
                    <a:pt x="476" y="197"/>
                  </a:cubicBezTo>
                  <a:lnTo>
                    <a:pt x="480" y="236"/>
                  </a:lnTo>
                  <a:cubicBezTo>
                    <a:pt x="481" y="239"/>
                    <a:pt x="481" y="242"/>
                    <a:pt x="480" y="245"/>
                  </a:cubicBezTo>
                  <a:lnTo>
                    <a:pt x="476" y="284"/>
                  </a:lnTo>
                  <a:cubicBezTo>
                    <a:pt x="476" y="287"/>
                    <a:pt x="475" y="291"/>
                    <a:pt x="474" y="293"/>
                  </a:cubicBezTo>
                  <a:lnTo>
                    <a:pt x="463" y="329"/>
                  </a:lnTo>
                  <a:cubicBezTo>
                    <a:pt x="462" y="333"/>
                    <a:pt x="461" y="336"/>
                    <a:pt x="460" y="338"/>
                  </a:cubicBezTo>
                  <a:lnTo>
                    <a:pt x="442" y="371"/>
                  </a:lnTo>
                  <a:cubicBezTo>
                    <a:pt x="440" y="374"/>
                    <a:pt x="438" y="377"/>
                    <a:pt x="437" y="379"/>
                  </a:cubicBezTo>
                  <a:lnTo>
                    <a:pt x="414" y="407"/>
                  </a:lnTo>
                  <a:cubicBezTo>
                    <a:pt x="412" y="409"/>
                    <a:pt x="409" y="412"/>
                    <a:pt x="407" y="414"/>
                  </a:cubicBezTo>
                  <a:lnTo>
                    <a:pt x="379" y="437"/>
                  </a:lnTo>
                  <a:cubicBezTo>
                    <a:pt x="377" y="438"/>
                    <a:pt x="374" y="440"/>
                    <a:pt x="371" y="442"/>
                  </a:cubicBezTo>
                  <a:lnTo>
                    <a:pt x="338" y="460"/>
                  </a:lnTo>
                  <a:cubicBezTo>
                    <a:pt x="336" y="461"/>
                    <a:pt x="333" y="462"/>
                    <a:pt x="329" y="463"/>
                  </a:cubicBezTo>
                  <a:lnTo>
                    <a:pt x="293" y="474"/>
                  </a:lnTo>
                  <a:cubicBezTo>
                    <a:pt x="291" y="475"/>
                    <a:pt x="287" y="476"/>
                    <a:pt x="284" y="476"/>
                  </a:cubicBezTo>
                  <a:lnTo>
                    <a:pt x="245" y="480"/>
                  </a:lnTo>
                  <a:cubicBezTo>
                    <a:pt x="242" y="481"/>
                    <a:pt x="239" y="481"/>
                    <a:pt x="236" y="480"/>
                  </a:cubicBezTo>
                  <a:lnTo>
                    <a:pt x="197" y="476"/>
                  </a:lnTo>
                  <a:cubicBezTo>
                    <a:pt x="193" y="476"/>
                    <a:pt x="190" y="475"/>
                    <a:pt x="187" y="474"/>
                  </a:cubicBezTo>
                  <a:lnTo>
                    <a:pt x="151" y="463"/>
                  </a:lnTo>
                  <a:cubicBezTo>
                    <a:pt x="148" y="462"/>
                    <a:pt x="145" y="461"/>
                    <a:pt x="142" y="459"/>
                  </a:cubicBezTo>
                  <a:lnTo>
                    <a:pt x="110" y="441"/>
                  </a:lnTo>
                  <a:cubicBezTo>
                    <a:pt x="108" y="440"/>
                    <a:pt x="106" y="439"/>
                    <a:pt x="104" y="437"/>
                  </a:cubicBezTo>
                  <a:lnTo>
                    <a:pt x="75" y="414"/>
                  </a:lnTo>
                  <a:cubicBezTo>
                    <a:pt x="72" y="412"/>
                    <a:pt x="70" y="410"/>
                    <a:pt x="67" y="407"/>
                  </a:cubicBezTo>
                  <a:lnTo>
                    <a:pt x="44" y="379"/>
                  </a:lnTo>
                  <a:cubicBezTo>
                    <a:pt x="42" y="377"/>
                    <a:pt x="41" y="374"/>
                    <a:pt x="39" y="371"/>
                  </a:cubicBezTo>
                  <a:lnTo>
                    <a:pt x="21" y="338"/>
                  </a:lnTo>
                  <a:cubicBezTo>
                    <a:pt x="20" y="336"/>
                    <a:pt x="19" y="333"/>
                    <a:pt x="18" y="329"/>
                  </a:cubicBezTo>
                  <a:lnTo>
                    <a:pt x="7" y="293"/>
                  </a:lnTo>
                  <a:cubicBezTo>
                    <a:pt x="6" y="291"/>
                    <a:pt x="5" y="287"/>
                    <a:pt x="5" y="284"/>
                  </a:cubicBezTo>
                  <a:lnTo>
                    <a:pt x="1" y="245"/>
                  </a:lnTo>
                  <a:close/>
                  <a:moveTo>
                    <a:pt x="100" y="275"/>
                  </a:moveTo>
                  <a:lnTo>
                    <a:pt x="98" y="265"/>
                  </a:lnTo>
                  <a:lnTo>
                    <a:pt x="109" y="301"/>
                  </a:lnTo>
                  <a:lnTo>
                    <a:pt x="106" y="292"/>
                  </a:lnTo>
                  <a:lnTo>
                    <a:pt x="124" y="325"/>
                  </a:lnTo>
                  <a:lnTo>
                    <a:pt x="119" y="318"/>
                  </a:lnTo>
                  <a:lnTo>
                    <a:pt x="142" y="346"/>
                  </a:lnTo>
                  <a:lnTo>
                    <a:pt x="134" y="339"/>
                  </a:lnTo>
                  <a:lnTo>
                    <a:pt x="163" y="362"/>
                  </a:lnTo>
                  <a:lnTo>
                    <a:pt x="157" y="358"/>
                  </a:lnTo>
                  <a:lnTo>
                    <a:pt x="189" y="376"/>
                  </a:lnTo>
                  <a:lnTo>
                    <a:pt x="179" y="372"/>
                  </a:lnTo>
                  <a:lnTo>
                    <a:pt x="215" y="383"/>
                  </a:lnTo>
                  <a:lnTo>
                    <a:pt x="206" y="381"/>
                  </a:lnTo>
                  <a:lnTo>
                    <a:pt x="245" y="385"/>
                  </a:lnTo>
                  <a:lnTo>
                    <a:pt x="236" y="385"/>
                  </a:lnTo>
                  <a:lnTo>
                    <a:pt x="275" y="381"/>
                  </a:lnTo>
                  <a:lnTo>
                    <a:pt x="265" y="383"/>
                  </a:lnTo>
                  <a:lnTo>
                    <a:pt x="301" y="372"/>
                  </a:lnTo>
                  <a:lnTo>
                    <a:pt x="292" y="375"/>
                  </a:lnTo>
                  <a:lnTo>
                    <a:pt x="325" y="357"/>
                  </a:lnTo>
                  <a:lnTo>
                    <a:pt x="318" y="362"/>
                  </a:lnTo>
                  <a:lnTo>
                    <a:pt x="346" y="339"/>
                  </a:lnTo>
                  <a:lnTo>
                    <a:pt x="339" y="346"/>
                  </a:lnTo>
                  <a:lnTo>
                    <a:pt x="362" y="318"/>
                  </a:lnTo>
                  <a:lnTo>
                    <a:pt x="357" y="325"/>
                  </a:lnTo>
                  <a:lnTo>
                    <a:pt x="375" y="292"/>
                  </a:lnTo>
                  <a:lnTo>
                    <a:pt x="372" y="301"/>
                  </a:lnTo>
                  <a:lnTo>
                    <a:pt x="383" y="265"/>
                  </a:lnTo>
                  <a:lnTo>
                    <a:pt x="381" y="275"/>
                  </a:lnTo>
                  <a:lnTo>
                    <a:pt x="385" y="236"/>
                  </a:lnTo>
                  <a:lnTo>
                    <a:pt x="385" y="245"/>
                  </a:lnTo>
                  <a:lnTo>
                    <a:pt x="381" y="206"/>
                  </a:lnTo>
                  <a:lnTo>
                    <a:pt x="383" y="215"/>
                  </a:lnTo>
                  <a:lnTo>
                    <a:pt x="372" y="179"/>
                  </a:lnTo>
                  <a:lnTo>
                    <a:pt x="376" y="189"/>
                  </a:lnTo>
                  <a:lnTo>
                    <a:pt x="358" y="157"/>
                  </a:lnTo>
                  <a:lnTo>
                    <a:pt x="362" y="163"/>
                  </a:lnTo>
                  <a:lnTo>
                    <a:pt x="339" y="134"/>
                  </a:lnTo>
                  <a:lnTo>
                    <a:pt x="346" y="142"/>
                  </a:lnTo>
                  <a:lnTo>
                    <a:pt x="318" y="119"/>
                  </a:lnTo>
                  <a:lnTo>
                    <a:pt x="325" y="124"/>
                  </a:lnTo>
                  <a:lnTo>
                    <a:pt x="292" y="106"/>
                  </a:lnTo>
                  <a:lnTo>
                    <a:pt x="301" y="109"/>
                  </a:lnTo>
                  <a:lnTo>
                    <a:pt x="265" y="98"/>
                  </a:lnTo>
                  <a:lnTo>
                    <a:pt x="275" y="100"/>
                  </a:lnTo>
                  <a:lnTo>
                    <a:pt x="236" y="96"/>
                  </a:lnTo>
                  <a:lnTo>
                    <a:pt x="245" y="96"/>
                  </a:lnTo>
                  <a:lnTo>
                    <a:pt x="206" y="100"/>
                  </a:lnTo>
                  <a:lnTo>
                    <a:pt x="215" y="98"/>
                  </a:lnTo>
                  <a:lnTo>
                    <a:pt x="179" y="109"/>
                  </a:lnTo>
                  <a:lnTo>
                    <a:pt x="189" y="105"/>
                  </a:lnTo>
                  <a:lnTo>
                    <a:pt x="157" y="123"/>
                  </a:lnTo>
                  <a:lnTo>
                    <a:pt x="163" y="119"/>
                  </a:lnTo>
                  <a:lnTo>
                    <a:pt x="134" y="142"/>
                  </a:lnTo>
                  <a:lnTo>
                    <a:pt x="142" y="134"/>
                  </a:lnTo>
                  <a:lnTo>
                    <a:pt x="119" y="163"/>
                  </a:lnTo>
                  <a:lnTo>
                    <a:pt x="123" y="157"/>
                  </a:lnTo>
                  <a:lnTo>
                    <a:pt x="105" y="189"/>
                  </a:lnTo>
                  <a:lnTo>
                    <a:pt x="109" y="179"/>
                  </a:lnTo>
                  <a:lnTo>
                    <a:pt x="98" y="215"/>
                  </a:lnTo>
                  <a:lnTo>
                    <a:pt x="100" y="206"/>
                  </a:lnTo>
                  <a:lnTo>
                    <a:pt x="96" y="245"/>
                  </a:lnTo>
                  <a:lnTo>
                    <a:pt x="96" y="236"/>
                  </a:lnTo>
                  <a:lnTo>
                    <a:pt x="100" y="275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1" name="Oval 33"/>
            <p:cNvSpPr>
              <a:spLocks noChangeArrowheads="1"/>
            </p:cNvSpPr>
            <p:nvPr/>
          </p:nvSpPr>
          <p:spPr bwMode="auto">
            <a:xfrm>
              <a:off x="6156487" y="3701386"/>
              <a:ext cx="65087" cy="65087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2" name="Freeform 34"/>
            <p:cNvSpPr>
              <a:spLocks noEditPoints="1"/>
            </p:cNvSpPr>
            <p:nvPr/>
          </p:nvSpPr>
          <p:spPr bwMode="auto">
            <a:xfrm>
              <a:off x="6148549" y="3693448"/>
              <a:ext cx="80963" cy="80963"/>
            </a:xfrm>
            <a:custGeom>
              <a:avLst/>
              <a:gdLst>
                <a:gd name="T0" fmla="*/ 5 w 481"/>
                <a:gd name="T1" fmla="*/ 197 h 481"/>
                <a:gd name="T2" fmla="*/ 22 w 481"/>
                <a:gd name="T3" fmla="*/ 142 h 481"/>
                <a:gd name="T4" fmla="*/ 67 w 481"/>
                <a:gd name="T5" fmla="*/ 75 h 481"/>
                <a:gd name="T6" fmla="*/ 110 w 481"/>
                <a:gd name="T7" fmla="*/ 40 h 481"/>
                <a:gd name="T8" fmla="*/ 187 w 481"/>
                <a:gd name="T9" fmla="*/ 7 h 481"/>
                <a:gd name="T10" fmla="*/ 245 w 481"/>
                <a:gd name="T11" fmla="*/ 1 h 481"/>
                <a:gd name="T12" fmla="*/ 329 w 481"/>
                <a:gd name="T13" fmla="*/ 18 h 481"/>
                <a:gd name="T14" fmla="*/ 379 w 481"/>
                <a:gd name="T15" fmla="*/ 44 h 481"/>
                <a:gd name="T16" fmla="*/ 437 w 481"/>
                <a:gd name="T17" fmla="*/ 104 h 481"/>
                <a:gd name="T18" fmla="*/ 463 w 481"/>
                <a:gd name="T19" fmla="*/ 151 h 481"/>
                <a:gd name="T20" fmla="*/ 480 w 481"/>
                <a:gd name="T21" fmla="*/ 236 h 481"/>
                <a:gd name="T22" fmla="*/ 474 w 481"/>
                <a:gd name="T23" fmla="*/ 293 h 481"/>
                <a:gd name="T24" fmla="*/ 442 w 481"/>
                <a:gd name="T25" fmla="*/ 371 h 481"/>
                <a:gd name="T26" fmla="*/ 407 w 481"/>
                <a:gd name="T27" fmla="*/ 414 h 481"/>
                <a:gd name="T28" fmla="*/ 338 w 481"/>
                <a:gd name="T29" fmla="*/ 460 h 481"/>
                <a:gd name="T30" fmla="*/ 284 w 481"/>
                <a:gd name="T31" fmla="*/ 476 h 481"/>
                <a:gd name="T32" fmla="*/ 197 w 481"/>
                <a:gd name="T33" fmla="*/ 476 h 481"/>
                <a:gd name="T34" fmla="*/ 142 w 481"/>
                <a:gd name="T35" fmla="*/ 459 h 481"/>
                <a:gd name="T36" fmla="*/ 75 w 481"/>
                <a:gd name="T37" fmla="*/ 414 h 481"/>
                <a:gd name="T38" fmla="*/ 39 w 481"/>
                <a:gd name="T39" fmla="*/ 371 h 481"/>
                <a:gd name="T40" fmla="*/ 7 w 481"/>
                <a:gd name="T41" fmla="*/ 293 h 481"/>
                <a:gd name="T42" fmla="*/ 100 w 481"/>
                <a:gd name="T43" fmla="*/ 275 h 481"/>
                <a:gd name="T44" fmla="*/ 106 w 481"/>
                <a:gd name="T45" fmla="*/ 292 h 481"/>
                <a:gd name="T46" fmla="*/ 142 w 481"/>
                <a:gd name="T47" fmla="*/ 346 h 481"/>
                <a:gd name="T48" fmla="*/ 157 w 481"/>
                <a:gd name="T49" fmla="*/ 358 h 481"/>
                <a:gd name="T50" fmla="*/ 215 w 481"/>
                <a:gd name="T51" fmla="*/ 383 h 481"/>
                <a:gd name="T52" fmla="*/ 236 w 481"/>
                <a:gd name="T53" fmla="*/ 385 h 481"/>
                <a:gd name="T54" fmla="*/ 301 w 481"/>
                <a:gd name="T55" fmla="*/ 372 h 481"/>
                <a:gd name="T56" fmla="*/ 318 w 481"/>
                <a:gd name="T57" fmla="*/ 362 h 481"/>
                <a:gd name="T58" fmla="*/ 362 w 481"/>
                <a:gd name="T59" fmla="*/ 318 h 481"/>
                <a:gd name="T60" fmla="*/ 372 w 481"/>
                <a:gd name="T61" fmla="*/ 301 h 481"/>
                <a:gd name="T62" fmla="*/ 385 w 481"/>
                <a:gd name="T63" fmla="*/ 236 h 481"/>
                <a:gd name="T64" fmla="*/ 383 w 481"/>
                <a:gd name="T65" fmla="*/ 215 h 481"/>
                <a:gd name="T66" fmla="*/ 358 w 481"/>
                <a:gd name="T67" fmla="*/ 157 h 481"/>
                <a:gd name="T68" fmla="*/ 346 w 481"/>
                <a:gd name="T69" fmla="*/ 142 h 481"/>
                <a:gd name="T70" fmla="*/ 292 w 481"/>
                <a:gd name="T71" fmla="*/ 106 h 481"/>
                <a:gd name="T72" fmla="*/ 275 w 481"/>
                <a:gd name="T73" fmla="*/ 100 h 481"/>
                <a:gd name="T74" fmla="*/ 206 w 481"/>
                <a:gd name="T75" fmla="*/ 100 h 481"/>
                <a:gd name="T76" fmla="*/ 189 w 481"/>
                <a:gd name="T77" fmla="*/ 105 h 481"/>
                <a:gd name="T78" fmla="*/ 134 w 481"/>
                <a:gd name="T79" fmla="*/ 142 h 481"/>
                <a:gd name="T80" fmla="*/ 123 w 481"/>
                <a:gd name="T81" fmla="*/ 157 h 481"/>
                <a:gd name="T82" fmla="*/ 98 w 481"/>
                <a:gd name="T83" fmla="*/ 215 h 481"/>
                <a:gd name="T84" fmla="*/ 96 w 481"/>
                <a:gd name="T85" fmla="*/ 236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81" h="481">
                  <a:moveTo>
                    <a:pt x="1" y="245"/>
                  </a:moveTo>
                  <a:cubicBezTo>
                    <a:pt x="0" y="242"/>
                    <a:pt x="0" y="239"/>
                    <a:pt x="1" y="236"/>
                  </a:cubicBezTo>
                  <a:lnTo>
                    <a:pt x="5" y="197"/>
                  </a:lnTo>
                  <a:cubicBezTo>
                    <a:pt x="5" y="193"/>
                    <a:pt x="6" y="190"/>
                    <a:pt x="7" y="187"/>
                  </a:cubicBezTo>
                  <a:lnTo>
                    <a:pt x="18" y="151"/>
                  </a:lnTo>
                  <a:cubicBezTo>
                    <a:pt x="19" y="148"/>
                    <a:pt x="20" y="145"/>
                    <a:pt x="22" y="142"/>
                  </a:cubicBezTo>
                  <a:lnTo>
                    <a:pt x="40" y="110"/>
                  </a:lnTo>
                  <a:cubicBezTo>
                    <a:pt x="41" y="108"/>
                    <a:pt x="42" y="106"/>
                    <a:pt x="44" y="104"/>
                  </a:cubicBezTo>
                  <a:lnTo>
                    <a:pt x="67" y="75"/>
                  </a:lnTo>
                  <a:cubicBezTo>
                    <a:pt x="69" y="72"/>
                    <a:pt x="72" y="69"/>
                    <a:pt x="75" y="67"/>
                  </a:cubicBezTo>
                  <a:lnTo>
                    <a:pt x="104" y="44"/>
                  </a:lnTo>
                  <a:cubicBezTo>
                    <a:pt x="106" y="42"/>
                    <a:pt x="108" y="41"/>
                    <a:pt x="110" y="40"/>
                  </a:cubicBezTo>
                  <a:lnTo>
                    <a:pt x="142" y="22"/>
                  </a:lnTo>
                  <a:cubicBezTo>
                    <a:pt x="145" y="20"/>
                    <a:pt x="148" y="19"/>
                    <a:pt x="151" y="18"/>
                  </a:cubicBezTo>
                  <a:lnTo>
                    <a:pt x="187" y="7"/>
                  </a:lnTo>
                  <a:cubicBezTo>
                    <a:pt x="190" y="6"/>
                    <a:pt x="193" y="5"/>
                    <a:pt x="197" y="5"/>
                  </a:cubicBezTo>
                  <a:lnTo>
                    <a:pt x="236" y="1"/>
                  </a:lnTo>
                  <a:cubicBezTo>
                    <a:pt x="239" y="0"/>
                    <a:pt x="242" y="0"/>
                    <a:pt x="245" y="1"/>
                  </a:cubicBezTo>
                  <a:lnTo>
                    <a:pt x="284" y="5"/>
                  </a:lnTo>
                  <a:cubicBezTo>
                    <a:pt x="287" y="5"/>
                    <a:pt x="291" y="6"/>
                    <a:pt x="293" y="7"/>
                  </a:cubicBezTo>
                  <a:lnTo>
                    <a:pt x="329" y="18"/>
                  </a:lnTo>
                  <a:cubicBezTo>
                    <a:pt x="333" y="19"/>
                    <a:pt x="336" y="20"/>
                    <a:pt x="338" y="21"/>
                  </a:cubicBezTo>
                  <a:lnTo>
                    <a:pt x="371" y="39"/>
                  </a:lnTo>
                  <a:cubicBezTo>
                    <a:pt x="374" y="41"/>
                    <a:pt x="377" y="42"/>
                    <a:pt x="379" y="44"/>
                  </a:cubicBezTo>
                  <a:lnTo>
                    <a:pt x="407" y="67"/>
                  </a:lnTo>
                  <a:cubicBezTo>
                    <a:pt x="410" y="70"/>
                    <a:pt x="412" y="72"/>
                    <a:pt x="414" y="75"/>
                  </a:cubicBezTo>
                  <a:lnTo>
                    <a:pt x="437" y="104"/>
                  </a:lnTo>
                  <a:cubicBezTo>
                    <a:pt x="439" y="106"/>
                    <a:pt x="440" y="108"/>
                    <a:pt x="441" y="110"/>
                  </a:cubicBezTo>
                  <a:lnTo>
                    <a:pt x="459" y="142"/>
                  </a:lnTo>
                  <a:cubicBezTo>
                    <a:pt x="461" y="145"/>
                    <a:pt x="462" y="148"/>
                    <a:pt x="463" y="151"/>
                  </a:cubicBezTo>
                  <a:lnTo>
                    <a:pt x="474" y="187"/>
                  </a:lnTo>
                  <a:cubicBezTo>
                    <a:pt x="475" y="190"/>
                    <a:pt x="476" y="193"/>
                    <a:pt x="476" y="197"/>
                  </a:cubicBezTo>
                  <a:lnTo>
                    <a:pt x="480" y="236"/>
                  </a:lnTo>
                  <a:cubicBezTo>
                    <a:pt x="481" y="239"/>
                    <a:pt x="481" y="242"/>
                    <a:pt x="480" y="245"/>
                  </a:cubicBezTo>
                  <a:lnTo>
                    <a:pt x="476" y="284"/>
                  </a:lnTo>
                  <a:cubicBezTo>
                    <a:pt x="476" y="287"/>
                    <a:pt x="475" y="291"/>
                    <a:pt x="474" y="293"/>
                  </a:cubicBezTo>
                  <a:lnTo>
                    <a:pt x="463" y="329"/>
                  </a:lnTo>
                  <a:cubicBezTo>
                    <a:pt x="462" y="333"/>
                    <a:pt x="461" y="336"/>
                    <a:pt x="460" y="338"/>
                  </a:cubicBezTo>
                  <a:lnTo>
                    <a:pt x="442" y="371"/>
                  </a:lnTo>
                  <a:cubicBezTo>
                    <a:pt x="440" y="374"/>
                    <a:pt x="438" y="377"/>
                    <a:pt x="437" y="379"/>
                  </a:cubicBezTo>
                  <a:lnTo>
                    <a:pt x="414" y="407"/>
                  </a:lnTo>
                  <a:cubicBezTo>
                    <a:pt x="412" y="409"/>
                    <a:pt x="409" y="412"/>
                    <a:pt x="407" y="414"/>
                  </a:cubicBezTo>
                  <a:lnTo>
                    <a:pt x="379" y="437"/>
                  </a:lnTo>
                  <a:cubicBezTo>
                    <a:pt x="377" y="438"/>
                    <a:pt x="374" y="440"/>
                    <a:pt x="371" y="442"/>
                  </a:cubicBezTo>
                  <a:lnTo>
                    <a:pt x="338" y="460"/>
                  </a:lnTo>
                  <a:cubicBezTo>
                    <a:pt x="336" y="461"/>
                    <a:pt x="333" y="462"/>
                    <a:pt x="329" y="463"/>
                  </a:cubicBezTo>
                  <a:lnTo>
                    <a:pt x="293" y="474"/>
                  </a:lnTo>
                  <a:cubicBezTo>
                    <a:pt x="291" y="475"/>
                    <a:pt x="287" y="476"/>
                    <a:pt x="284" y="476"/>
                  </a:cubicBezTo>
                  <a:lnTo>
                    <a:pt x="245" y="480"/>
                  </a:lnTo>
                  <a:cubicBezTo>
                    <a:pt x="242" y="481"/>
                    <a:pt x="239" y="481"/>
                    <a:pt x="236" y="480"/>
                  </a:cubicBezTo>
                  <a:lnTo>
                    <a:pt x="197" y="476"/>
                  </a:lnTo>
                  <a:cubicBezTo>
                    <a:pt x="193" y="476"/>
                    <a:pt x="190" y="475"/>
                    <a:pt x="187" y="474"/>
                  </a:cubicBezTo>
                  <a:lnTo>
                    <a:pt x="151" y="463"/>
                  </a:lnTo>
                  <a:cubicBezTo>
                    <a:pt x="148" y="462"/>
                    <a:pt x="145" y="461"/>
                    <a:pt x="142" y="459"/>
                  </a:cubicBezTo>
                  <a:lnTo>
                    <a:pt x="110" y="441"/>
                  </a:lnTo>
                  <a:cubicBezTo>
                    <a:pt x="108" y="440"/>
                    <a:pt x="106" y="439"/>
                    <a:pt x="104" y="437"/>
                  </a:cubicBezTo>
                  <a:lnTo>
                    <a:pt x="75" y="414"/>
                  </a:lnTo>
                  <a:cubicBezTo>
                    <a:pt x="72" y="412"/>
                    <a:pt x="70" y="410"/>
                    <a:pt x="67" y="407"/>
                  </a:cubicBezTo>
                  <a:lnTo>
                    <a:pt x="44" y="379"/>
                  </a:lnTo>
                  <a:cubicBezTo>
                    <a:pt x="42" y="377"/>
                    <a:pt x="41" y="374"/>
                    <a:pt x="39" y="371"/>
                  </a:cubicBezTo>
                  <a:lnTo>
                    <a:pt x="21" y="338"/>
                  </a:lnTo>
                  <a:cubicBezTo>
                    <a:pt x="20" y="336"/>
                    <a:pt x="19" y="333"/>
                    <a:pt x="18" y="329"/>
                  </a:cubicBezTo>
                  <a:lnTo>
                    <a:pt x="7" y="293"/>
                  </a:lnTo>
                  <a:cubicBezTo>
                    <a:pt x="6" y="291"/>
                    <a:pt x="5" y="287"/>
                    <a:pt x="5" y="284"/>
                  </a:cubicBezTo>
                  <a:lnTo>
                    <a:pt x="1" y="245"/>
                  </a:lnTo>
                  <a:close/>
                  <a:moveTo>
                    <a:pt x="100" y="275"/>
                  </a:moveTo>
                  <a:lnTo>
                    <a:pt x="98" y="265"/>
                  </a:lnTo>
                  <a:lnTo>
                    <a:pt x="109" y="301"/>
                  </a:lnTo>
                  <a:lnTo>
                    <a:pt x="106" y="292"/>
                  </a:lnTo>
                  <a:lnTo>
                    <a:pt x="124" y="325"/>
                  </a:lnTo>
                  <a:lnTo>
                    <a:pt x="119" y="318"/>
                  </a:lnTo>
                  <a:lnTo>
                    <a:pt x="142" y="346"/>
                  </a:lnTo>
                  <a:lnTo>
                    <a:pt x="134" y="339"/>
                  </a:lnTo>
                  <a:lnTo>
                    <a:pt x="163" y="362"/>
                  </a:lnTo>
                  <a:lnTo>
                    <a:pt x="157" y="358"/>
                  </a:lnTo>
                  <a:lnTo>
                    <a:pt x="189" y="376"/>
                  </a:lnTo>
                  <a:lnTo>
                    <a:pt x="179" y="372"/>
                  </a:lnTo>
                  <a:lnTo>
                    <a:pt x="215" y="383"/>
                  </a:lnTo>
                  <a:lnTo>
                    <a:pt x="206" y="381"/>
                  </a:lnTo>
                  <a:lnTo>
                    <a:pt x="245" y="385"/>
                  </a:lnTo>
                  <a:lnTo>
                    <a:pt x="236" y="385"/>
                  </a:lnTo>
                  <a:lnTo>
                    <a:pt x="275" y="381"/>
                  </a:lnTo>
                  <a:lnTo>
                    <a:pt x="265" y="383"/>
                  </a:lnTo>
                  <a:lnTo>
                    <a:pt x="301" y="372"/>
                  </a:lnTo>
                  <a:lnTo>
                    <a:pt x="292" y="375"/>
                  </a:lnTo>
                  <a:lnTo>
                    <a:pt x="325" y="357"/>
                  </a:lnTo>
                  <a:lnTo>
                    <a:pt x="318" y="362"/>
                  </a:lnTo>
                  <a:lnTo>
                    <a:pt x="346" y="339"/>
                  </a:lnTo>
                  <a:lnTo>
                    <a:pt x="339" y="346"/>
                  </a:lnTo>
                  <a:lnTo>
                    <a:pt x="362" y="318"/>
                  </a:lnTo>
                  <a:lnTo>
                    <a:pt x="357" y="325"/>
                  </a:lnTo>
                  <a:lnTo>
                    <a:pt x="375" y="292"/>
                  </a:lnTo>
                  <a:lnTo>
                    <a:pt x="372" y="301"/>
                  </a:lnTo>
                  <a:lnTo>
                    <a:pt x="383" y="265"/>
                  </a:lnTo>
                  <a:lnTo>
                    <a:pt x="381" y="275"/>
                  </a:lnTo>
                  <a:lnTo>
                    <a:pt x="385" y="236"/>
                  </a:lnTo>
                  <a:lnTo>
                    <a:pt x="385" y="245"/>
                  </a:lnTo>
                  <a:lnTo>
                    <a:pt x="381" y="206"/>
                  </a:lnTo>
                  <a:lnTo>
                    <a:pt x="383" y="215"/>
                  </a:lnTo>
                  <a:lnTo>
                    <a:pt x="372" y="179"/>
                  </a:lnTo>
                  <a:lnTo>
                    <a:pt x="376" y="189"/>
                  </a:lnTo>
                  <a:lnTo>
                    <a:pt x="358" y="157"/>
                  </a:lnTo>
                  <a:lnTo>
                    <a:pt x="362" y="163"/>
                  </a:lnTo>
                  <a:lnTo>
                    <a:pt x="339" y="134"/>
                  </a:lnTo>
                  <a:lnTo>
                    <a:pt x="346" y="142"/>
                  </a:lnTo>
                  <a:lnTo>
                    <a:pt x="318" y="119"/>
                  </a:lnTo>
                  <a:lnTo>
                    <a:pt x="325" y="124"/>
                  </a:lnTo>
                  <a:lnTo>
                    <a:pt x="292" y="106"/>
                  </a:lnTo>
                  <a:lnTo>
                    <a:pt x="301" y="109"/>
                  </a:lnTo>
                  <a:lnTo>
                    <a:pt x="265" y="98"/>
                  </a:lnTo>
                  <a:lnTo>
                    <a:pt x="275" y="100"/>
                  </a:lnTo>
                  <a:lnTo>
                    <a:pt x="236" y="96"/>
                  </a:lnTo>
                  <a:lnTo>
                    <a:pt x="245" y="96"/>
                  </a:lnTo>
                  <a:lnTo>
                    <a:pt x="206" y="100"/>
                  </a:lnTo>
                  <a:lnTo>
                    <a:pt x="215" y="98"/>
                  </a:lnTo>
                  <a:lnTo>
                    <a:pt x="179" y="109"/>
                  </a:lnTo>
                  <a:lnTo>
                    <a:pt x="189" y="105"/>
                  </a:lnTo>
                  <a:lnTo>
                    <a:pt x="157" y="123"/>
                  </a:lnTo>
                  <a:lnTo>
                    <a:pt x="163" y="119"/>
                  </a:lnTo>
                  <a:lnTo>
                    <a:pt x="134" y="142"/>
                  </a:lnTo>
                  <a:lnTo>
                    <a:pt x="142" y="134"/>
                  </a:lnTo>
                  <a:lnTo>
                    <a:pt x="119" y="163"/>
                  </a:lnTo>
                  <a:lnTo>
                    <a:pt x="123" y="157"/>
                  </a:lnTo>
                  <a:lnTo>
                    <a:pt x="105" y="189"/>
                  </a:lnTo>
                  <a:lnTo>
                    <a:pt x="109" y="179"/>
                  </a:lnTo>
                  <a:lnTo>
                    <a:pt x="98" y="215"/>
                  </a:lnTo>
                  <a:lnTo>
                    <a:pt x="100" y="206"/>
                  </a:lnTo>
                  <a:lnTo>
                    <a:pt x="96" y="245"/>
                  </a:lnTo>
                  <a:lnTo>
                    <a:pt x="96" y="236"/>
                  </a:lnTo>
                  <a:lnTo>
                    <a:pt x="100" y="275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3" name="Oval 35"/>
            <p:cNvSpPr>
              <a:spLocks noChangeArrowheads="1"/>
            </p:cNvSpPr>
            <p:nvPr/>
          </p:nvSpPr>
          <p:spPr bwMode="auto">
            <a:xfrm>
              <a:off x="6226337" y="3806161"/>
              <a:ext cx="65087" cy="65087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4" name="Freeform 36"/>
            <p:cNvSpPr>
              <a:spLocks noEditPoints="1"/>
            </p:cNvSpPr>
            <p:nvPr/>
          </p:nvSpPr>
          <p:spPr bwMode="auto">
            <a:xfrm>
              <a:off x="6209059" y="3798223"/>
              <a:ext cx="80963" cy="80963"/>
            </a:xfrm>
            <a:custGeom>
              <a:avLst/>
              <a:gdLst>
                <a:gd name="T0" fmla="*/ 5 w 481"/>
                <a:gd name="T1" fmla="*/ 197 h 481"/>
                <a:gd name="T2" fmla="*/ 22 w 481"/>
                <a:gd name="T3" fmla="*/ 142 h 481"/>
                <a:gd name="T4" fmla="*/ 67 w 481"/>
                <a:gd name="T5" fmla="*/ 75 h 481"/>
                <a:gd name="T6" fmla="*/ 110 w 481"/>
                <a:gd name="T7" fmla="*/ 40 h 481"/>
                <a:gd name="T8" fmla="*/ 187 w 481"/>
                <a:gd name="T9" fmla="*/ 7 h 481"/>
                <a:gd name="T10" fmla="*/ 245 w 481"/>
                <a:gd name="T11" fmla="*/ 1 h 481"/>
                <a:gd name="T12" fmla="*/ 329 w 481"/>
                <a:gd name="T13" fmla="*/ 18 h 481"/>
                <a:gd name="T14" fmla="*/ 379 w 481"/>
                <a:gd name="T15" fmla="*/ 44 h 481"/>
                <a:gd name="T16" fmla="*/ 437 w 481"/>
                <a:gd name="T17" fmla="*/ 104 h 481"/>
                <a:gd name="T18" fmla="*/ 463 w 481"/>
                <a:gd name="T19" fmla="*/ 151 h 481"/>
                <a:gd name="T20" fmla="*/ 480 w 481"/>
                <a:gd name="T21" fmla="*/ 236 h 481"/>
                <a:gd name="T22" fmla="*/ 474 w 481"/>
                <a:gd name="T23" fmla="*/ 293 h 481"/>
                <a:gd name="T24" fmla="*/ 442 w 481"/>
                <a:gd name="T25" fmla="*/ 371 h 481"/>
                <a:gd name="T26" fmla="*/ 407 w 481"/>
                <a:gd name="T27" fmla="*/ 414 h 481"/>
                <a:gd name="T28" fmla="*/ 338 w 481"/>
                <a:gd name="T29" fmla="*/ 460 h 481"/>
                <a:gd name="T30" fmla="*/ 284 w 481"/>
                <a:gd name="T31" fmla="*/ 476 h 481"/>
                <a:gd name="T32" fmla="*/ 197 w 481"/>
                <a:gd name="T33" fmla="*/ 476 h 481"/>
                <a:gd name="T34" fmla="*/ 142 w 481"/>
                <a:gd name="T35" fmla="*/ 459 h 481"/>
                <a:gd name="T36" fmla="*/ 75 w 481"/>
                <a:gd name="T37" fmla="*/ 414 h 481"/>
                <a:gd name="T38" fmla="*/ 39 w 481"/>
                <a:gd name="T39" fmla="*/ 371 h 481"/>
                <a:gd name="T40" fmla="*/ 7 w 481"/>
                <a:gd name="T41" fmla="*/ 293 h 481"/>
                <a:gd name="T42" fmla="*/ 100 w 481"/>
                <a:gd name="T43" fmla="*/ 275 h 481"/>
                <a:gd name="T44" fmla="*/ 106 w 481"/>
                <a:gd name="T45" fmla="*/ 292 h 481"/>
                <a:gd name="T46" fmla="*/ 142 w 481"/>
                <a:gd name="T47" fmla="*/ 346 h 481"/>
                <a:gd name="T48" fmla="*/ 157 w 481"/>
                <a:gd name="T49" fmla="*/ 358 h 481"/>
                <a:gd name="T50" fmla="*/ 215 w 481"/>
                <a:gd name="T51" fmla="*/ 383 h 481"/>
                <a:gd name="T52" fmla="*/ 236 w 481"/>
                <a:gd name="T53" fmla="*/ 385 h 481"/>
                <a:gd name="T54" fmla="*/ 301 w 481"/>
                <a:gd name="T55" fmla="*/ 372 h 481"/>
                <a:gd name="T56" fmla="*/ 318 w 481"/>
                <a:gd name="T57" fmla="*/ 362 h 481"/>
                <a:gd name="T58" fmla="*/ 362 w 481"/>
                <a:gd name="T59" fmla="*/ 318 h 481"/>
                <a:gd name="T60" fmla="*/ 372 w 481"/>
                <a:gd name="T61" fmla="*/ 301 h 481"/>
                <a:gd name="T62" fmla="*/ 385 w 481"/>
                <a:gd name="T63" fmla="*/ 236 h 481"/>
                <a:gd name="T64" fmla="*/ 383 w 481"/>
                <a:gd name="T65" fmla="*/ 215 h 481"/>
                <a:gd name="T66" fmla="*/ 358 w 481"/>
                <a:gd name="T67" fmla="*/ 157 h 481"/>
                <a:gd name="T68" fmla="*/ 346 w 481"/>
                <a:gd name="T69" fmla="*/ 142 h 481"/>
                <a:gd name="T70" fmla="*/ 292 w 481"/>
                <a:gd name="T71" fmla="*/ 106 h 481"/>
                <a:gd name="T72" fmla="*/ 275 w 481"/>
                <a:gd name="T73" fmla="*/ 100 h 481"/>
                <a:gd name="T74" fmla="*/ 206 w 481"/>
                <a:gd name="T75" fmla="*/ 100 h 481"/>
                <a:gd name="T76" fmla="*/ 189 w 481"/>
                <a:gd name="T77" fmla="*/ 105 h 481"/>
                <a:gd name="T78" fmla="*/ 134 w 481"/>
                <a:gd name="T79" fmla="*/ 142 h 481"/>
                <a:gd name="T80" fmla="*/ 123 w 481"/>
                <a:gd name="T81" fmla="*/ 157 h 481"/>
                <a:gd name="T82" fmla="*/ 98 w 481"/>
                <a:gd name="T83" fmla="*/ 215 h 481"/>
                <a:gd name="T84" fmla="*/ 96 w 481"/>
                <a:gd name="T85" fmla="*/ 236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81" h="481">
                  <a:moveTo>
                    <a:pt x="1" y="245"/>
                  </a:moveTo>
                  <a:cubicBezTo>
                    <a:pt x="0" y="242"/>
                    <a:pt x="0" y="239"/>
                    <a:pt x="1" y="236"/>
                  </a:cubicBezTo>
                  <a:lnTo>
                    <a:pt x="5" y="197"/>
                  </a:lnTo>
                  <a:cubicBezTo>
                    <a:pt x="5" y="193"/>
                    <a:pt x="6" y="190"/>
                    <a:pt x="7" y="187"/>
                  </a:cubicBezTo>
                  <a:lnTo>
                    <a:pt x="18" y="151"/>
                  </a:lnTo>
                  <a:cubicBezTo>
                    <a:pt x="19" y="148"/>
                    <a:pt x="20" y="145"/>
                    <a:pt x="22" y="142"/>
                  </a:cubicBezTo>
                  <a:lnTo>
                    <a:pt x="40" y="110"/>
                  </a:lnTo>
                  <a:cubicBezTo>
                    <a:pt x="41" y="108"/>
                    <a:pt x="42" y="106"/>
                    <a:pt x="44" y="104"/>
                  </a:cubicBezTo>
                  <a:lnTo>
                    <a:pt x="67" y="75"/>
                  </a:lnTo>
                  <a:cubicBezTo>
                    <a:pt x="69" y="72"/>
                    <a:pt x="72" y="69"/>
                    <a:pt x="75" y="67"/>
                  </a:cubicBezTo>
                  <a:lnTo>
                    <a:pt x="104" y="44"/>
                  </a:lnTo>
                  <a:cubicBezTo>
                    <a:pt x="106" y="42"/>
                    <a:pt x="108" y="41"/>
                    <a:pt x="110" y="40"/>
                  </a:cubicBezTo>
                  <a:lnTo>
                    <a:pt x="142" y="22"/>
                  </a:lnTo>
                  <a:cubicBezTo>
                    <a:pt x="145" y="20"/>
                    <a:pt x="148" y="19"/>
                    <a:pt x="151" y="18"/>
                  </a:cubicBezTo>
                  <a:lnTo>
                    <a:pt x="187" y="7"/>
                  </a:lnTo>
                  <a:cubicBezTo>
                    <a:pt x="190" y="6"/>
                    <a:pt x="193" y="5"/>
                    <a:pt x="197" y="5"/>
                  </a:cubicBezTo>
                  <a:lnTo>
                    <a:pt x="236" y="1"/>
                  </a:lnTo>
                  <a:cubicBezTo>
                    <a:pt x="239" y="0"/>
                    <a:pt x="242" y="0"/>
                    <a:pt x="245" y="1"/>
                  </a:cubicBezTo>
                  <a:lnTo>
                    <a:pt x="284" y="5"/>
                  </a:lnTo>
                  <a:cubicBezTo>
                    <a:pt x="287" y="5"/>
                    <a:pt x="291" y="6"/>
                    <a:pt x="293" y="7"/>
                  </a:cubicBezTo>
                  <a:lnTo>
                    <a:pt x="329" y="18"/>
                  </a:lnTo>
                  <a:cubicBezTo>
                    <a:pt x="333" y="19"/>
                    <a:pt x="336" y="20"/>
                    <a:pt x="338" y="21"/>
                  </a:cubicBezTo>
                  <a:lnTo>
                    <a:pt x="371" y="39"/>
                  </a:lnTo>
                  <a:cubicBezTo>
                    <a:pt x="374" y="41"/>
                    <a:pt x="377" y="42"/>
                    <a:pt x="379" y="44"/>
                  </a:cubicBezTo>
                  <a:lnTo>
                    <a:pt x="407" y="67"/>
                  </a:lnTo>
                  <a:cubicBezTo>
                    <a:pt x="410" y="70"/>
                    <a:pt x="412" y="72"/>
                    <a:pt x="414" y="75"/>
                  </a:cubicBezTo>
                  <a:lnTo>
                    <a:pt x="437" y="104"/>
                  </a:lnTo>
                  <a:cubicBezTo>
                    <a:pt x="439" y="106"/>
                    <a:pt x="440" y="108"/>
                    <a:pt x="441" y="110"/>
                  </a:cubicBezTo>
                  <a:lnTo>
                    <a:pt x="459" y="142"/>
                  </a:lnTo>
                  <a:cubicBezTo>
                    <a:pt x="461" y="145"/>
                    <a:pt x="462" y="148"/>
                    <a:pt x="463" y="151"/>
                  </a:cubicBezTo>
                  <a:lnTo>
                    <a:pt x="474" y="187"/>
                  </a:lnTo>
                  <a:cubicBezTo>
                    <a:pt x="475" y="190"/>
                    <a:pt x="476" y="193"/>
                    <a:pt x="476" y="197"/>
                  </a:cubicBezTo>
                  <a:lnTo>
                    <a:pt x="480" y="236"/>
                  </a:lnTo>
                  <a:cubicBezTo>
                    <a:pt x="481" y="239"/>
                    <a:pt x="481" y="242"/>
                    <a:pt x="480" y="245"/>
                  </a:cubicBezTo>
                  <a:lnTo>
                    <a:pt x="476" y="284"/>
                  </a:lnTo>
                  <a:cubicBezTo>
                    <a:pt x="476" y="287"/>
                    <a:pt x="475" y="291"/>
                    <a:pt x="474" y="293"/>
                  </a:cubicBezTo>
                  <a:lnTo>
                    <a:pt x="463" y="329"/>
                  </a:lnTo>
                  <a:cubicBezTo>
                    <a:pt x="462" y="333"/>
                    <a:pt x="461" y="336"/>
                    <a:pt x="460" y="338"/>
                  </a:cubicBezTo>
                  <a:lnTo>
                    <a:pt x="442" y="371"/>
                  </a:lnTo>
                  <a:cubicBezTo>
                    <a:pt x="440" y="374"/>
                    <a:pt x="438" y="377"/>
                    <a:pt x="437" y="379"/>
                  </a:cubicBezTo>
                  <a:lnTo>
                    <a:pt x="414" y="407"/>
                  </a:lnTo>
                  <a:cubicBezTo>
                    <a:pt x="412" y="409"/>
                    <a:pt x="409" y="412"/>
                    <a:pt x="407" y="414"/>
                  </a:cubicBezTo>
                  <a:lnTo>
                    <a:pt x="379" y="437"/>
                  </a:lnTo>
                  <a:cubicBezTo>
                    <a:pt x="377" y="438"/>
                    <a:pt x="374" y="440"/>
                    <a:pt x="371" y="442"/>
                  </a:cubicBezTo>
                  <a:lnTo>
                    <a:pt x="338" y="460"/>
                  </a:lnTo>
                  <a:cubicBezTo>
                    <a:pt x="336" y="461"/>
                    <a:pt x="333" y="462"/>
                    <a:pt x="329" y="463"/>
                  </a:cubicBezTo>
                  <a:lnTo>
                    <a:pt x="293" y="474"/>
                  </a:lnTo>
                  <a:cubicBezTo>
                    <a:pt x="291" y="475"/>
                    <a:pt x="287" y="476"/>
                    <a:pt x="284" y="476"/>
                  </a:cubicBezTo>
                  <a:lnTo>
                    <a:pt x="245" y="480"/>
                  </a:lnTo>
                  <a:cubicBezTo>
                    <a:pt x="242" y="481"/>
                    <a:pt x="239" y="481"/>
                    <a:pt x="236" y="480"/>
                  </a:cubicBezTo>
                  <a:lnTo>
                    <a:pt x="197" y="476"/>
                  </a:lnTo>
                  <a:cubicBezTo>
                    <a:pt x="193" y="476"/>
                    <a:pt x="190" y="475"/>
                    <a:pt x="187" y="474"/>
                  </a:cubicBezTo>
                  <a:lnTo>
                    <a:pt x="151" y="463"/>
                  </a:lnTo>
                  <a:cubicBezTo>
                    <a:pt x="148" y="462"/>
                    <a:pt x="145" y="461"/>
                    <a:pt x="142" y="459"/>
                  </a:cubicBezTo>
                  <a:lnTo>
                    <a:pt x="110" y="441"/>
                  </a:lnTo>
                  <a:cubicBezTo>
                    <a:pt x="108" y="440"/>
                    <a:pt x="106" y="439"/>
                    <a:pt x="104" y="437"/>
                  </a:cubicBezTo>
                  <a:lnTo>
                    <a:pt x="75" y="414"/>
                  </a:lnTo>
                  <a:cubicBezTo>
                    <a:pt x="72" y="412"/>
                    <a:pt x="70" y="410"/>
                    <a:pt x="67" y="407"/>
                  </a:cubicBezTo>
                  <a:lnTo>
                    <a:pt x="44" y="379"/>
                  </a:lnTo>
                  <a:cubicBezTo>
                    <a:pt x="42" y="377"/>
                    <a:pt x="41" y="374"/>
                    <a:pt x="39" y="371"/>
                  </a:cubicBezTo>
                  <a:lnTo>
                    <a:pt x="21" y="338"/>
                  </a:lnTo>
                  <a:cubicBezTo>
                    <a:pt x="20" y="336"/>
                    <a:pt x="19" y="333"/>
                    <a:pt x="18" y="329"/>
                  </a:cubicBezTo>
                  <a:lnTo>
                    <a:pt x="7" y="293"/>
                  </a:lnTo>
                  <a:cubicBezTo>
                    <a:pt x="6" y="291"/>
                    <a:pt x="5" y="287"/>
                    <a:pt x="5" y="284"/>
                  </a:cubicBezTo>
                  <a:lnTo>
                    <a:pt x="1" y="245"/>
                  </a:lnTo>
                  <a:close/>
                  <a:moveTo>
                    <a:pt x="100" y="275"/>
                  </a:moveTo>
                  <a:lnTo>
                    <a:pt x="98" y="265"/>
                  </a:lnTo>
                  <a:lnTo>
                    <a:pt x="109" y="301"/>
                  </a:lnTo>
                  <a:lnTo>
                    <a:pt x="106" y="292"/>
                  </a:lnTo>
                  <a:lnTo>
                    <a:pt x="124" y="325"/>
                  </a:lnTo>
                  <a:lnTo>
                    <a:pt x="119" y="318"/>
                  </a:lnTo>
                  <a:lnTo>
                    <a:pt x="142" y="346"/>
                  </a:lnTo>
                  <a:lnTo>
                    <a:pt x="134" y="339"/>
                  </a:lnTo>
                  <a:lnTo>
                    <a:pt x="163" y="362"/>
                  </a:lnTo>
                  <a:lnTo>
                    <a:pt x="157" y="358"/>
                  </a:lnTo>
                  <a:lnTo>
                    <a:pt x="189" y="376"/>
                  </a:lnTo>
                  <a:lnTo>
                    <a:pt x="179" y="372"/>
                  </a:lnTo>
                  <a:lnTo>
                    <a:pt x="215" y="383"/>
                  </a:lnTo>
                  <a:lnTo>
                    <a:pt x="206" y="381"/>
                  </a:lnTo>
                  <a:lnTo>
                    <a:pt x="245" y="385"/>
                  </a:lnTo>
                  <a:lnTo>
                    <a:pt x="236" y="385"/>
                  </a:lnTo>
                  <a:lnTo>
                    <a:pt x="275" y="381"/>
                  </a:lnTo>
                  <a:lnTo>
                    <a:pt x="265" y="383"/>
                  </a:lnTo>
                  <a:lnTo>
                    <a:pt x="301" y="372"/>
                  </a:lnTo>
                  <a:lnTo>
                    <a:pt x="292" y="375"/>
                  </a:lnTo>
                  <a:lnTo>
                    <a:pt x="325" y="357"/>
                  </a:lnTo>
                  <a:lnTo>
                    <a:pt x="318" y="362"/>
                  </a:lnTo>
                  <a:lnTo>
                    <a:pt x="346" y="339"/>
                  </a:lnTo>
                  <a:lnTo>
                    <a:pt x="339" y="346"/>
                  </a:lnTo>
                  <a:lnTo>
                    <a:pt x="362" y="318"/>
                  </a:lnTo>
                  <a:lnTo>
                    <a:pt x="357" y="325"/>
                  </a:lnTo>
                  <a:lnTo>
                    <a:pt x="375" y="292"/>
                  </a:lnTo>
                  <a:lnTo>
                    <a:pt x="372" y="301"/>
                  </a:lnTo>
                  <a:lnTo>
                    <a:pt x="383" y="265"/>
                  </a:lnTo>
                  <a:lnTo>
                    <a:pt x="381" y="275"/>
                  </a:lnTo>
                  <a:lnTo>
                    <a:pt x="385" y="236"/>
                  </a:lnTo>
                  <a:lnTo>
                    <a:pt x="385" y="245"/>
                  </a:lnTo>
                  <a:lnTo>
                    <a:pt x="381" y="206"/>
                  </a:lnTo>
                  <a:lnTo>
                    <a:pt x="383" y="215"/>
                  </a:lnTo>
                  <a:lnTo>
                    <a:pt x="372" y="179"/>
                  </a:lnTo>
                  <a:lnTo>
                    <a:pt x="376" y="189"/>
                  </a:lnTo>
                  <a:lnTo>
                    <a:pt x="358" y="157"/>
                  </a:lnTo>
                  <a:lnTo>
                    <a:pt x="362" y="163"/>
                  </a:lnTo>
                  <a:lnTo>
                    <a:pt x="339" y="134"/>
                  </a:lnTo>
                  <a:lnTo>
                    <a:pt x="346" y="142"/>
                  </a:lnTo>
                  <a:lnTo>
                    <a:pt x="318" y="119"/>
                  </a:lnTo>
                  <a:lnTo>
                    <a:pt x="325" y="124"/>
                  </a:lnTo>
                  <a:lnTo>
                    <a:pt x="292" y="106"/>
                  </a:lnTo>
                  <a:lnTo>
                    <a:pt x="301" y="109"/>
                  </a:lnTo>
                  <a:lnTo>
                    <a:pt x="265" y="98"/>
                  </a:lnTo>
                  <a:lnTo>
                    <a:pt x="275" y="100"/>
                  </a:lnTo>
                  <a:lnTo>
                    <a:pt x="236" y="96"/>
                  </a:lnTo>
                  <a:lnTo>
                    <a:pt x="245" y="96"/>
                  </a:lnTo>
                  <a:lnTo>
                    <a:pt x="206" y="100"/>
                  </a:lnTo>
                  <a:lnTo>
                    <a:pt x="215" y="98"/>
                  </a:lnTo>
                  <a:lnTo>
                    <a:pt x="179" y="109"/>
                  </a:lnTo>
                  <a:lnTo>
                    <a:pt x="189" y="105"/>
                  </a:lnTo>
                  <a:lnTo>
                    <a:pt x="157" y="123"/>
                  </a:lnTo>
                  <a:lnTo>
                    <a:pt x="163" y="119"/>
                  </a:lnTo>
                  <a:lnTo>
                    <a:pt x="134" y="142"/>
                  </a:lnTo>
                  <a:lnTo>
                    <a:pt x="142" y="134"/>
                  </a:lnTo>
                  <a:lnTo>
                    <a:pt x="119" y="163"/>
                  </a:lnTo>
                  <a:lnTo>
                    <a:pt x="123" y="157"/>
                  </a:lnTo>
                  <a:lnTo>
                    <a:pt x="105" y="189"/>
                  </a:lnTo>
                  <a:lnTo>
                    <a:pt x="109" y="179"/>
                  </a:lnTo>
                  <a:lnTo>
                    <a:pt x="98" y="215"/>
                  </a:lnTo>
                  <a:lnTo>
                    <a:pt x="100" y="206"/>
                  </a:lnTo>
                  <a:lnTo>
                    <a:pt x="96" y="245"/>
                  </a:lnTo>
                  <a:lnTo>
                    <a:pt x="96" y="236"/>
                  </a:lnTo>
                  <a:lnTo>
                    <a:pt x="100" y="275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5" name="Oval 37"/>
            <p:cNvSpPr>
              <a:spLocks noChangeArrowheads="1"/>
            </p:cNvSpPr>
            <p:nvPr/>
          </p:nvSpPr>
          <p:spPr bwMode="auto">
            <a:xfrm>
              <a:off x="6240624" y="3929986"/>
              <a:ext cx="65088" cy="63500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6" name="Freeform 38"/>
            <p:cNvSpPr>
              <a:spLocks noEditPoints="1"/>
            </p:cNvSpPr>
            <p:nvPr/>
          </p:nvSpPr>
          <p:spPr bwMode="auto">
            <a:xfrm>
              <a:off x="6232687" y="3922048"/>
              <a:ext cx="80962" cy="80963"/>
            </a:xfrm>
            <a:custGeom>
              <a:avLst/>
              <a:gdLst>
                <a:gd name="T0" fmla="*/ 5 w 481"/>
                <a:gd name="T1" fmla="*/ 197 h 481"/>
                <a:gd name="T2" fmla="*/ 22 w 481"/>
                <a:gd name="T3" fmla="*/ 142 h 481"/>
                <a:gd name="T4" fmla="*/ 67 w 481"/>
                <a:gd name="T5" fmla="*/ 75 h 481"/>
                <a:gd name="T6" fmla="*/ 110 w 481"/>
                <a:gd name="T7" fmla="*/ 40 h 481"/>
                <a:gd name="T8" fmla="*/ 187 w 481"/>
                <a:gd name="T9" fmla="*/ 7 h 481"/>
                <a:gd name="T10" fmla="*/ 245 w 481"/>
                <a:gd name="T11" fmla="*/ 1 h 481"/>
                <a:gd name="T12" fmla="*/ 329 w 481"/>
                <a:gd name="T13" fmla="*/ 18 h 481"/>
                <a:gd name="T14" fmla="*/ 379 w 481"/>
                <a:gd name="T15" fmla="*/ 44 h 481"/>
                <a:gd name="T16" fmla="*/ 437 w 481"/>
                <a:gd name="T17" fmla="*/ 104 h 481"/>
                <a:gd name="T18" fmla="*/ 463 w 481"/>
                <a:gd name="T19" fmla="*/ 151 h 481"/>
                <a:gd name="T20" fmla="*/ 480 w 481"/>
                <a:gd name="T21" fmla="*/ 236 h 481"/>
                <a:gd name="T22" fmla="*/ 474 w 481"/>
                <a:gd name="T23" fmla="*/ 293 h 481"/>
                <a:gd name="T24" fmla="*/ 442 w 481"/>
                <a:gd name="T25" fmla="*/ 371 h 481"/>
                <a:gd name="T26" fmla="*/ 407 w 481"/>
                <a:gd name="T27" fmla="*/ 414 h 481"/>
                <a:gd name="T28" fmla="*/ 338 w 481"/>
                <a:gd name="T29" fmla="*/ 460 h 481"/>
                <a:gd name="T30" fmla="*/ 284 w 481"/>
                <a:gd name="T31" fmla="*/ 476 h 481"/>
                <a:gd name="T32" fmla="*/ 197 w 481"/>
                <a:gd name="T33" fmla="*/ 476 h 481"/>
                <a:gd name="T34" fmla="*/ 142 w 481"/>
                <a:gd name="T35" fmla="*/ 459 h 481"/>
                <a:gd name="T36" fmla="*/ 75 w 481"/>
                <a:gd name="T37" fmla="*/ 414 h 481"/>
                <a:gd name="T38" fmla="*/ 39 w 481"/>
                <a:gd name="T39" fmla="*/ 371 h 481"/>
                <a:gd name="T40" fmla="*/ 7 w 481"/>
                <a:gd name="T41" fmla="*/ 293 h 481"/>
                <a:gd name="T42" fmla="*/ 100 w 481"/>
                <a:gd name="T43" fmla="*/ 275 h 481"/>
                <a:gd name="T44" fmla="*/ 106 w 481"/>
                <a:gd name="T45" fmla="*/ 292 h 481"/>
                <a:gd name="T46" fmla="*/ 142 w 481"/>
                <a:gd name="T47" fmla="*/ 346 h 481"/>
                <a:gd name="T48" fmla="*/ 157 w 481"/>
                <a:gd name="T49" fmla="*/ 358 h 481"/>
                <a:gd name="T50" fmla="*/ 215 w 481"/>
                <a:gd name="T51" fmla="*/ 383 h 481"/>
                <a:gd name="T52" fmla="*/ 236 w 481"/>
                <a:gd name="T53" fmla="*/ 385 h 481"/>
                <a:gd name="T54" fmla="*/ 301 w 481"/>
                <a:gd name="T55" fmla="*/ 372 h 481"/>
                <a:gd name="T56" fmla="*/ 318 w 481"/>
                <a:gd name="T57" fmla="*/ 362 h 481"/>
                <a:gd name="T58" fmla="*/ 362 w 481"/>
                <a:gd name="T59" fmla="*/ 318 h 481"/>
                <a:gd name="T60" fmla="*/ 372 w 481"/>
                <a:gd name="T61" fmla="*/ 301 h 481"/>
                <a:gd name="T62" fmla="*/ 385 w 481"/>
                <a:gd name="T63" fmla="*/ 236 h 481"/>
                <a:gd name="T64" fmla="*/ 383 w 481"/>
                <a:gd name="T65" fmla="*/ 215 h 481"/>
                <a:gd name="T66" fmla="*/ 358 w 481"/>
                <a:gd name="T67" fmla="*/ 157 h 481"/>
                <a:gd name="T68" fmla="*/ 346 w 481"/>
                <a:gd name="T69" fmla="*/ 142 h 481"/>
                <a:gd name="T70" fmla="*/ 292 w 481"/>
                <a:gd name="T71" fmla="*/ 106 h 481"/>
                <a:gd name="T72" fmla="*/ 275 w 481"/>
                <a:gd name="T73" fmla="*/ 100 h 481"/>
                <a:gd name="T74" fmla="*/ 206 w 481"/>
                <a:gd name="T75" fmla="*/ 100 h 481"/>
                <a:gd name="T76" fmla="*/ 189 w 481"/>
                <a:gd name="T77" fmla="*/ 105 h 481"/>
                <a:gd name="T78" fmla="*/ 134 w 481"/>
                <a:gd name="T79" fmla="*/ 142 h 481"/>
                <a:gd name="T80" fmla="*/ 123 w 481"/>
                <a:gd name="T81" fmla="*/ 157 h 481"/>
                <a:gd name="T82" fmla="*/ 98 w 481"/>
                <a:gd name="T83" fmla="*/ 215 h 481"/>
                <a:gd name="T84" fmla="*/ 96 w 481"/>
                <a:gd name="T85" fmla="*/ 236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81" h="481">
                  <a:moveTo>
                    <a:pt x="1" y="245"/>
                  </a:moveTo>
                  <a:cubicBezTo>
                    <a:pt x="0" y="242"/>
                    <a:pt x="0" y="239"/>
                    <a:pt x="1" y="236"/>
                  </a:cubicBezTo>
                  <a:lnTo>
                    <a:pt x="5" y="197"/>
                  </a:lnTo>
                  <a:cubicBezTo>
                    <a:pt x="5" y="193"/>
                    <a:pt x="6" y="190"/>
                    <a:pt x="7" y="187"/>
                  </a:cubicBezTo>
                  <a:lnTo>
                    <a:pt x="18" y="151"/>
                  </a:lnTo>
                  <a:cubicBezTo>
                    <a:pt x="19" y="148"/>
                    <a:pt x="20" y="145"/>
                    <a:pt x="22" y="142"/>
                  </a:cubicBezTo>
                  <a:lnTo>
                    <a:pt x="40" y="110"/>
                  </a:lnTo>
                  <a:cubicBezTo>
                    <a:pt x="41" y="108"/>
                    <a:pt x="42" y="106"/>
                    <a:pt x="44" y="104"/>
                  </a:cubicBezTo>
                  <a:lnTo>
                    <a:pt x="67" y="75"/>
                  </a:lnTo>
                  <a:cubicBezTo>
                    <a:pt x="69" y="72"/>
                    <a:pt x="72" y="69"/>
                    <a:pt x="75" y="67"/>
                  </a:cubicBezTo>
                  <a:lnTo>
                    <a:pt x="104" y="44"/>
                  </a:lnTo>
                  <a:cubicBezTo>
                    <a:pt x="106" y="42"/>
                    <a:pt x="108" y="41"/>
                    <a:pt x="110" y="40"/>
                  </a:cubicBezTo>
                  <a:lnTo>
                    <a:pt x="142" y="22"/>
                  </a:lnTo>
                  <a:cubicBezTo>
                    <a:pt x="145" y="20"/>
                    <a:pt x="148" y="19"/>
                    <a:pt x="151" y="18"/>
                  </a:cubicBezTo>
                  <a:lnTo>
                    <a:pt x="187" y="7"/>
                  </a:lnTo>
                  <a:cubicBezTo>
                    <a:pt x="190" y="6"/>
                    <a:pt x="193" y="5"/>
                    <a:pt x="197" y="5"/>
                  </a:cubicBezTo>
                  <a:lnTo>
                    <a:pt x="236" y="1"/>
                  </a:lnTo>
                  <a:cubicBezTo>
                    <a:pt x="239" y="0"/>
                    <a:pt x="242" y="0"/>
                    <a:pt x="245" y="1"/>
                  </a:cubicBezTo>
                  <a:lnTo>
                    <a:pt x="284" y="5"/>
                  </a:lnTo>
                  <a:cubicBezTo>
                    <a:pt x="287" y="5"/>
                    <a:pt x="291" y="6"/>
                    <a:pt x="293" y="7"/>
                  </a:cubicBezTo>
                  <a:lnTo>
                    <a:pt x="329" y="18"/>
                  </a:lnTo>
                  <a:cubicBezTo>
                    <a:pt x="333" y="19"/>
                    <a:pt x="336" y="20"/>
                    <a:pt x="338" y="21"/>
                  </a:cubicBezTo>
                  <a:lnTo>
                    <a:pt x="371" y="39"/>
                  </a:lnTo>
                  <a:cubicBezTo>
                    <a:pt x="374" y="41"/>
                    <a:pt x="377" y="42"/>
                    <a:pt x="379" y="44"/>
                  </a:cubicBezTo>
                  <a:lnTo>
                    <a:pt x="407" y="67"/>
                  </a:lnTo>
                  <a:cubicBezTo>
                    <a:pt x="410" y="70"/>
                    <a:pt x="412" y="72"/>
                    <a:pt x="414" y="75"/>
                  </a:cubicBezTo>
                  <a:lnTo>
                    <a:pt x="437" y="104"/>
                  </a:lnTo>
                  <a:cubicBezTo>
                    <a:pt x="439" y="106"/>
                    <a:pt x="440" y="108"/>
                    <a:pt x="441" y="110"/>
                  </a:cubicBezTo>
                  <a:lnTo>
                    <a:pt x="459" y="142"/>
                  </a:lnTo>
                  <a:cubicBezTo>
                    <a:pt x="461" y="145"/>
                    <a:pt x="462" y="148"/>
                    <a:pt x="463" y="151"/>
                  </a:cubicBezTo>
                  <a:lnTo>
                    <a:pt x="474" y="187"/>
                  </a:lnTo>
                  <a:cubicBezTo>
                    <a:pt x="475" y="190"/>
                    <a:pt x="476" y="193"/>
                    <a:pt x="476" y="197"/>
                  </a:cubicBezTo>
                  <a:lnTo>
                    <a:pt x="480" y="236"/>
                  </a:lnTo>
                  <a:cubicBezTo>
                    <a:pt x="481" y="239"/>
                    <a:pt x="481" y="242"/>
                    <a:pt x="480" y="245"/>
                  </a:cubicBezTo>
                  <a:lnTo>
                    <a:pt x="476" y="284"/>
                  </a:lnTo>
                  <a:cubicBezTo>
                    <a:pt x="476" y="287"/>
                    <a:pt x="475" y="291"/>
                    <a:pt x="474" y="293"/>
                  </a:cubicBezTo>
                  <a:lnTo>
                    <a:pt x="463" y="329"/>
                  </a:lnTo>
                  <a:cubicBezTo>
                    <a:pt x="462" y="333"/>
                    <a:pt x="461" y="336"/>
                    <a:pt x="460" y="338"/>
                  </a:cubicBezTo>
                  <a:lnTo>
                    <a:pt x="442" y="371"/>
                  </a:lnTo>
                  <a:cubicBezTo>
                    <a:pt x="440" y="374"/>
                    <a:pt x="438" y="377"/>
                    <a:pt x="437" y="379"/>
                  </a:cubicBezTo>
                  <a:lnTo>
                    <a:pt x="414" y="407"/>
                  </a:lnTo>
                  <a:cubicBezTo>
                    <a:pt x="412" y="409"/>
                    <a:pt x="409" y="412"/>
                    <a:pt x="407" y="414"/>
                  </a:cubicBezTo>
                  <a:lnTo>
                    <a:pt x="379" y="437"/>
                  </a:lnTo>
                  <a:cubicBezTo>
                    <a:pt x="377" y="438"/>
                    <a:pt x="374" y="440"/>
                    <a:pt x="371" y="442"/>
                  </a:cubicBezTo>
                  <a:lnTo>
                    <a:pt x="338" y="460"/>
                  </a:lnTo>
                  <a:cubicBezTo>
                    <a:pt x="336" y="461"/>
                    <a:pt x="333" y="462"/>
                    <a:pt x="329" y="463"/>
                  </a:cubicBezTo>
                  <a:lnTo>
                    <a:pt x="293" y="474"/>
                  </a:lnTo>
                  <a:cubicBezTo>
                    <a:pt x="291" y="475"/>
                    <a:pt x="287" y="476"/>
                    <a:pt x="284" y="476"/>
                  </a:cubicBezTo>
                  <a:lnTo>
                    <a:pt x="245" y="480"/>
                  </a:lnTo>
                  <a:cubicBezTo>
                    <a:pt x="242" y="481"/>
                    <a:pt x="239" y="481"/>
                    <a:pt x="236" y="480"/>
                  </a:cubicBezTo>
                  <a:lnTo>
                    <a:pt x="197" y="476"/>
                  </a:lnTo>
                  <a:cubicBezTo>
                    <a:pt x="193" y="476"/>
                    <a:pt x="190" y="475"/>
                    <a:pt x="187" y="474"/>
                  </a:cubicBezTo>
                  <a:lnTo>
                    <a:pt x="151" y="463"/>
                  </a:lnTo>
                  <a:cubicBezTo>
                    <a:pt x="148" y="462"/>
                    <a:pt x="145" y="461"/>
                    <a:pt x="142" y="459"/>
                  </a:cubicBezTo>
                  <a:lnTo>
                    <a:pt x="110" y="441"/>
                  </a:lnTo>
                  <a:cubicBezTo>
                    <a:pt x="108" y="440"/>
                    <a:pt x="106" y="439"/>
                    <a:pt x="104" y="437"/>
                  </a:cubicBezTo>
                  <a:lnTo>
                    <a:pt x="75" y="414"/>
                  </a:lnTo>
                  <a:cubicBezTo>
                    <a:pt x="72" y="412"/>
                    <a:pt x="70" y="410"/>
                    <a:pt x="67" y="407"/>
                  </a:cubicBezTo>
                  <a:lnTo>
                    <a:pt x="44" y="379"/>
                  </a:lnTo>
                  <a:cubicBezTo>
                    <a:pt x="42" y="377"/>
                    <a:pt x="41" y="374"/>
                    <a:pt x="39" y="371"/>
                  </a:cubicBezTo>
                  <a:lnTo>
                    <a:pt x="21" y="338"/>
                  </a:lnTo>
                  <a:cubicBezTo>
                    <a:pt x="20" y="336"/>
                    <a:pt x="19" y="333"/>
                    <a:pt x="18" y="329"/>
                  </a:cubicBezTo>
                  <a:lnTo>
                    <a:pt x="7" y="293"/>
                  </a:lnTo>
                  <a:cubicBezTo>
                    <a:pt x="6" y="291"/>
                    <a:pt x="5" y="287"/>
                    <a:pt x="5" y="284"/>
                  </a:cubicBezTo>
                  <a:lnTo>
                    <a:pt x="1" y="245"/>
                  </a:lnTo>
                  <a:close/>
                  <a:moveTo>
                    <a:pt x="100" y="275"/>
                  </a:moveTo>
                  <a:lnTo>
                    <a:pt x="98" y="265"/>
                  </a:lnTo>
                  <a:lnTo>
                    <a:pt x="109" y="301"/>
                  </a:lnTo>
                  <a:lnTo>
                    <a:pt x="106" y="292"/>
                  </a:lnTo>
                  <a:lnTo>
                    <a:pt x="124" y="325"/>
                  </a:lnTo>
                  <a:lnTo>
                    <a:pt x="119" y="318"/>
                  </a:lnTo>
                  <a:lnTo>
                    <a:pt x="142" y="346"/>
                  </a:lnTo>
                  <a:lnTo>
                    <a:pt x="134" y="339"/>
                  </a:lnTo>
                  <a:lnTo>
                    <a:pt x="163" y="362"/>
                  </a:lnTo>
                  <a:lnTo>
                    <a:pt x="157" y="358"/>
                  </a:lnTo>
                  <a:lnTo>
                    <a:pt x="189" y="376"/>
                  </a:lnTo>
                  <a:lnTo>
                    <a:pt x="179" y="372"/>
                  </a:lnTo>
                  <a:lnTo>
                    <a:pt x="215" y="383"/>
                  </a:lnTo>
                  <a:lnTo>
                    <a:pt x="206" y="381"/>
                  </a:lnTo>
                  <a:lnTo>
                    <a:pt x="245" y="385"/>
                  </a:lnTo>
                  <a:lnTo>
                    <a:pt x="236" y="385"/>
                  </a:lnTo>
                  <a:lnTo>
                    <a:pt x="275" y="381"/>
                  </a:lnTo>
                  <a:lnTo>
                    <a:pt x="265" y="383"/>
                  </a:lnTo>
                  <a:lnTo>
                    <a:pt x="301" y="372"/>
                  </a:lnTo>
                  <a:lnTo>
                    <a:pt x="292" y="375"/>
                  </a:lnTo>
                  <a:lnTo>
                    <a:pt x="325" y="357"/>
                  </a:lnTo>
                  <a:lnTo>
                    <a:pt x="318" y="362"/>
                  </a:lnTo>
                  <a:lnTo>
                    <a:pt x="346" y="339"/>
                  </a:lnTo>
                  <a:lnTo>
                    <a:pt x="339" y="346"/>
                  </a:lnTo>
                  <a:lnTo>
                    <a:pt x="362" y="318"/>
                  </a:lnTo>
                  <a:lnTo>
                    <a:pt x="357" y="325"/>
                  </a:lnTo>
                  <a:lnTo>
                    <a:pt x="375" y="292"/>
                  </a:lnTo>
                  <a:lnTo>
                    <a:pt x="372" y="301"/>
                  </a:lnTo>
                  <a:lnTo>
                    <a:pt x="383" y="265"/>
                  </a:lnTo>
                  <a:lnTo>
                    <a:pt x="381" y="275"/>
                  </a:lnTo>
                  <a:lnTo>
                    <a:pt x="385" y="236"/>
                  </a:lnTo>
                  <a:lnTo>
                    <a:pt x="385" y="245"/>
                  </a:lnTo>
                  <a:lnTo>
                    <a:pt x="381" y="206"/>
                  </a:lnTo>
                  <a:lnTo>
                    <a:pt x="383" y="215"/>
                  </a:lnTo>
                  <a:lnTo>
                    <a:pt x="372" y="179"/>
                  </a:lnTo>
                  <a:lnTo>
                    <a:pt x="376" y="189"/>
                  </a:lnTo>
                  <a:lnTo>
                    <a:pt x="358" y="157"/>
                  </a:lnTo>
                  <a:lnTo>
                    <a:pt x="362" y="163"/>
                  </a:lnTo>
                  <a:lnTo>
                    <a:pt x="339" y="134"/>
                  </a:lnTo>
                  <a:lnTo>
                    <a:pt x="346" y="142"/>
                  </a:lnTo>
                  <a:lnTo>
                    <a:pt x="318" y="119"/>
                  </a:lnTo>
                  <a:lnTo>
                    <a:pt x="325" y="124"/>
                  </a:lnTo>
                  <a:lnTo>
                    <a:pt x="292" y="106"/>
                  </a:lnTo>
                  <a:lnTo>
                    <a:pt x="301" y="109"/>
                  </a:lnTo>
                  <a:lnTo>
                    <a:pt x="265" y="98"/>
                  </a:lnTo>
                  <a:lnTo>
                    <a:pt x="275" y="100"/>
                  </a:lnTo>
                  <a:lnTo>
                    <a:pt x="236" y="96"/>
                  </a:lnTo>
                  <a:lnTo>
                    <a:pt x="245" y="96"/>
                  </a:lnTo>
                  <a:lnTo>
                    <a:pt x="206" y="100"/>
                  </a:lnTo>
                  <a:lnTo>
                    <a:pt x="215" y="98"/>
                  </a:lnTo>
                  <a:lnTo>
                    <a:pt x="179" y="109"/>
                  </a:lnTo>
                  <a:lnTo>
                    <a:pt x="189" y="105"/>
                  </a:lnTo>
                  <a:lnTo>
                    <a:pt x="157" y="123"/>
                  </a:lnTo>
                  <a:lnTo>
                    <a:pt x="163" y="119"/>
                  </a:lnTo>
                  <a:lnTo>
                    <a:pt x="134" y="142"/>
                  </a:lnTo>
                  <a:lnTo>
                    <a:pt x="142" y="134"/>
                  </a:lnTo>
                  <a:lnTo>
                    <a:pt x="119" y="163"/>
                  </a:lnTo>
                  <a:lnTo>
                    <a:pt x="123" y="157"/>
                  </a:lnTo>
                  <a:lnTo>
                    <a:pt x="105" y="189"/>
                  </a:lnTo>
                  <a:lnTo>
                    <a:pt x="109" y="179"/>
                  </a:lnTo>
                  <a:lnTo>
                    <a:pt x="98" y="215"/>
                  </a:lnTo>
                  <a:lnTo>
                    <a:pt x="100" y="206"/>
                  </a:lnTo>
                  <a:lnTo>
                    <a:pt x="96" y="245"/>
                  </a:lnTo>
                  <a:lnTo>
                    <a:pt x="96" y="236"/>
                  </a:lnTo>
                  <a:lnTo>
                    <a:pt x="100" y="275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7" name="Freeform 41"/>
            <p:cNvSpPr>
              <a:spLocks noEditPoints="1"/>
            </p:cNvSpPr>
            <p:nvPr/>
          </p:nvSpPr>
          <p:spPr bwMode="auto">
            <a:xfrm>
              <a:off x="5313524" y="3364836"/>
              <a:ext cx="134938" cy="317500"/>
            </a:xfrm>
            <a:custGeom>
              <a:avLst/>
              <a:gdLst>
                <a:gd name="T0" fmla="*/ 49 w 85"/>
                <a:gd name="T1" fmla="*/ 71 h 200"/>
                <a:gd name="T2" fmla="*/ 49 w 85"/>
                <a:gd name="T3" fmla="*/ 130 h 200"/>
                <a:gd name="T4" fmla="*/ 36 w 85"/>
                <a:gd name="T5" fmla="*/ 130 h 200"/>
                <a:gd name="T6" fmla="*/ 36 w 85"/>
                <a:gd name="T7" fmla="*/ 71 h 200"/>
                <a:gd name="T8" fmla="*/ 49 w 85"/>
                <a:gd name="T9" fmla="*/ 71 h 200"/>
                <a:gd name="T10" fmla="*/ 0 w 85"/>
                <a:gd name="T11" fmla="*/ 85 h 200"/>
                <a:gd name="T12" fmla="*/ 42 w 85"/>
                <a:gd name="T13" fmla="*/ 0 h 200"/>
                <a:gd name="T14" fmla="*/ 85 w 85"/>
                <a:gd name="T15" fmla="*/ 85 h 200"/>
                <a:gd name="T16" fmla="*/ 0 w 85"/>
                <a:gd name="T17" fmla="*/ 85 h 200"/>
                <a:gd name="T18" fmla="*/ 85 w 85"/>
                <a:gd name="T19" fmla="*/ 115 h 200"/>
                <a:gd name="T20" fmla="*/ 42 w 85"/>
                <a:gd name="T21" fmla="*/ 200 h 200"/>
                <a:gd name="T22" fmla="*/ 0 w 85"/>
                <a:gd name="T23" fmla="*/ 115 h 200"/>
                <a:gd name="T24" fmla="*/ 85 w 85"/>
                <a:gd name="T25" fmla="*/ 11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5" h="200">
                  <a:moveTo>
                    <a:pt x="49" y="71"/>
                  </a:moveTo>
                  <a:lnTo>
                    <a:pt x="49" y="130"/>
                  </a:lnTo>
                  <a:lnTo>
                    <a:pt x="36" y="130"/>
                  </a:lnTo>
                  <a:lnTo>
                    <a:pt x="36" y="71"/>
                  </a:lnTo>
                  <a:lnTo>
                    <a:pt x="49" y="71"/>
                  </a:lnTo>
                  <a:close/>
                  <a:moveTo>
                    <a:pt x="0" y="85"/>
                  </a:moveTo>
                  <a:lnTo>
                    <a:pt x="42" y="0"/>
                  </a:lnTo>
                  <a:lnTo>
                    <a:pt x="85" y="85"/>
                  </a:lnTo>
                  <a:lnTo>
                    <a:pt x="0" y="85"/>
                  </a:lnTo>
                  <a:close/>
                  <a:moveTo>
                    <a:pt x="85" y="115"/>
                  </a:moveTo>
                  <a:lnTo>
                    <a:pt x="42" y="200"/>
                  </a:lnTo>
                  <a:lnTo>
                    <a:pt x="0" y="115"/>
                  </a:lnTo>
                  <a:lnTo>
                    <a:pt x="85" y="115"/>
                  </a:lnTo>
                  <a:close/>
                </a:path>
              </a:pathLst>
            </a:custGeom>
            <a:solidFill>
              <a:srgbClr val="0000FF"/>
            </a:solidFill>
            <a:ln w="0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8" name="Rectangle 42"/>
            <p:cNvSpPr>
              <a:spLocks noChangeArrowheads="1"/>
            </p:cNvSpPr>
            <p:nvPr/>
          </p:nvSpPr>
          <p:spPr bwMode="auto">
            <a:xfrm>
              <a:off x="4862674" y="3885536"/>
              <a:ext cx="539750" cy="288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900">
                  <a:solidFill>
                    <a:srgbClr val="0000CC"/>
                  </a:solidFill>
                  <a:latin typeface="Tahoma" panose="020B0604030504040204" pitchFamily="34" charset="0"/>
                </a:rPr>
                <a:t>3.5m</a:t>
              </a:r>
              <a:endParaRPr lang="en-US" altLang="ja-JP"/>
            </a:p>
          </p:txBody>
        </p:sp>
        <p:sp>
          <p:nvSpPr>
            <p:cNvPr id="139" name="Freeform 43"/>
            <p:cNvSpPr>
              <a:spLocks/>
            </p:cNvSpPr>
            <p:nvPr/>
          </p:nvSpPr>
          <p:spPr bwMode="auto">
            <a:xfrm>
              <a:off x="4992849" y="3483898"/>
              <a:ext cx="384175" cy="466725"/>
            </a:xfrm>
            <a:custGeom>
              <a:avLst/>
              <a:gdLst>
                <a:gd name="T0" fmla="*/ 234 w 242"/>
                <a:gd name="T1" fmla="*/ 0 h 294"/>
                <a:gd name="T2" fmla="*/ 0 w 242"/>
                <a:gd name="T3" fmla="*/ 288 h 294"/>
                <a:gd name="T4" fmla="*/ 8 w 242"/>
                <a:gd name="T5" fmla="*/ 294 h 294"/>
                <a:gd name="T6" fmla="*/ 242 w 242"/>
                <a:gd name="T7" fmla="*/ 7 h 294"/>
                <a:gd name="T8" fmla="*/ 234 w 242"/>
                <a:gd name="T9" fmla="*/ 0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2" h="294">
                  <a:moveTo>
                    <a:pt x="234" y="0"/>
                  </a:moveTo>
                  <a:lnTo>
                    <a:pt x="0" y="288"/>
                  </a:lnTo>
                  <a:lnTo>
                    <a:pt x="8" y="294"/>
                  </a:lnTo>
                  <a:lnTo>
                    <a:pt x="242" y="7"/>
                  </a:lnTo>
                  <a:lnTo>
                    <a:pt x="234" y="0"/>
                  </a:lnTo>
                  <a:close/>
                </a:path>
              </a:pathLst>
            </a:custGeom>
            <a:solidFill>
              <a:srgbClr val="0000CC"/>
            </a:solidFill>
            <a:ln w="0" cap="flat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0" name="Freeform 44"/>
            <p:cNvSpPr>
              <a:spLocks/>
            </p:cNvSpPr>
            <p:nvPr/>
          </p:nvSpPr>
          <p:spPr bwMode="auto">
            <a:xfrm>
              <a:off x="6885149" y="3652173"/>
              <a:ext cx="190500" cy="192088"/>
            </a:xfrm>
            <a:custGeom>
              <a:avLst/>
              <a:gdLst>
                <a:gd name="T0" fmla="*/ 0 w 120"/>
                <a:gd name="T1" fmla="*/ 0 h 121"/>
                <a:gd name="T2" fmla="*/ 120 w 120"/>
                <a:gd name="T3" fmla="*/ 0 h 121"/>
                <a:gd name="T4" fmla="*/ 0 w 120"/>
                <a:gd name="T5" fmla="*/ 121 h 121"/>
                <a:gd name="T6" fmla="*/ 0 w 120"/>
                <a:gd name="T7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0" h="121">
                  <a:moveTo>
                    <a:pt x="0" y="0"/>
                  </a:moveTo>
                  <a:lnTo>
                    <a:pt x="120" y="0"/>
                  </a:lnTo>
                  <a:lnTo>
                    <a:pt x="0" y="1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1" name="Oval 45"/>
            <p:cNvSpPr>
              <a:spLocks noChangeArrowheads="1"/>
            </p:cNvSpPr>
            <p:nvPr/>
          </p:nvSpPr>
          <p:spPr bwMode="auto">
            <a:xfrm>
              <a:off x="6881974" y="4053811"/>
              <a:ext cx="65088" cy="63500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2" name="Freeform 46"/>
            <p:cNvSpPr>
              <a:spLocks noEditPoints="1"/>
            </p:cNvSpPr>
            <p:nvPr/>
          </p:nvSpPr>
          <p:spPr bwMode="auto">
            <a:xfrm>
              <a:off x="6874037" y="4045873"/>
              <a:ext cx="80962" cy="79375"/>
            </a:xfrm>
            <a:custGeom>
              <a:avLst/>
              <a:gdLst>
                <a:gd name="T0" fmla="*/ 5 w 481"/>
                <a:gd name="T1" fmla="*/ 197 h 481"/>
                <a:gd name="T2" fmla="*/ 22 w 481"/>
                <a:gd name="T3" fmla="*/ 142 h 481"/>
                <a:gd name="T4" fmla="*/ 67 w 481"/>
                <a:gd name="T5" fmla="*/ 75 h 481"/>
                <a:gd name="T6" fmla="*/ 110 w 481"/>
                <a:gd name="T7" fmla="*/ 40 h 481"/>
                <a:gd name="T8" fmla="*/ 187 w 481"/>
                <a:gd name="T9" fmla="*/ 7 h 481"/>
                <a:gd name="T10" fmla="*/ 245 w 481"/>
                <a:gd name="T11" fmla="*/ 1 h 481"/>
                <a:gd name="T12" fmla="*/ 329 w 481"/>
                <a:gd name="T13" fmla="*/ 18 h 481"/>
                <a:gd name="T14" fmla="*/ 379 w 481"/>
                <a:gd name="T15" fmla="*/ 44 h 481"/>
                <a:gd name="T16" fmla="*/ 437 w 481"/>
                <a:gd name="T17" fmla="*/ 104 h 481"/>
                <a:gd name="T18" fmla="*/ 463 w 481"/>
                <a:gd name="T19" fmla="*/ 151 h 481"/>
                <a:gd name="T20" fmla="*/ 480 w 481"/>
                <a:gd name="T21" fmla="*/ 236 h 481"/>
                <a:gd name="T22" fmla="*/ 474 w 481"/>
                <a:gd name="T23" fmla="*/ 293 h 481"/>
                <a:gd name="T24" fmla="*/ 442 w 481"/>
                <a:gd name="T25" fmla="*/ 371 h 481"/>
                <a:gd name="T26" fmla="*/ 407 w 481"/>
                <a:gd name="T27" fmla="*/ 414 h 481"/>
                <a:gd name="T28" fmla="*/ 338 w 481"/>
                <a:gd name="T29" fmla="*/ 460 h 481"/>
                <a:gd name="T30" fmla="*/ 284 w 481"/>
                <a:gd name="T31" fmla="*/ 476 h 481"/>
                <a:gd name="T32" fmla="*/ 197 w 481"/>
                <a:gd name="T33" fmla="*/ 476 h 481"/>
                <a:gd name="T34" fmla="*/ 142 w 481"/>
                <a:gd name="T35" fmla="*/ 459 h 481"/>
                <a:gd name="T36" fmla="*/ 75 w 481"/>
                <a:gd name="T37" fmla="*/ 414 h 481"/>
                <a:gd name="T38" fmla="*/ 39 w 481"/>
                <a:gd name="T39" fmla="*/ 371 h 481"/>
                <a:gd name="T40" fmla="*/ 7 w 481"/>
                <a:gd name="T41" fmla="*/ 293 h 481"/>
                <a:gd name="T42" fmla="*/ 100 w 481"/>
                <a:gd name="T43" fmla="*/ 275 h 481"/>
                <a:gd name="T44" fmla="*/ 106 w 481"/>
                <a:gd name="T45" fmla="*/ 292 h 481"/>
                <a:gd name="T46" fmla="*/ 142 w 481"/>
                <a:gd name="T47" fmla="*/ 346 h 481"/>
                <a:gd name="T48" fmla="*/ 157 w 481"/>
                <a:gd name="T49" fmla="*/ 358 h 481"/>
                <a:gd name="T50" fmla="*/ 215 w 481"/>
                <a:gd name="T51" fmla="*/ 383 h 481"/>
                <a:gd name="T52" fmla="*/ 236 w 481"/>
                <a:gd name="T53" fmla="*/ 385 h 481"/>
                <a:gd name="T54" fmla="*/ 301 w 481"/>
                <a:gd name="T55" fmla="*/ 372 h 481"/>
                <a:gd name="T56" fmla="*/ 318 w 481"/>
                <a:gd name="T57" fmla="*/ 362 h 481"/>
                <a:gd name="T58" fmla="*/ 362 w 481"/>
                <a:gd name="T59" fmla="*/ 318 h 481"/>
                <a:gd name="T60" fmla="*/ 372 w 481"/>
                <a:gd name="T61" fmla="*/ 301 h 481"/>
                <a:gd name="T62" fmla="*/ 385 w 481"/>
                <a:gd name="T63" fmla="*/ 236 h 481"/>
                <a:gd name="T64" fmla="*/ 383 w 481"/>
                <a:gd name="T65" fmla="*/ 215 h 481"/>
                <a:gd name="T66" fmla="*/ 358 w 481"/>
                <a:gd name="T67" fmla="*/ 157 h 481"/>
                <a:gd name="T68" fmla="*/ 346 w 481"/>
                <a:gd name="T69" fmla="*/ 142 h 481"/>
                <a:gd name="T70" fmla="*/ 292 w 481"/>
                <a:gd name="T71" fmla="*/ 106 h 481"/>
                <a:gd name="T72" fmla="*/ 275 w 481"/>
                <a:gd name="T73" fmla="*/ 100 h 481"/>
                <a:gd name="T74" fmla="*/ 206 w 481"/>
                <a:gd name="T75" fmla="*/ 100 h 481"/>
                <a:gd name="T76" fmla="*/ 189 w 481"/>
                <a:gd name="T77" fmla="*/ 105 h 481"/>
                <a:gd name="T78" fmla="*/ 134 w 481"/>
                <a:gd name="T79" fmla="*/ 142 h 481"/>
                <a:gd name="T80" fmla="*/ 123 w 481"/>
                <a:gd name="T81" fmla="*/ 157 h 481"/>
                <a:gd name="T82" fmla="*/ 98 w 481"/>
                <a:gd name="T83" fmla="*/ 215 h 481"/>
                <a:gd name="T84" fmla="*/ 96 w 481"/>
                <a:gd name="T85" fmla="*/ 236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81" h="481">
                  <a:moveTo>
                    <a:pt x="1" y="245"/>
                  </a:moveTo>
                  <a:cubicBezTo>
                    <a:pt x="0" y="242"/>
                    <a:pt x="0" y="239"/>
                    <a:pt x="1" y="236"/>
                  </a:cubicBezTo>
                  <a:lnTo>
                    <a:pt x="5" y="197"/>
                  </a:lnTo>
                  <a:cubicBezTo>
                    <a:pt x="5" y="193"/>
                    <a:pt x="6" y="190"/>
                    <a:pt x="7" y="187"/>
                  </a:cubicBezTo>
                  <a:lnTo>
                    <a:pt x="18" y="151"/>
                  </a:lnTo>
                  <a:cubicBezTo>
                    <a:pt x="19" y="148"/>
                    <a:pt x="20" y="145"/>
                    <a:pt x="22" y="142"/>
                  </a:cubicBezTo>
                  <a:lnTo>
                    <a:pt x="40" y="110"/>
                  </a:lnTo>
                  <a:cubicBezTo>
                    <a:pt x="41" y="108"/>
                    <a:pt x="42" y="106"/>
                    <a:pt x="44" y="104"/>
                  </a:cubicBezTo>
                  <a:lnTo>
                    <a:pt x="67" y="75"/>
                  </a:lnTo>
                  <a:cubicBezTo>
                    <a:pt x="69" y="72"/>
                    <a:pt x="72" y="69"/>
                    <a:pt x="75" y="67"/>
                  </a:cubicBezTo>
                  <a:lnTo>
                    <a:pt x="104" y="44"/>
                  </a:lnTo>
                  <a:cubicBezTo>
                    <a:pt x="106" y="42"/>
                    <a:pt x="108" y="41"/>
                    <a:pt x="110" y="40"/>
                  </a:cubicBezTo>
                  <a:lnTo>
                    <a:pt x="142" y="22"/>
                  </a:lnTo>
                  <a:cubicBezTo>
                    <a:pt x="145" y="20"/>
                    <a:pt x="148" y="19"/>
                    <a:pt x="151" y="18"/>
                  </a:cubicBezTo>
                  <a:lnTo>
                    <a:pt x="187" y="7"/>
                  </a:lnTo>
                  <a:cubicBezTo>
                    <a:pt x="190" y="6"/>
                    <a:pt x="193" y="5"/>
                    <a:pt x="197" y="5"/>
                  </a:cubicBezTo>
                  <a:lnTo>
                    <a:pt x="236" y="1"/>
                  </a:lnTo>
                  <a:cubicBezTo>
                    <a:pt x="239" y="0"/>
                    <a:pt x="242" y="0"/>
                    <a:pt x="245" y="1"/>
                  </a:cubicBezTo>
                  <a:lnTo>
                    <a:pt x="284" y="5"/>
                  </a:lnTo>
                  <a:cubicBezTo>
                    <a:pt x="287" y="5"/>
                    <a:pt x="291" y="6"/>
                    <a:pt x="293" y="7"/>
                  </a:cubicBezTo>
                  <a:lnTo>
                    <a:pt x="329" y="18"/>
                  </a:lnTo>
                  <a:cubicBezTo>
                    <a:pt x="333" y="19"/>
                    <a:pt x="336" y="20"/>
                    <a:pt x="338" y="21"/>
                  </a:cubicBezTo>
                  <a:lnTo>
                    <a:pt x="371" y="39"/>
                  </a:lnTo>
                  <a:cubicBezTo>
                    <a:pt x="374" y="41"/>
                    <a:pt x="377" y="42"/>
                    <a:pt x="379" y="44"/>
                  </a:cubicBezTo>
                  <a:lnTo>
                    <a:pt x="407" y="67"/>
                  </a:lnTo>
                  <a:cubicBezTo>
                    <a:pt x="410" y="70"/>
                    <a:pt x="412" y="72"/>
                    <a:pt x="414" y="75"/>
                  </a:cubicBezTo>
                  <a:lnTo>
                    <a:pt x="437" y="104"/>
                  </a:lnTo>
                  <a:cubicBezTo>
                    <a:pt x="439" y="106"/>
                    <a:pt x="440" y="108"/>
                    <a:pt x="441" y="110"/>
                  </a:cubicBezTo>
                  <a:lnTo>
                    <a:pt x="459" y="142"/>
                  </a:lnTo>
                  <a:cubicBezTo>
                    <a:pt x="461" y="145"/>
                    <a:pt x="462" y="148"/>
                    <a:pt x="463" y="151"/>
                  </a:cubicBezTo>
                  <a:lnTo>
                    <a:pt x="474" y="187"/>
                  </a:lnTo>
                  <a:cubicBezTo>
                    <a:pt x="475" y="190"/>
                    <a:pt x="476" y="193"/>
                    <a:pt x="476" y="197"/>
                  </a:cubicBezTo>
                  <a:lnTo>
                    <a:pt x="480" y="236"/>
                  </a:lnTo>
                  <a:cubicBezTo>
                    <a:pt x="481" y="239"/>
                    <a:pt x="481" y="242"/>
                    <a:pt x="480" y="245"/>
                  </a:cubicBezTo>
                  <a:lnTo>
                    <a:pt x="476" y="284"/>
                  </a:lnTo>
                  <a:cubicBezTo>
                    <a:pt x="476" y="287"/>
                    <a:pt x="475" y="291"/>
                    <a:pt x="474" y="293"/>
                  </a:cubicBezTo>
                  <a:lnTo>
                    <a:pt x="463" y="329"/>
                  </a:lnTo>
                  <a:cubicBezTo>
                    <a:pt x="462" y="333"/>
                    <a:pt x="461" y="336"/>
                    <a:pt x="460" y="338"/>
                  </a:cubicBezTo>
                  <a:lnTo>
                    <a:pt x="442" y="371"/>
                  </a:lnTo>
                  <a:cubicBezTo>
                    <a:pt x="440" y="374"/>
                    <a:pt x="438" y="377"/>
                    <a:pt x="437" y="379"/>
                  </a:cubicBezTo>
                  <a:lnTo>
                    <a:pt x="414" y="407"/>
                  </a:lnTo>
                  <a:cubicBezTo>
                    <a:pt x="412" y="409"/>
                    <a:pt x="409" y="412"/>
                    <a:pt x="407" y="414"/>
                  </a:cubicBezTo>
                  <a:lnTo>
                    <a:pt x="379" y="437"/>
                  </a:lnTo>
                  <a:cubicBezTo>
                    <a:pt x="377" y="438"/>
                    <a:pt x="374" y="440"/>
                    <a:pt x="371" y="442"/>
                  </a:cubicBezTo>
                  <a:lnTo>
                    <a:pt x="338" y="460"/>
                  </a:lnTo>
                  <a:cubicBezTo>
                    <a:pt x="336" y="461"/>
                    <a:pt x="333" y="462"/>
                    <a:pt x="329" y="463"/>
                  </a:cubicBezTo>
                  <a:lnTo>
                    <a:pt x="293" y="474"/>
                  </a:lnTo>
                  <a:cubicBezTo>
                    <a:pt x="291" y="475"/>
                    <a:pt x="287" y="476"/>
                    <a:pt x="284" y="476"/>
                  </a:cubicBezTo>
                  <a:lnTo>
                    <a:pt x="245" y="480"/>
                  </a:lnTo>
                  <a:cubicBezTo>
                    <a:pt x="242" y="481"/>
                    <a:pt x="239" y="481"/>
                    <a:pt x="236" y="480"/>
                  </a:cubicBezTo>
                  <a:lnTo>
                    <a:pt x="197" y="476"/>
                  </a:lnTo>
                  <a:cubicBezTo>
                    <a:pt x="193" y="476"/>
                    <a:pt x="190" y="475"/>
                    <a:pt x="187" y="474"/>
                  </a:cubicBezTo>
                  <a:lnTo>
                    <a:pt x="151" y="463"/>
                  </a:lnTo>
                  <a:cubicBezTo>
                    <a:pt x="148" y="462"/>
                    <a:pt x="145" y="461"/>
                    <a:pt x="142" y="459"/>
                  </a:cubicBezTo>
                  <a:lnTo>
                    <a:pt x="110" y="441"/>
                  </a:lnTo>
                  <a:cubicBezTo>
                    <a:pt x="108" y="440"/>
                    <a:pt x="106" y="439"/>
                    <a:pt x="104" y="437"/>
                  </a:cubicBezTo>
                  <a:lnTo>
                    <a:pt x="75" y="414"/>
                  </a:lnTo>
                  <a:cubicBezTo>
                    <a:pt x="72" y="412"/>
                    <a:pt x="70" y="410"/>
                    <a:pt x="67" y="407"/>
                  </a:cubicBezTo>
                  <a:lnTo>
                    <a:pt x="44" y="379"/>
                  </a:lnTo>
                  <a:cubicBezTo>
                    <a:pt x="42" y="377"/>
                    <a:pt x="41" y="374"/>
                    <a:pt x="39" y="371"/>
                  </a:cubicBezTo>
                  <a:lnTo>
                    <a:pt x="21" y="338"/>
                  </a:lnTo>
                  <a:cubicBezTo>
                    <a:pt x="20" y="336"/>
                    <a:pt x="19" y="333"/>
                    <a:pt x="18" y="329"/>
                  </a:cubicBezTo>
                  <a:lnTo>
                    <a:pt x="7" y="293"/>
                  </a:lnTo>
                  <a:cubicBezTo>
                    <a:pt x="6" y="291"/>
                    <a:pt x="5" y="287"/>
                    <a:pt x="5" y="284"/>
                  </a:cubicBezTo>
                  <a:lnTo>
                    <a:pt x="1" y="245"/>
                  </a:lnTo>
                  <a:close/>
                  <a:moveTo>
                    <a:pt x="100" y="275"/>
                  </a:moveTo>
                  <a:lnTo>
                    <a:pt x="98" y="265"/>
                  </a:lnTo>
                  <a:lnTo>
                    <a:pt x="109" y="301"/>
                  </a:lnTo>
                  <a:lnTo>
                    <a:pt x="106" y="292"/>
                  </a:lnTo>
                  <a:lnTo>
                    <a:pt x="124" y="325"/>
                  </a:lnTo>
                  <a:lnTo>
                    <a:pt x="119" y="318"/>
                  </a:lnTo>
                  <a:lnTo>
                    <a:pt x="142" y="346"/>
                  </a:lnTo>
                  <a:lnTo>
                    <a:pt x="134" y="339"/>
                  </a:lnTo>
                  <a:lnTo>
                    <a:pt x="163" y="362"/>
                  </a:lnTo>
                  <a:lnTo>
                    <a:pt x="157" y="358"/>
                  </a:lnTo>
                  <a:lnTo>
                    <a:pt x="189" y="376"/>
                  </a:lnTo>
                  <a:lnTo>
                    <a:pt x="179" y="372"/>
                  </a:lnTo>
                  <a:lnTo>
                    <a:pt x="215" y="383"/>
                  </a:lnTo>
                  <a:lnTo>
                    <a:pt x="206" y="381"/>
                  </a:lnTo>
                  <a:lnTo>
                    <a:pt x="245" y="385"/>
                  </a:lnTo>
                  <a:lnTo>
                    <a:pt x="236" y="385"/>
                  </a:lnTo>
                  <a:lnTo>
                    <a:pt x="275" y="381"/>
                  </a:lnTo>
                  <a:lnTo>
                    <a:pt x="265" y="383"/>
                  </a:lnTo>
                  <a:lnTo>
                    <a:pt x="301" y="372"/>
                  </a:lnTo>
                  <a:lnTo>
                    <a:pt x="292" y="375"/>
                  </a:lnTo>
                  <a:lnTo>
                    <a:pt x="325" y="357"/>
                  </a:lnTo>
                  <a:lnTo>
                    <a:pt x="318" y="362"/>
                  </a:lnTo>
                  <a:lnTo>
                    <a:pt x="346" y="339"/>
                  </a:lnTo>
                  <a:lnTo>
                    <a:pt x="339" y="346"/>
                  </a:lnTo>
                  <a:lnTo>
                    <a:pt x="362" y="318"/>
                  </a:lnTo>
                  <a:lnTo>
                    <a:pt x="357" y="325"/>
                  </a:lnTo>
                  <a:lnTo>
                    <a:pt x="375" y="292"/>
                  </a:lnTo>
                  <a:lnTo>
                    <a:pt x="372" y="301"/>
                  </a:lnTo>
                  <a:lnTo>
                    <a:pt x="383" y="265"/>
                  </a:lnTo>
                  <a:lnTo>
                    <a:pt x="381" y="275"/>
                  </a:lnTo>
                  <a:lnTo>
                    <a:pt x="385" y="236"/>
                  </a:lnTo>
                  <a:lnTo>
                    <a:pt x="385" y="245"/>
                  </a:lnTo>
                  <a:lnTo>
                    <a:pt x="381" y="206"/>
                  </a:lnTo>
                  <a:lnTo>
                    <a:pt x="383" y="215"/>
                  </a:lnTo>
                  <a:lnTo>
                    <a:pt x="372" y="179"/>
                  </a:lnTo>
                  <a:lnTo>
                    <a:pt x="376" y="189"/>
                  </a:lnTo>
                  <a:lnTo>
                    <a:pt x="358" y="157"/>
                  </a:lnTo>
                  <a:lnTo>
                    <a:pt x="362" y="163"/>
                  </a:lnTo>
                  <a:lnTo>
                    <a:pt x="339" y="134"/>
                  </a:lnTo>
                  <a:lnTo>
                    <a:pt x="346" y="142"/>
                  </a:lnTo>
                  <a:lnTo>
                    <a:pt x="318" y="119"/>
                  </a:lnTo>
                  <a:lnTo>
                    <a:pt x="325" y="124"/>
                  </a:lnTo>
                  <a:lnTo>
                    <a:pt x="292" y="106"/>
                  </a:lnTo>
                  <a:lnTo>
                    <a:pt x="301" y="109"/>
                  </a:lnTo>
                  <a:lnTo>
                    <a:pt x="265" y="98"/>
                  </a:lnTo>
                  <a:lnTo>
                    <a:pt x="275" y="100"/>
                  </a:lnTo>
                  <a:lnTo>
                    <a:pt x="236" y="96"/>
                  </a:lnTo>
                  <a:lnTo>
                    <a:pt x="245" y="96"/>
                  </a:lnTo>
                  <a:lnTo>
                    <a:pt x="206" y="100"/>
                  </a:lnTo>
                  <a:lnTo>
                    <a:pt x="215" y="98"/>
                  </a:lnTo>
                  <a:lnTo>
                    <a:pt x="179" y="109"/>
                  </a:lnTo>
                  <a:lnTo>
                    <a:pt x="189" y="105"/>
                  </a:lnTo>
                  <a:lnTo>
                    <a:pt x="157" y="123"/>
                  </a:lnTo>
                  <a:lnTo>
                    <a:pt x="163" y="119"/>
                  </a:lnTo>
                  <a:lnTo>
                    <a:pt x="134" y="142"/>
                  </a:lnTo>
                  <a:lnTo>
                    <a:pt x="142" y="134"/>
                  </a:lnTo>
                  <a:lnTo>
                    <a:pt x="119" y="163"/>
                  </a:lnTo>
                  <a:lnTo>
                    <a:pt x="123" y="157"/>
                  </a:lnTo>
                  <a:lnTo>
                    <a:pt x="105" y="189"/>
                  </a:lnTo>
                  <a:lnTo>
                    <a:pt x="109" y="179"/>
                  </a:lnTo>
                  <a:lnTo>
                    <a:pt x="98" y="215"/>
                  </a:lnTo>
                  <a:lnTo>
                    <a:pt x="100" y="206"/>
                  </a:lnTo>
                  <a:lnTo>
                    <a:pt x="96" y="245"/>
                  </a:lnTo>
                  <a:lnTo>
                    <a:pt x="96" y="236"/>
                  </a:lnTo>
                  <a:lnTo>
                    <a:pt x="100" y="275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6" name="Oval 51"/>
            <p:cNvSpPr>
              <a:spLocks noChangeArrowheads="1"/>
            </p:cNvSpPr>
            <p:nvPr/>
          </p:nvSpPr>
          <p:spPr bwMode="auto">
            <a:xfrm>
              <a:off x="6889912" y="4158586"/>
              <a:ext cx="65087" cy="63500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7" name="Freeform 52"/>
            <p:cNvSpPr>
              <a:spLocks noEditPoints="1"/>
            </p:cNvSpPr>
            <p:nvPr/>
          </p:nvSpPr>
          <p:spPr bwMode="auto">
            <a:xfrm>
              <a:off x="6881974" y="4150648"/>
              <a:ext cx="80963" cy="79375"/>
            </a:xfrm>
            <a:custGeom>
              <a:avLst/>
              <a:gdLst>
                <a:gd name="T0" fmla="*/ 5 w 481"/>
                <a:gd name="T1" fmla="*/ 197 h 481"/>
                <a:gd name="T2" fmla="*/ 22 w 481"/>
                <a:gd name="T3" fmla="*/ 142 h 481"/>
                <a:gd name="T4" fmla="*/ 67 w 481"/>
                <a:gd name="T5" fmla="*/ 75 h 481"/>
                <a:gd name="T6" fmla="*/ 110 w 481"/>
                <a:gd name="T7" fmla="*/ 40 h 481"/>
                <a:gd name="T8" fmla="*/ 187 w 481"/>
                <a:gd name="T9" fmla="*/ 7 h 481"/>
                <a:gd name="T10" fmla="*/ 245 w 481"/>
                <a:gd name="T11" fmla="*/ 1 h 481"/>
                <a:gd name="T12" fmla="*/ 329 w 481"/>
                <a:gd name="T13" fmla="*/ 18 h 481"/>
                <a:gd name="T14" fmla="*/ 379 w 481"/>
                <a:gd name="T15" fmla="*/ 44 h 481"/>
                <a:gd name="T16" fmla="*/ 437 w 481"/>
                <a:gd name="T17" fmla="*/ 104 h 481"/>
                <a:gd name="T18" fmla="*/ 463 w 481"/>
                <a:gd name="T19" fmla="*/ 151 h 481"/>
                <a:gd name="T20" fmla="*/ 480 w 481"/>
                <a:gd name="T21" fmla="*/ 236 h 481"/>
                <a:gd name="T22" fmla="*/ 474 w 481"/>
                <a:gd name="T23" fmla="*/ 293 h 481"/>
                <a:gd name="T24" fmla="*/ 442 w 481"/>
                <a:gd name="T25" fmla="*/ 371 h 481"/>
                <a:gd name="T26" fmla="*/ 407 w 481"/>
                <a:gd name="T27" fmla="*/ 414 h 481"/>
                <a:gd name="T28" fmla="*/ 338 w 481"/>
                <a:gd name="T29" fmla="*/ 460 h 481"/>
                <a:gd name="T30" fmla="*/ 284 w 481"/>
                <a:gd name="T31" fmla="*/ 476 h 481"/>
                <a:gd name="T32" fmla="*/ 197 w 481"/>
                <a:gd name="T33" fmla="*/ 476 h 481"/>
                <a:gd name="T34" fmla="*/ 142 w 481"/>
                <a:gd name="T35" fmla="*/ 459 h 481"/>
                <a:gd name="T36" fmla="*/ 75 w 481"/>
                <a:gd name="T37" fmla="*/ 414 h 481"/>
                <a:gd name="T38" fmla="*/ 39 w 481"/>
                <a:gd name="T39" fmla="*/ 371 h 481"/>
                <a:gd name="T40" fmla="*/ 7 w 481"/>
                <a:gd name="T41" fmla="*/ 293 h 481"/>
                <a:gd name="T42" fmla="*/ 100 w 481"/>
                <a:gd name="T43" fmla="*/ 275 h 481"/>
                <a:gd name="T44" fmla="*/ 106 w 481"/>
                <a:gd name="T45" fmla="*/ 292 h 481"/>
                <a:gd name="T46" fmla="*/ 142 w 481"/>
                <a:gd name="T47" fmla="*/ 346 h 481"/>
                <a:gd name="T48" fmla="*/ 157 w 481"/>
                <a:gd name="T49" fmla="*/ 358 h 481"/>
                <a:gd name="T50" fmla="*/ 215 w 481"/>
                <a:gd name="T51" fmla="*/ 383 h 481"/>
                <a:gd name="T52" fmla="*/ 236 w 481"/>
                <a:gd name="T53" fmla="*/ 385 h 481"/>
                <a:gd name="T54" fmla="*/ 301 w 481"/>
                <a:gd name="T55" fmla="*/ 372 h 481"/>
                <a:gd name="T56" fmla="*/ 318 w 481"/>
                <a:gd name="T57" fmla="*/ 362 h 481"/>
                <a:gd name="T58" fmla="*/ 362 w 481"/>
                <a:gd name="T59" fmla="*/ 318 h 481"/>
                <a:gd name="T60" fmla="*/ 372 w 481"/>
                <a:gd name="T61" fmla="*/ 301 h 481"/>
                <a:gd name="T62" fmla="*/ 385 w 481"/>
                <a:gd name="T63" fmla="*/ 236 h 481"/>
                <a:gd name="T64" fmla="*/ 383 w 481"/>
                <a:gd name="T65" fmla="*/ 215 h 481"/>
                <a:gd name="T66" fmla="*/ 358 w 481"/>
                <a:gd name="T67" fmla="*/ 157 h 481"/>
                <a:gd name="T68" fmla="*/ 346 w 481"/>
                <a:gd name="T69" fmla="*/ 142 h 481"/>
                <a:gd name="T70" fmla="*/ 292 w 481"/>
                <a:gd name="T71" fmla="*/ 106 h 481"/>
                <a:gd name="T72" fmla="*/ 275 w 481"/>
                <a:gd name="T73" fmla="*/ 100 h 481"/>
                <a:gd name="T74" fmla="*/ 206 w 481"/>
                <a:gd name="T75" fmla="*/ 100 h 481"/>
                <a:gd name="T76" fmla="*/ 189 w 481"/>
                <a:gd name="T77" fmla="*/ 105 h 481"/>
                <a:gd name="T78" fmla="*/ 134 w 481"/>
                <a:gd name="T79" fmla="*/ 142 h 481"/>
                <a:gd name="T80" fmla="*/ 123 w 481"/>
                <a:gd name="T81" fmla="*/ 157 h 481"/>
                <a:gd name="T82" fmla="*/ 98 w 481"/>
                <a:gd name="T83" fmla="*/ 215 h 481"/>
                <a:gd name="T84" fmla="*/ 96 w 481"/>
                <a:gd name="T85" fmla="*/ 236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81" h="481">
                  <a:moveTo>
                    <a:pt x="1" y="245"/>
                  </a:moveTo>
                  <a:cubicBezTo>
                    <a:pt x="0" y="242"/>
                    <a:pt x="0" y="239"/>
                    <a:pt x="1" y="236"/>
                  </a:cubicBezTo>
                  <a:lnTo>
                    <a:pt x="5" y="197"/>
                  </a:lnTo>
                  <a:cubicBezTo>
                    <a:pt x="5" y="193"/>
                    <a:pt x="6" y="190"/>
                    <a:pt x="7" y="187"/>
                  </a:cubicBezTo>
                  <a:lnTo>
                    <a:pt x="18" y="151"/>
                  </a:lnTo>
                  <a:cubicBezTo>
                    <a:pt x="19" y="148"/>
                    <a:pt x="20" y="145"/>
                    <a:pt x="22" y="142"/>
                  </a:cubicBezTo>
                  <a:lnTo>
                    <a:pt x="40" y="110"/>
                  </a:lnTo>
                  <a:cubicBezTo>
                    <a:pt x="41" y="108"/>
                    <a:pt x="42" y="106"/>
                    <a:pt x="44" y="104"/>
                  </a:cubicBezTo>
                  <a:lnTo>
                    <a:pt x="67" y="75"/>
                  </a:lnTo>
                  <a:cubicBezTo>
                    <a:pt x="69" y="72"/>
                    <a:pt x="72" y="69"/>
                    <a:pt x="75" y="67"/>
                  </a:cubicBezTo>
                  <a:lnTo>
                    <a:pt x="104" y="44"/>
                  </a:lnTo>
                  <a:cubicBezTo>
                    <a:pt x="106" y="42"/>
                    <a:pt x="108" y="41"/>
                    <a:pt x="110" y="40"/>
                  </a:cubicBezTo>
                  <a:lnTo>
                    <a:pt x="142" y="22"/>
                  </a:lnTo>
                  <a:cubicBezTo>
                    <a:pt x="145" y="20"/>
                    <a:pt x="148" y="19"/>
                    <a:pt x="151" y="18"/>
                  </a:cubicBezTo>
                  <a:lnTo>
                    <a:pt x="187" y="7"/>
                  </a:lnTo>
                  <a:cubicBezTo>
                    <a:pt x="190" y="6"/>
                    <a:pt x="193" y="5"/>
                    <a:pt x="197" y="5"/>
                  </a:cubicBezTo>
                  <a:lnTo>
                    <a:pt x="236" y="1"/>
                  </a:lnTo>
                  <a:cubicBezTo>
                    <a:pt x="239" y="0"/>
                    <a:pt x="242" y="0"/>
                    <a:pt x="245" y="1"/>
                  </a:cubicBezTo>
                  <a:lnTo>
                    <a:pt x="284" y="5"/>
                  </a:lnTo>
                  <a:cubicBezTo>
                    <a:pt x="287" y="5"/>
                    <a:pt x="291" y="6"/>
                    <a:pt x="293" y="7"/>
                  </a:cubicBezTo>
                  <a:lnTo>
                    <a:pt x="329" y="18"/>
                  </a:lnTo>
                  <a:cubicBezTo>
                    <a:pt x="333" y="19"/>
                    <a:pt x="336" y="20"/>
                    <a:pt x="338" y="21"/>
                  </a:cubicBezTo>
                  <a:lnTo>
                    <a:pt x="371" y="39"/>
                  </a:lnTo>
                  <a:cubicBezTo>
                    <a:pt x="374" y="41"/>
                    <a:pt x="377" y="42"/>
                    <a:pt x="379" y="44"/>
                  </a:cubicBezTo>
                  <a:lnTo>
                    <a:pt x="407" y="67"/>
                  </a:lnTo>
                  <a:cubicBezTo>
                    <a:pt x="410" y="70"/>
                    <a:pt x="412" y="72"/>
                    <a:pt x="414" y="75"/>
                  </a:cubicBezTo>
                  <a:lnTo>
                    <a:pt x="437" y="104"/>
                  </a:lnTo>
                  <a:cubicBezTo>
                    <a:pt x="439" y="106"/>
                    <a:pt x="440" y="108"/>
                    <a:pt x="441" y="110"/>
                  </a:cubicBezTo>
                  <a:lnTo>
                    <a:pt x="459" y="142"/>
                  </a:lnTo>
                  <a:cubicBezTo>
                    <a:pt x="461" y="145"/>
                    <a:pt x="462" y="148"/>
                    <a:pt x="463" y="151"/>
                  </a:cubicBezTo>
                  <a:lnTo>
                    <a:pt x="474" y="187"/>
                  </a:lnTo>
                  <a:cubicBezTo>
                    <a:pt x="475" y="190"/>
                    <a:pt x="476" y="193"/>
                    <a:pt x="476" y="197"/>
                  </a:cubicBezTo>
                  <a:lnTo>
                    <a:pt x="480" y="236"/>
                  </a:lnTo>
                  <a:cubicBezTo>
                    <a:pt x="481" y="239"/>
                    <a:pt x="481" y="242"/>
                    <a:pt x="480" y="245"/>
                  </a:cubicBezTo>
                  <a:lnTo>
                    <a:pt x="476" y="284"/>
                  </a:lnTo>
                  <a:cubicBezTo>
                    <a:pt x="476" y="287"/>
                    <a:pt x="475" y="291"/>
                    <a:pt x="474" y="293"/>
                  </a:cubicBezTo>
                  <a:lnTo>
                    <a:pt x="463" y="329"/>
                  </a:lnTo>
                  <a:cubicBezTo>
                    <a:pt x="462" y="333"/>
                    <a:pt x="461" y="336"/>
                    <a:pt x="460" y="338"/>
                  </a:cubicBezTo>
                  <a:lnTo>
                    <a:pt x="442" y="371"/>
                  </a:lnTo>
                  <a:cubicBezTo>
                    <a:pt x="440" y="374"/>
                    <a:pt x="438" y="377"/>
                    <a:pt x="437" y="379"/>
                  </a:cubicBezTo>
                  <a:lnTo>
                    <a:pt x="414" y="407"/>
                  </a:lnTo>
                  <a:cubicBezTo>
                    <a:pt x="412" y="409"/>
                    <a:pt x="409" y="412"/>
                    <a:pt x="407" y="414"/>
                  </a:cubicBezTo>
                  <a:lnTo>
                    <a:pt x="379" y="437"/>
                  </a:lnTo>
                  <a:cubicBezTo>
                    <a:pt x="377" y="438"/>
                    <a:pt x="374" y="440"/>
                    <a:pt x="371" y="442"/>
                  </a:cubicBezTo>
                  <a:lnTo>
                    <a:pt x="338" y="460"/>
                  </a:lnTo>
                  <a:cubicBezTo>
                    <a:pt x="336" y="461"/>
                    <a:pt x="333" y="462"/>
                    <a:pt x="329" y="463"/>
                  </a:cubicBezTo>
                  <a:lnTo>
                    <a:pt x="293" y="474"/>
                  </a:lnTo>
                  <a:cubicBezTo>
                    <a:pt x="291" y="475"/>
                    <a:pt x="287" y="476"/>
                    <a:pt x="284" y="476"/>
                  </a:cubicBezTo>
                  <a:lnTo>
                    <a:pt x="245" y="480"/>
                  </a:lnTo>
                  <a:cubicBezTo>
                    <a:pt x="242" y="481"/>
                    <a:pt x="239" y="481"/>
                    <a:pt x="236" y="480"/>
                  </a:cubicBezTo>
                  <a:lnTo>
                    <a:pt x="197" y="476"/>
                  </a:lnTo>
                  <a:cubicBezTo>
                    <a:pt x="193" y="476"/>
                    <a:pt x="190" y="475"/>
                    <a:pt x="187" y="474"/>
                  </a:cubicBezTo>
                  <a:lnTo>
                    <a:pt x="151" y="463"/>
                  </a:lnTo>
                  <a:cubicBezTo>
                    <a:pt x="148" y="462"/>
                    <a:pt x="145" y="461"/>
                    <a:pt x="142" y="459"/>
                  </a:cubicBezTo>
                  <a:lnTo>
                    <a:pt x="110" y="441"/>
                  </a:lnTo>
                  <a:cubicBezTo>
                    <a:pt x="108" y="440"/>
                    <a:pt x="106" y="439"/>
                    <a:pt x="104" y="437"/>
                  </a:cubicBezTo>
                  <a:lnTo>
                    <a:pt x="75" y="414"/>
                  </a:lnTo>
                  <a:cubicBezTo>
                    <a:pt x="72" y="412"/>
                    <a:pt x="70" y="410"/>
                    <a:pt x="67" y="407"/>
                  </a:cubicBezTo>
                  <a:lnTo>
                    <a:pt x="44" y="379"/>
                  </a:lnTo>
                  <a:cubicBezTo>
                    <a:pt x="42" y="377"/>
                    <a:pt x="41" y="374"/>
                    <a:pt x="39" y="371"/>
                  </a:cubicBezTo>
                  <a:lnTo>
                    <a:pt x="21" y="338"/>
                  </a:lnTo>
                  <a:cubicBezTo>
                    <a:pt x="20" y="336"/>
                    <a:pt x="19" y="333"/>
                    <a:pt x="18" y="329"/>
                  </a:cubicBezTo>
                  <a:lnTo>
                    <a:pt x="7" y="293"/>
                  </a:lnTo>
                  <a:cubicBezTo>
                    <a:pt x="6" y="291"/>
                    <a:pt x="5" y="287"/>
                    <a:pt x="5" y="284"/>
                  </a:cubicBezTo>
                  <a:lnTo>
                    <a:pt x="1" y="245"/>
                  </a:lnTo>
                  <a:close/>
                  <a:moveTo>
                    <a:pt x="100" y="275"/>
                  </a:moveTo>
                  <a:lnTo>
                    <a:pt x="98" y="265"/>
                  </a:lnTo>
                  <a:lnTo>
                    <a:pt x="109" y="301"/>
                  </a:lnTo>
                  <a:lnTo>
                    <a:pt x="106" y="292"/>
                  </a:lnTo>
                  <a:lnTo>
                    <a:pt x="124" y="325"/>
                  </a:lnTo>
                  <a:lnTo>
                    <a:pt x="119" y="318"/>
                  </a:lnTo>
                  <a:lnTo>
                    <a:pt x="142" y="346"/>
                  </a:lnTo>
                  <a:lnTo>
                    <a:pt x="134" y="339"/>
                  </a:lnTo>
                  <a:lnTo>
                    <a:pt x="163" y="362"/>
                  </a:lnTo>
                  <a:lnTo>
                    <a:pt x="157" y="358"/>
                  </a:lnTo>
                  <a:lnTo>
                    <a:pt x="189" y="376"/>
                  </a:lnTo>
                  <a:lnTo>
                    <a:pt x="179" y="372"/>
                  </a:lnTo>
                  <a:lnTo>
                    <a:pt x="215" y="383"/>
                  </a:lnTo>
                  <a:lnTo>
                    <a:pt x="206" y="381"/>
                  </a:lnTo>
                  <a:lnTo>
                    <a:pt x="245" y="385"/>
                  </a:lnTo>
                  <a:lnTo>
                    <a:pt x="236" y="385"/>
                  </a:lnTo>
                  <a:lnTo>
                    <a:pt x="275" y="381"/>
                  </a:lnTo>
                  <a:lnTo>
                    <a:pt x="265" y="383"/>
                  </a:lnTo>
                  <a:lnTo>
                    <a:pt x="301" y="372"/>
                  </a:lnTo>
                  <a:lnTo>
                    <a:pt x="292" y="375"/>
                  </a:lnTo>
                  <a:lnTo>
                    <a:pt x="325" y="357"/>
                  </a:lnTo>
                  <a:lnTo>
                    <a:pt x="318" y="362"/>
                  </a:lnTo>
                  <a:lnTo>
                    <a:pt x="346" y="339"/>
                  </a:lnTo>
                  <a:lnTo>
                    <a:pt x="339" y="346"/>
                  </a:lnTo>
                  <a:lnTo>
                    <a:pt x="362" y="318"/>
                  </a:lnTo>
                  <a:lnTo>
                    <a:pt x="357" y="325"/>
                  </a:lnTo>
                  <a:lnTo>
                    <a:pt x="375" y="292"/>
                  </a:lnTo>
                  <a:lnTo>
                    <a:pt x="372" y="301"/>
                  </a:lnTo>
                  <a:lnTo>
                    <a:pt x="383" y="265"/>
                  </a:lnTo>
                  <a:lnTo>
                    <a:pt x="381" y="275"/>
                  </a:lnTo>
                  <a:lnTo>
                    <a:pt x="385" y="236"/>
                  </a:lnTo>
                  <a:lnTo>
                    <a:pt x="385" y="245"/>
                  </a:lnTo>
                  <a:lnTo>
                    <a:pt x="381" y="206"/>
                  </a:lnTo>
                  <a:lnTo>
                    <a:pt x="383" y="215"/>
                  </a:lnTo>
                  <a:lnTo>
                    <a:pt x="372" y="179"/>
                  </a:lnTo>
                  <a:lnTo>
                    <a:pt x="376" y="189"/>
                  </a:lnTo>
                  <a:lnTo>
                    <a:pt x="358" y="157"/>
                  </a:lnTo>
                  <a:lnTo>
                    <a:pt x="362" y="163"/>
                  </a:lnTo>
                  <a:lnTo>
                    <a:pt x="339" y="134"/>
                  </a:lnTo>
                  <a:lnTo>
                    <a:pt x="346" y="142"/>
                  </a:lnTo>
                  <a:lnTo>
                    <a:pt x="318" y="119"/>
                  </a:lnTo>
                  <a:lnTo>
                    <a:pt x="325" y="124"/>
                  </a:lnTo>
                  <a:lnTo>
                    <a:pt x="292" y="106"/>
                  </a:lnTo>
                  <a:lnTo>
                    <a:pt x="301" y="109"/>
                  </a:lnTo>
                  <a:lnTo>
                    <a:pt x="265" y="98"/>
                  </a:lnTo>
                  <a:lnTo>
                    <a:pt x="275" y="100"/>
                  </a:lnTo>
                  <a:lnTo>
                    <a:pt x="236" y="96"/>
                  </a:lnTo>
                  <a:lnTo>
                    <a:pt x="245" y="96"/>
                  </a:lnTo>
                  <a:lnTo>
                    <a:pt x="206" y="100"/>
                  </a:lnTo>
                  <a:lnTo>
                    <a:pt x="215" y="98"/>
                  </a:lnTo>
                  <a:lnTo>
                    <a:pt x="179" y="109"/>
                  </a:lnTo>
                  <a:lnTo>
                    <a:pt x="189" y="105"/>
                  </a:lnTo>
                  <a:lnTo>
                    <a:pt x="157" y="123"/>
                  </a:lnTo>
                  <a:lnTo>
                    <a:pt x="163" y="119"/>
                  </a:lnTo>
                  <a:lnTo>
                    <a:pt x="134" y="142"/>
                  </a:lnTo>
                  <a:lnTo>
                    <a:pt x="142" y="134"/>
                  </a:lnTo>
                  <a:lnTo>
                    <a:pt x="119" y="163"/>
                  </a:lnTo>
                  <a:lnTo>
                    <a:pt x="123" y="157"/>
                  </a:lnTo>
                  <a:lnTo>
                    <a:pt x="105" y="189"/>
                  </a:lnTo>
                  <a:lnTo>
                    <a:pt x="109" y="179"/>
                  </a:lnTo>
                  <a:lnTo>
                    <a:pt x="98" y="215"/>
                  </a:lnTo>
                  <a:lnTo>
                    <a:pt x="100" y="206"/>
                  </a:lnTo>
                  <a:lnTo>
                    <a:pt x="96" y="245"/>
                  </a:lnTo>
                  <a:lnTo>
                    <a:pt x="96" y="236"/>
                  </a:lnTo>
                  <a:lnTo>
                    <a:pt x="100" y="275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8" name="Oval 53"/>
            <p:cNvSpPr>
              <a:spLocks noChangeArrowheads="1"/>
            </p:cNvSpPr>
            <p:nvPr/>
          </p:nvSpPr>
          <p:spPr bwMode="auto">
            <a:xfrm>
              <a:off x="6893087" y="4268123"/>
              <a:ext cx="65087" cy="65088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9" name="Freeform 54"/>
            <p:cNvSpPr>
              <a:spLocks noEditPoints="1"/>
            </p:cNvSpPr>
            <p:nvPr/>
          </p:nvSpPr>
          <p:spPr bwMode="auto">
            <a:xfrm>
              <a:off x="6885149" y="4260186"/>
              <a:ext cx="80963" cy="80962"/>
            </a:xfrm>
            <a:custGeom>
              <a:avLst/>
              <a:gdLst>
                <a:gd name="T0" fmla="*/ 5 w 481"/>
                <a:gd name="T1" fmla="*/ 197 h 481"/>
                <a:gd name="T2" fmla="*/ 22 w 481"/>
                <a:gd name="T3" fmla="*/ 142 h 481"/>
                <a:gd name="T4" fmla="*/ 67 w 481"/>
                <a:gd name="T5" fmla="*/ 75 h 481"/>
                <a:gd name="T6" fmla="*/ 110 w 481"/>
                <a:gd name="T7" fmla="*/ 40 h 481"/>
                <a:gd name="T8" fmla="*/ 187 w 481"/>
                <a:gd name="T9" fmla="*/ 7 h 481"/>
                <a:gd name="T10" fmla="*/ 245 w 481"/>
                <a:gd name="T11" fmla="*/ 1 h 481"/>
                <a:gd name="T12" fmla="*/ 329 w 481"/>
                <a:gd name="T13" fmla="*/ 18 h 481"/>
                <a:gd name="T14" fmla="*/ 379 w 481"/>
                <a:gd name="T15" fmla="*/ 44 h 481"/>
                <a:gd name="T16" fmla="*/ 437 w 481"/>
                <a:gd name="T17" fmla="*/ 104 h 481"/>
                <a:gd name="T18" fmla="*/ 463 w 481"/>
                <a:gd name="T19" fmla="*/ 151 h 481"/>
                <a:gd name="T20" fmla="*/ 480 w 481"/>
                <a:gd name="T21" fmla="*/ 236 h 481"/>
                <a:gd name="T22" fmla="*/ 474 w 481"/>
                <a:gd name="T23" fmla="*/ 293 h 481"/>
                <a:gd name="T24" fmla="*/ 442 w 481"/>
                <a:gd name="T25" fmla="*/ 371 h 481"/>
                <a:gd name="T26" fmla="*/ 407 w 481"/>
                <a:gd name="T27" fmla="*/ 414 h 481"/>
                <a:gd name="T28" fmla="*/ 338 w 481"/>
                <a:gd name="T29" fmla="*/ 460 h 481"/>
                <a:gd name="T30" fmla="*/ 284 w 481"/>
                <a:gd name="T31" fmla="*/ 476 h 481"/>
                <a:gd name="T32" fmla="*/ 197 w 481"/>
                <a:gd name="T33" fmla="*/ 476 h 481"/>
                <a:gd name="T34" fmla="*/ 142 w 481"/>
                <a:gd name="T35" fmla="*/ 459 h 481"/>
                <a:gd name="T36" fmla="*/ 75 w 481"/>
                <a:gd name="T37" fmla="*/ 414 h 481"/>
                <a:gd name="T38" fmla="*/ 39 w 481"/>
                <a:gd name="T39" fmla="*/ 371 h 481"/>
                <a:gd name="T40" fmla="*/ 7 w 481"/>
                <a:gd name="T41" fmla="*/ 293 h 481"/>
                <a:gd name="T42" fmla="*/ 100 w 481"/>
                <a:gd name="T43" fmla="*/ 275 h 481"/>
                <a:gd name="T44" fmla="*/ 106 w 481"/>
                <a:gd name="T45" fmla="*/ 292 h 481"/>
                <a:gd name="T46" fmla="*/ 142 w 481"/>
                <a:gd name="T47" fmla="*/ 346 h 481"/>
                <a:gd name="T48" fmla="*/ 157 w 481"/>
                <a:gd name="T49" fmla="*/ 358 h 481"/>
                <a:gd name="T50" fmla="*/ 215 w 481"/>
                <a:gd name="T51" fmla="*/ 383 h 481"/>
                <a:gd name="T52" fmla="*/ 236 w 481"/>
                <a:gd name="T53" fmla="*/ 385 h 481"/>
                <a:gd name="T54" fmla="*/ 301 w 481"/>
                <a:gd name="T55" fmla="*/ 372 h 481"/>
                <a:gd name="T56" fmla="*/ 318 w 481"/>
                <a:gd name="T57" fmla="*/ 362 h 481"/>
                <a:gd name="T58" fmla="*/ 362 w 481"/>
                <a:gd name="T59" fmla="*/ 318 h 481"/>
                <a:gd name="T60" fmla="*/ 372 w 481"/>
                <a:gd name="T61" fmla="*/ 301 h 481"/>
                <a:gd name="T62" fmla="*/ 385 w 481"/>
                <a:gd name="T63" fmla="*/ 236 h 481"/>
                <a:gd name="T64" fmla="*/ 383 w 481"/>
                <a:gd name="T65" fmla="*/ 215 h 481"/>
                <a:gd name="T66" fmla="*/ 358 w 481"/>
                <a:gd name="T67" fmla="*/ 157 h 481"/>
                <a:gd name="T68" fmla="*/ 346 w 481"/>
                <a:gd name="T69" fmla="*/ 142 h 481"/>
                <a:gd name="T70" fmla="*/ 292 w 481"/>
                <a:gd name="T71" fmla="*/ 106 h 481"/>
                <a:gd name="T72" fmla="*/ 275 w 481"/>
                <a:gd name="T73" fmla="*/ 100 h 481"/>
                <a:gd name="T74" fmla="*/ 206 w 481"/>
                <a:gd name="T75" fmla="*/ 100 h 481"/>
                <a:gd name="T76" fmla="*/ 189 w 481"/>
                <a:gd name="T77" fmla="*/ 105 h 481"/>
                <a:gd name="T78" fmla="*/ 134 w 481"/>
                <a:gd name="T79" fmla="*/ 142 h 481"/>
                <a:gd name="T80" fmla="*/ 123 w 481"/>
                <a:gd name="T81" fmla="*/ 157 h 481"/>
                <a:gd name="T82" fmla="*/ 98 w 481"/>
                <a:gd name="T83" fmla="*/ 215 h 481"/>
                <a:gd name="T84" fmla="*/ 96 w 481"/>
                <a:gd name="T85" fmla="*/ 236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81" h="481">
                  <a:moveTo>
                    <a:pt x="1" y="245"/>
                  </a:moveTo>
                  <a:cubicBezTo>
                    <a:pt x="0" y="242"/>
                    <a:pt x="0" y="239"/>
                    <a:pt x="1" y="236"/>
                  </a:cubicBezTo>
                  <a:lnTo>
                    <a:pt x="5" y="197"/>
                  </a:lnTo>
                  <a:cubicBezTo>
                    <a:pt x="5" y="193"/>
                    <a:pt x="6" y="190"/>
                    <a:pt x="7" y="187"/>
                  </a:cubicBezTo>
                  <a:lnTo>
                    <a:pt x="18" y="151"/>
                  </a:lnTo>
                  <a:cubicBezTo>
                    <a:pt x="19" y="148"/>
                    <a:pt x="20" y="145"/>
                    <a:pt x="22" y="142"/>
                  </a:cubicBezTo>
                  <a:lnTo>
                    <a:pt x="40" y="110"/>
                  </a:lnTo>
                  <a:cubicBezTo>
                    <a:pt x="41" y="108"/>
                    <a:pt x="42" y="106"/>
                    <a:pt x="44" y="104"/>
                  </a:cubicBezTo>
                  <a:lnTo>
                    <a:pt x="67" y="75"/>
                  </a:lnTo>
                  <a:cubicBezTo>
                    <a:pt x="69" y="72"/>
                    <a:pt x="72" y="69"/>
                    <a:pt x="75" y="67"/>
                  </a:cubicBezTo>
                  <a:lnTo>
                    <a:pt x="104" y="44"/>
                  </a:lnTo>
                  <a:cubicBezTo>
                    <a:pt x="106" y="42"/>
                    <a:pt x="108" y="41"/>
                    <a:pt x="110" y="40"/>
                  </a:cubicBezTo>
                  <a:lnTo>
                    <a:pt x="142" y="22"/>
                  </a:lnTo>
                  <a:cubicBezTo>
                    <a:pt x="145" y="20"/>
                    <a:pt x="148" y="19"/>
                    <a:pt x="151" y="18"/>
                  </a:cubicBezTo>
                  <a:lnTo>
                    <a:pt x="187" y="7"/>
                  </a:lnTo>
                  <a:cubicBezTo>
                    <a:pt x="190" y="6"/>
                    <a:pt x="193" y="5"/>
                    <a:pt x="197" y="5"/>
                  </a:cubicBezTo>
                  <a:lnTo>
                    <a:pt x="236" y="1"/>
                  </a:lnTo>
                  <a:cubicBezTo>
                    <a:pt x="239" y="0"/>
                    <a:pt x="242" y="0"/>
                    <a:pt x="245" y="1"/>
                  </a:cubicBezTo>
                  <a:lnTo>
                    <a:pt x="284" y="5"/>
                  </a:lnTo>
                  <a:cubicBezTo>
                    <a:pt x="287" y="5"/>
                    <a:pt x="291" y="6"/>
                    <a:pt x="293" y="7"/>
                  </a:cubicBezTo>
                  <a:lnTo>
                    <a:pt x="329" y="18"/>
                  </a:lnTo>
                  <a:cubicBezTo>
                    <a:pt x="333" y="19"/>
                    <a:pt x="336" y="20"/>
                    <a:pt x="338" y="21"/>
                  </a:cubicBezTo>
                  <a:lnTo>
                    <a:pt x="371" y="39"/>
                  </a:lnTo>
                  <a:cubicBezTo>
                    <a:pt x="374" y="41"/>
                    <a:pt x="377" y="42"/>
                    <a:pt x="379" y="44"/>
                  </a:cubicBezTo>
                  <a:lnTo>
                    <a:pt x="407" y="67"/>
                  </a:lnTo>
                  <a:cubicBezTo>
                    <a:pt x="410" y="70"/>
                    <a:pt x="412" y="72"/>
                    <a:pt x="414" y="75"/>
                  </a:cubicBezTo>
                  <a:lnTo>
                    <a:pt x="437" y="104"/>
                  </a:lnTo>
                  <a:cubicBezTo>
                    <a:pt x="439" y="106"/>
                    <a:pt x="440" y="108"/>
                    <a:pt x="441" y="110"/>
                  </a:cubicBezTo>
                  <a:lnTo>
                    <a:pt x="459" y="142"/>
                  </a:lnTo>
                  <a:cubicBezTo>
                    <a:pt x="461" y="145"/>
                    <a:pt x="462" y="148"/>
                    <a:pt x="463" y="151"/>
                  </a:cubicBezTo>
                  <a:lnTo>
                    <a:pt x="474" y="187"/>
                  </a:lnTo>
                  <a:cubicBezTo>
                    <a:pt x="475" y="190"/>
                    <a:pt x="476" y="193"/>
                    <a:pt x="476" y="197"/>
                  </a:cubicBezTo>
                  <a:lnTo>
                    <a:pt x="480" y="236"/>
                  </a:lnTo>
                  <a:cubicBezTo>
                    <a:pt x="481" y="239"/>
                    <a:pt x="481" y="242"/>
                    <a:pt x="480" y="245"/>
                  </a:cubicBezTo>
                  <a:lnTo>
                    <a:pt x="476" y="284"/>
                  </a:lnTo>
                  <a:cubicBezTo>
                    <a:pt x="476" y="287"/>
                    <a:pt x="475" y="291"/>
                    <a:pt x="474" y="293"/>
                  </a:cubicBezTo>
                  <a:lnTo>
                    <a:pt x="463" y="329"/>
                  </a:lnTo>
                  <a:cubicBezTo>
                    <a:pt x="462" y="333"/>
                    <a:pt x="461" y="336"/>
                    <a:pt x="460" y="338"/>
                  </a:cubicBezTo>
                  <a:lnTo>
                    <a:pt x="442" y="371"/>
                  </a:lnTo>
                  <a:cubicBezTo>
                    <a:pt x="440" y="374"/>
                    <a:pt x="438" y="377"/>
                    <a:pt x="437" y="379"/>
                  </a:cubicBezTo>
                  <a:lnTo>
                    <a:pt x="414" y="407"/>
                  </a:lnTo>
                  <a:cubicBezTo>
                    <a:pt x="412" y="409"/>
                    <a:pt x="409" y="412"/>
                    <a:pt x="407" y="414"/>
                  </a:cubicBezTo>
                  <a:lnTo>
                    <a:pt x="379" y="437"/>
                  </a:lnTo>
                  <a:cubicBezTo>
                    <a:pt x="377" y="438"/>
                    <a:pt x="374" y="440"/>
                    <a:pt x="371" y="442"/>
                  </a:cubicBezTo>
                  <a:lnTo>
                    <a:pt x="338" y="460"/>
                  </a:lnTo>
                  <a:cubicBezTo>
                    <a:pt x="336" y="461"/>
                    <a:pt x="333" y="462"/>
                    <a:pt x="329" y="463"/>
                  </a:cubicBezTo>
                  <a:lnTo>
                    <a:pt x="293" y="474"/>
                  </a:lnTo>
                  <a:cubicBezTo>
                    <a:pt x="291" y="475"/>
                    <a:pt x="287" y="476"/>
                    <a:pt x="284" y="476"/>
                  </a:cubicBezTo>
                  <a:lnTo>
                    <a:pt x="245" y="480"/>
                  </a:lnTo>
                  <a:cubicBezTo>
                    <a:pt x="242" y="481"/>
                    <a:pt x="239" y="481"/>
                    <a:pt x="236" y="480"/>
                  </a:cubicBezTo>
                  <a:lnTo>
                    <a:pt x="197" y="476"/>
                  </a:lnTo>
                  <a:cubicBezTo>
                    <a:pt x="193" y="476"/>
                    <a:pt x="190" y="475"/>
                    <a:pt x="187" y="474"/>
                  </a:cubicBezTo>
                  <a:lnTo>
                    <a:pt x="151" y="463"/>
                  </a:lnTo>
                  <a:cubicBezTo>
                    <a:pt x="148" y="462"/>
                    <a:pt x="145" y="461"/>
                    <a:pt x="142" y="459"/>
                  </a:cubicBezTo>
                  <a:lnTo>
                    <a:pt x="110" y="441"/>
                  </a:lnTo>
                  <a:cubicBezTo>
                    <a:pt x="108" y="440"/>
                    <a:pt x="106" y="439"/>
                    <a:pt x="104" y="437"/>
                  </a:cubicBezTo>
                  <a:lnTo>
                    <a:pt x="75" y="414"/>
                  </a:lnTo>
                  <a:cubicBezTo>
                    <a:pt x="72" y="412"/>
                    <a:pt x="70" y="410"/>
                    <a:pt x="67" y="407"/>
                  </a:cubicBezTo>
                  <a:lnTo>
                    <a:pt x="44" y="379"/>
                  </a:lnTo>
                  <a:cubicBezTo>
                    <a:pt x="42" y="377"/>
                    <a:pt x="41" y="374"/>
                    <a:pt x="39" y="371"/>
                  </a:cubicBezTo>
                  <a:lnTo>
                    <a:pt x="21" y="338"/>
                  </a:lnTo>
                  <a:cubicBezTo>
                    <a:pt x="20" y="336"/>
                    <a:pt x="19" y="333"/>
                    <a:pt x="18" y="329"/>
                  </a:cubicBezTo>
                  <a:lnTo>
                    <a:pt x="7" y="293"/>
                  </a:lnTo>
                  <a:cubicBezTo>
                    <a:pt x="6" y="291"/>
                    <a:pt x="5" y="287"/>
                    <a:pt x="5" y="284"/>
                  </a:cubicBezTo>
                  <a:lnTo>
                    <a:pt x="1" y="245"/>
                  </a:lnTo>
                  <a:close/>
                  <a:moveTo>
                    <a:pt x="100" y="275"/>
                  </a:moveTo>
                  <a:lnTo>
                    <a:pt x="98" y="265"/>
                  </a:lnTo>
                  <a:lnTo>
                    <a:pt x="109" y="301"/>
                  </a:lnTo>
                  <a:lnTo>
                    <a:pt x="106" y="292"/>
                  </a:lnTo>
                  <a:lnTo>
                    <a:pt x="124" y="325"/>
                  </a:lnTo>
                  <a:lnTo>
                    <a:pt x="119" y="318"/>
                  </a:lnTo>
                  <a:lnTo>
                    <a:pt x="142" y="346"/>
                  </a:lnTo>
                  <a:lnTo>
                    <a:pt x="134" y="339"/>
                  </a:lnTo>
                  <a:lnTo>
                    <a:pt x="163" y="362"/>
                  </a:lnTo>
                  <a:lnTo>
                    <a:pt x="157" y="358"/>
                  </a:lnTo>
                  <a:lnTo>
                    <a:pt x="189" y="376"/>
                  </a:lnTo>
                  <a:lnTo>
                    <a:pt x="179" y="372"/>
                  </a:lnTo>
                  <a:lnTo>
                    <a:pt x="215" y="383"/>
                  </a:lnTo>
                  <a:lnTo>
                    <a:pt x="206" y="381"/>
                  </a:lnTo>
                  <a:lnTo>
                    <a:pt x="245" y="385"/>
                  </a:lnTo>
                  <a:lnTo>
                    <a:pt x="236" y="385"/>
                  </a:lnTo>
                  <a:lnTo>
                    <a:pt x="275" y="381"/>
                  </a:lnTo>
                  <a:lnTo>
                    <a:pt x="265" y="383"/>
                  </a:lnTo>
                  <a:lnTo>
                    <a:pt x="301" y="372"/>
                  </a:lnTo>
                  <a:lnTo>
                    <a:pt x="292" y="375"/>
                  </a:lnTo>
                  <a:lnTo>
                    <a:pt x="325" y="357"/>
                  </a:lnTo>
                  <a:lnTo>
                    <a:pt x="318" y="362"/>
                  </a:lnTo>
                  <a:lnTo>
                    <a:pt x="346" y="339"/>
                  </a:lnTo>
                  <a:lnTo>
                    <a:pt x="339" y="346"/>
                  </a:lnTo>
                  <a:lnTo>
                    <a:pt x="362" y="318"/>
                  </a:lnTo>
                  <a:lnTo>
                    <a:pt x="357" y="325"/>
                  </a:lnTo>
                  <a:lnTo>
                    <a:pt x="375" y="292"/>
                  </a:lnTo>
                  <a:lnTo>
                    <a:pt x="372" y="301"/>
                  </a:lnTo>
                  <a:lnTo>
                    <a:pt x="383" y="265"/>
                  </a:lnTo>
                  <a:lnTo>
                    <a:pt x="381" y="275"/>
                  </a:lnTo>
                  <a:lnTo>
                    <a:pt x="385" y="236"/>
                  </a:lnTo>
                  <a:lnTo>
                    <a:pt x="385" y="245"/>
                  </a:lnTo>
                  <a:lnTo>
                    <a:pt x="381" y="206"/>
                  </a:lnTo>
                  <a:lnTo>
                    <a:pt x="383" y="215"/>
                  </a:lnTo>
                  <a:lnTo>
                    <a:pt x="372" y="179"/>
                  </a:lnTo>
                  <a:lnTo>
                    <a:pt x="376" y="189"/>
                  </a:lnTo>
                  <a:lnTo>
                    <a:pt x="358" y="157"/>
                  </a:lnTo>
                  <a:lnTo>
                    <a:pt x="362" y="163"/>
                  </a:lnTo>
                  <a:lnTo>
                    <a:pt x="339" y="134"/>
                  </a:lnTo>
                  <a:lnTo>
                    <a:pt x="346" y="142"/>
                  </a:lnTo>
                  <a:lnTo>
                    <a:pt x="318" y="119"/>
                  </a:lnTo>
                  <a:lnTo>
                    <a:pt x="325" y="124"/>
                  </a:lnTo>
                  <a:lnTo>
                    <a:pt x="292" y="106"/>
                  </a:lnTo>
                  <a:lnTo>
                    <a:pt x="301" y="109"/>
                  </a:lnTo>
                  <a:lnTo>
                    <a:pt x="265" y="98"/>
                  </a:lnTo>
                  <a:lnTo>
                    <a:pt x="275" y="100"/>
                  </a:lnTo>
                  <a:lnTo>
                    <a:pt x="236" y="96"/>
                  </a:lnTo>
                  <a:lnTo>
                    <a:pt x="245" y="96"/>
                  </a:lnTo>
                  <a:lnTo>
                    <a:pt x="206" y="100"/>
                  </a:lnTo>
                  <a:lnTo>
                    <a:pt x="215" y="98"/>
                  </a:lnTo>
                  <a:lnTo>
                    <a:pt x="179" y="109"/>
                  </a:lnTo>
                  <a:lnTo>
                    <a:pt x="189" y="105"/>
                  </a:lnTo>
                  <a:lnTo>
                    <a:pt x="157" y="123"/>
                  </a:lnTo>
                  <a:lnTo>
                    <a:pt x="163" y="119"/>
                  </a:lnTo>
                  <a:lnTo>
                    <a:pt x="134" y="142"/>
                  </a:lnTo>
                  <a:lnTo>
                    <a:pt x="142" y="134"/>
                  </a:lnTo>
                  <a:lnTo>
                    <a:pt x="119" y="163"/>
                  </a:lnTo>
                  <a:lnTo>
                    <a:pt x="123" y="157"/>
                  </a:lnTo>
                  <a:lnTo>
                    <a:pt x="105" y="189"/>
                  </a:lnTo>
                  <a:lnTo>
                    <a:pt x="109" y="179"/>
                  </a:lnTo>
                  <a:lnTo>
                    <a:pt x="98" y="215"/>
                  </a:lnTo>
                  <a:lnTo>
                    <a:pt x="100" y="206"/>
                  </a:lnTo>
                  <a:lnTo>
                    <a:pt x="96" y="245"/>
                  </a:lnTo>
                  <a:lnTo>
                    <a:pt x="96" y="236"/>
                  </a:lnTo>
                  <a:lnTo>
                    <a:pt x="100" y="275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0" name="Oval 55"/>
            <p:cNvSpPr>
              <a:spLocks noChangeArrowheads="1"/>
            </p:cNvSpPr>
            <p:nvPr/>
          </p:nvSpPr>
          <p:spPr bwMode="auto">
            <a:xfrm>
              <a:off x="6896262" y="4372898"/>
              <a:ext cx="63500" cy="65088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1" name="Freeform 56"/>
            <p:cNvSpPr>
              <a:spLocks noEditPoints="1"/>
            </p:cNvSpPr>
            <p:nvPr/>
          </p:nvSpPr>
          <p:spPr bwMode="auto">
            <a:xfrm>
              <a:off x="6888324" y="4364961"/>
              <a:ext cx="80963" cy="80962"/>
            </a:xfrm>
            <a:custGeom>
              <a:avLst/>
              <a:gdLst>
                <a:gd name="T0" fmla="*/ 5 w 481"/>
                <a:gd name="T1" fmla="*/ 197 h 481"/>
                <a:gd name="T2" fmla="*/ 22 w 481"/>
                <a:gd name="T3" fmla="*/ 142 h 481"/>
                <a:gd name="T4" fmla="*/ 67 w 481"/>
                <a:gd name="T5" fmla="*/ 75 h 481"/>
                <a:gd name="T6" fmla="*/ 110 w 481"/>
                <a:gd name="T7" fmla="*/ 40 h 481"/>
                <a:gd name="T8" fmla="*/ 187 w 481"/>
                <a:gd name="T9" fmla="*/ 7 h 481"/>
                <a:gd name="T10" fmla="*/ 245 w 481"/>
                <a:gd name="T11" fmla="*/ 1 h 481"/>
                <a:gd name="T12" fmla="*/ 329 w 481"/>
                <a:gd name="T13" fmla="*/ 18 h 481"/>
                <a:gd name="T14" fmla="*/ 379 w 481"/>
                <a:gd name="T15" fmla="*/ 44 h 481"/>
                <a:gd name="T16" fmla="*/ 437 w 481"/>
                <a:gd name="T17" fmla="*/ 104 h 481"/>
                <a:gd name="T18" fmla="*/ 463 w 481"/>
                <a:gd name="T19" fmla="*/ 151 h 481"/>
                <a:gd name="T20" fmla="*/ 480 w 481"/>
                <a:gd name="T21" fmla="*/ 236 h 481"/>
                <a:gd name="T22" fmla="*/ 474 w 481"/>
                <a:gd name="T23" fmla="*/ 293 h 481"/>
                <a:gd name="T24" fmla="*/ 442 w 481"/>
                <a:gd name="T25" fmla="*/ 371 h 481"/>
                <a:gd name="T26" fmla="*/ 407 w 481"/>
                <a:gd name="T27" fmla="*/ 414 h 481"/>
                <a:gd name="T28" fmla="*/ 338 w 481"/>
                <a:gd name="T29" fmla="*/ 460 h 481"/>
                <a:gd name="T30" fmla="*/ 284 w 481"/>
                <a:gd name="T31" fmla="*/ 476 h 481"/>
                <a:gd name="T32" fmla="*/ 197 w 481"/>
                <a:gd name="T33" fmla="*/ 476 h 481"/>
                <a:gd name="T34" fmla="*/ 142 w 481"/>
                <a:gd name="T35" fmla="*/ 459 h 481"/>
                <a:gd name="T36" fmla="*/ 75 w 481"/>
                <a:gd name="T37" fmla="*/ 414 h 481"/>
                <a:gd name="T38" fmla="*/ 39 w 481"/>
                <a:gd name="T39" fmla="*/ 371 h 481"/>
                <a:gd name="T40" fmla="*/ 7 w 481"/>
                <a:gd name="T41" fmla="*/ 293 h 481"/>
                <a:gd name="T42" fmla="*/ 100 w 481"/>
                <a:gd name="T43" fmla="*/ 275 h 481"/>
                <a:gd name="T44" fmla="*/ 106 w 481"/>
                <a:gd name="T45" fmla="*/ 292 h 481"/>
                <a:gd name="T46" fmla="*/ 142 w 481"/>
                <a:gd name="T47" fmla="*/ 346 h 481"/>
                <a:gd name="T48" fmla="*/ 157 w 481"/>
                <a:gd name="T49" fmla="*/ 358 h 481"/>
                <a:gd name="T50" fmla="*/ 215 w 481"/>
                <a:gd name="T51" fmla="*/ 383 h 481"/>
                <a:gd name="T52" fmla="*/ 236 w 481"/>
                <a:gd name="T53" fmla="*/ 385 h 481"/>
                <a:gd name="T54" fmla="*/ 301 w 481"/>
                <a:gd name="T55" fmla="*/ 372 h 481"/>
                <a:gd name="T56" fmla="*/ 318 w 481"/>
                <a:gd name="T57" fmla="*/ 362 h 481"/>
                <a:gd name="T58" fmla="*/ 362 w 481"/>
                <a:gd name="T59" fmla="*/ 318 h 481"/>
                <a:gd name="T60" fmla="*/ 372 w 481"/>
                <a:gd name="T61" fmla="*/ 301 h 481"/>
                <a:gd name="T62" fmla="*/ 385 w 481"/>
                <a:gd name="T63" fmla="*/ 236 h 481"/>
                <a:gd name="T64" fmla="*/ 383 w 481"/>
                <a:gd name="T65" fmla="*/ 215 h 481"/>
                <a:gd name="T66" fmla="*/ 358 w 481"/>
                <a:gd name="T67" fmla="*/ 157 h 481"/>
                <a:gd name="T68" fmla="*/ 346 w 481"/>
                <a:gd name="T69" fmla="*/ 142 h 481"/>
                <a:gd name="T70" fmla="*/ 292 w 481"/>
                <a:gd name="T71" fmla="*/ 106 h 481"/>
                <a:gd name="T72" fmla="*/ 275 w 481"/>
                <a:gd name="T73" fmla="*/ 100 h 481"/>
                <a:gd name="T74" fmla="*/ 206 w 481"/>
                <a:gd name="T75" fmla="*/ 100 h 481"/>
                <a:gd name="T76" fmla="*/ 189 w 481"/>
                <a:gd name="T77" fmla="*/ 105 h 481"/>
                <a:gd name="T78" fmla="*/ 134 w 481"/>
                <a:gd name="T79" fmla="*/ 142 h 481"/>
                <a:gd name="T80" fmla="*/ 123 w 481"/>
                <a:gd name="T81" fmla="*/ 157 h 481"/>
                <a:gd name="T82" fmla="*/ 98 w 481"/>
                <a:gd name="T83" fmla="*/ 215 h 481"/>
                <a:gd name="T84" fmla="*/ 96 w 481"/>
                <a:gd name="T85" fmla="*/ 236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81" h="481">
                  <a:moveTo>
                    <a:pt x="1" y="245"/>
                  </a:moveTo>
                  <a:cubicBezTo>
                    <a:pt x="0" y="242"/>
                    <a:pt x="0" y="239"/>
                    <a:pt x="1" y="236"/>
                  </a:cubicBezTo>
                  <a:lnTo>
                    <a:pt x="5" y="197"/>
                  </a:lnTo>
                  <a:cubicBezTo>
                    <a:pt x="5" y="193"/>
                    <a:pt x="6" y="190"/>
                    <a:pt x="7" y="187"/>
                  </a:cubicBezTo>
                  <a:lnTo>
                    <a:pt x="18" y="151"/>
                  </a:lnTo>
                  <a:cubicBezTo>
                    <a:pt x="19" y="148"/>
                    <a:pt x="20" y="145"/>
                    <a:pt x="22" y="142"/>
                  </a:cubicBezTo>
                  <a:lnTo>
                    <a:pt x="40" y="110"/>
                  </a:lnTo>
                  <a:cubicBezTo>
                    <a:pt x="41" y="108"/>
                    <a:pt x="42" y="106"/>
                    <a:pt x="44" y="104"/>
                  </a:cubicBezTo>
                  <a:lnTo>
                    <a:pt x="67" y="75"/>
                  </a:lnTo>
                  <a:cubicBezTo>
                    <a:pt x="69" y="72"/>
                    <a:pt x="72" y="69"/>
                    <a:pt x="75" y="67"/>
                  </a:cubicBezTo>
                  <a:lnTo>
                    <a:pt x="104" y="44"/>
                  </a:lnTo>
                  <a:cubicBezTo>
                    <a:pt x="106" y="42"/>
                    <a:pt x="108" y="41"/>
                    <a:pt x="110" y="40"/>
                  </a:cubicBezTo>
                  <a:lnTo>
                    <a:pt x="142" y="22"/>
                  </a:lnTo>
                  <a:cubicBezTo>
                    <a:pt x="145" y="20"/>
                    <a:pt x="148" y="19"/>
                    <a:pt x="151" y="18"/>
                  </a:cubicBezTo>
                  <a:lnTo>
                    <a:pt x="187" y="7"/>
                  </a:lnTo>
                  <a:cubicBezTo>
                    <a:pt x="190" y="6"/>
                    <a:pt x="193" y="5"/>
                    <a:pt x="197" y="5"/>
                  </a:cubicBezTo>
                  <a:lnTo>
                    <a:pt x="236" y="1"/>
                  </a:lnTo>
                  <a:cubicBezTo>
                    <a:pt x="239" y="0"/>
                    <a:pt x="242" y="0"/>
                    <a:pt x="245" y="1"/>
                  </a:cubicBezTo>
                  <a:lnTo>
                    <a:pt x="284" y="5"/>
                  </a:lnTo>
                  <a:cubicBezTo>
                    <a:pt x="287" y="5"/>
                    <a:pt x="291" y="6"/>
                    <a:pt x="293" y="7"/>
                  </a:cubicBezTo>
                  <a:lnTo>
                    <a:pt x="329" y="18"/>
                  </a:lnTo>
                  <a:cubicBezTo>
                    <a:pt x="333" y="19"/>
                    <a:pt x="336" y="20"/>
                    <a:pt x="338" y="21"/>
                  </a:cubicBezTo>
                  <a:lnTo>
                    <a:pt x="371" y="39"/>
                  </a:lnTo>
                  <a:cubicBezTo>
                    <a:pt x="374" y="41"/>
                    <a:pt x="377" y="42"/>
                    <a:pt x="379" y="44"/>
                  </a:cubicBezTo>
                  <a:lnTo>
                    <a:pt x="407" y="67"/>
                  </a:lnTo>
                  <a:cubicBezTo>
                    <a:pt x="410" y="70"/>
                    <a:pt x="412" y="72"/>
                    <a:pt x="414" y="75"/>
                  </a:cubicBezTo>
                  <a:lnTo>
                    <a:pt x="437" y="104"/>
                  </a:lnTo>
                  <a:cubicBezTo>
                    <a:pt x="439" y="106"/>
                    <a:pt x="440" y="108"/>
                    <a:pt x="441" y="110"/>
                  </a:cubicBezTo>
                  <a:lnTo>
                    <a:pt x="459" y="142"/>
                  </a:lnTo>
                  <a:cubicBezTo>
                    <a:pt x="461" y="145"/>
                    <a:pt x="462" y="148"/>
                    <a:pt x="463" y="151"/>
                  </a:cubicBezTo>
                  <a:lnTo>
                    <a:pt x="474" y="187"/>
                  </a:lnTo>
                  <a:cubicBezTo>
                    <a:pt x="475" y="190"/>
                    <a:pt x="476" y="193"/>
                    <a:pt x="476" y="197"/>
                  </a:cubicBezTo>
                  <a:lnTo>
                    <a:pt x="480" y="236"/>
                  </a:lnTo>
                  <a:cubicBezTo>
                    <a:pt x="481" y="239"/>
                    <a:pt x="481" y="242"/>
                    <a:pt x="480" y="245"/>
                  </a:cubicBezTo>
                  <a:lnTo>
                    <a:pt x="476" y="284"/>
                  </a:lnTo>
                  <a:cubicBezTo>
                    <a:pt x="476" y="287"/>
                    <a:pt x="475" y="291"/>
                    <a:pt x="474" y="293"/>
                  </a:cubicBezTo>
                  <a:lnTo>
                    <a:pt x="463" y="329"/>
                  </a:lnTo>
                  <a:cubicBezTo>
                    <a:pt x="462" y="333"/>
                    <a:pt x="461" y="336"/>
                    <a:pt x="460" y="338"/>
                  </a:cubicBezTo>
                  <a:lnTo>
                    <a:pt x="442" y="371"/>
                  </a:lnTo>
                  <a:cubicBezTo>
                    <a:pt x="440" y="374"/>
                    <a:pt x="438" y="377"/>
                    <a:pt x="437" y="379"/>
                  </a:cubicBezTo>
                  <a:lnTo>
                    <a:pt x="414" y="407"/>
                  </a:lnTo>
                  <a:cubicBezTo>
                    <a:pt x="412" y="409"/>
                    <a:pt x="409" y="412"/>
                    <a:pt x="407" y="414"/>
                  </a:cubicBezTo>
                  <a:lnTo>
                    <a:pt x="379" y="437"/>
                  </a:lnTo>
                  <a:cubicBezTo>
                    <a:pt x="377" y="438"/>
                    <a:pt x="374" y="440"/>
                    <a:pt x="371" y="442"/>
                  </a:cubicBezTo>
                  <a:lnTo>
                    <a:pt x="338" y="460"/>
                  </a:lnTo>
                  <a:cubicBezTo>
                    <a:pt x="336" y="461"/>
                    <a:pt x="333" y="462"/>
                    <a:pt x="329" y="463"/>
                  </a:cubicBezTo>
                  <a:lnTo>
                    <a:pt x="293" y="474"/>
                  </a:lnTo>
                  <a:cubicBezTo>
                    <a:pt x="291" y="475"/>
                    <a:pt x="287" y="476"/>
                    <a:pt x="284" y="476"/>
                  </a:cubicBezTo>
                  <a:lnTo>
                    <a:pt x="245" y="480"/>
                  </a:lnTo>
                  <a:cubicBezTo>
                    <a:pt x="242" y="481"/>
                    <a:pt x="239" y="481"/>
                    <a:pt x="236" y="480"/>
                  </a:cubicBezTo>
                  <a:lnTo>
                    <a:pt x="197" y="476"/>
                  </a:lnTo>
                  <a:cubicBezTo>
                    <a:pt x="193" y="476"/>
                    <a:pt x="190" y="475"/>
                    <a:pt x="187" y="474"/>
                  </a:cubicBezTo>
                  <a:lnTo>
                    <a:pt x="151" y="463"/>
                  </a:lnTo>
                  <a:cubicBezTo>
                    <a:pt x="148" y="462"/>
                    <a:pt x="145" y="461"/>
                    <a:pt x="142" y="459"/>
                  </a:cubicBezTo>
                  <a:lnTo>
                    <a:pt x="110" y="441"/>
                  </a:lnTo>
                  <a:cubicBezTo>
                    <a:pt x="108" y="440"/>
                    <a:pt x="106" y="439"/>
                    <a:pt x="104" y="437"/>
                  </a:cubicBezTo>
                  <a:lnTo>
                    <a:pt x="75" y="414"/>
                  </a:lnTo>
                  <a:cubicBezTo>
                    <a:pt x="72" y="412"/>
                    <a:pt x="70" y="410"/>
                    <a:pt x="67" y="407"/>
                  </a:cubicBezTo>
                  <a:lnTo>
                    <a:pt x="44" y="379"/>
                  </a:lnTo>
                  <a:cubicBezTo>
                    <a:pt x="42" y="377"/>
                    <a:pt x="41" y="374"/>
                    <a:pt x="39" y="371"/>
                  </a:cubicBezTo>
                  <a:lnTo>
                    <a:pt x="21" y="338"/>
                  </a:lnTo>
                  <a:cubicBezTo>
                    <a:pt x="20" y="336"/>
                    <a:pt x="19" y="333"/>
                    <a:pt x="18" y="329"/>
                  </a:cubicBezTo>
                  <a:lnTo>
                    <a:pt x="7" y="293"/>
                  </a:lnTo>
                  <a:cubicBezTo>
                    <a:pt x="6" y="291"/>
                    <a:pt x="5" y="287"/>
                    <a:pt x="5" y="284"/>
                  </a:cubicBezTo>
                  <a:lnTo>
                    <a:pt x="1" y="245"/>
                  </a:lnTo>
                  <a:close/>
                  <a:moveTo>
                    <a:pt x="100" y="275"/>
                  </a:moveTo>
                  <a:lnTo>
                    <a:pt x="98" y="265"/>
                  </a:lnTo>
                  <a:lnTo>
                    <a:pt x="109" y="301"/>
                  </a:lnTo>
                  <a:lnTo>
                    <a:pt x="106" y="292"/>
                  </a:lnTo>
                  <a:lnTo>
                    <a:pt x="124" y="325"/>
                  </a:lnTo>
                  <a:lnTo>
                    <a:pt x="119" y="318"/>
                  </a:lnTo>
                  <a:lnTo>
                    <a:pt x="142" y="346"/>
                  </a:lnTo>
                  <a:lnTo>
                    <a:pt x="134" y="339"/>
                  </a:lnTo>
                  <a:lnTo>
                    <a:pt x="163" y="362"/>
                  </a:lnTo>
                  <a:lnTo>
                    <a:pt x="157" y="358"/>
                  </a:lnTo>
                  <a:lnTo>
                    <a:pt x="189" y="376"/>
                  </a:lnTo>
                  <a:lnTo>
                    <a:pt x="179" y="372"/>
                  </a:lnTo>
                  <a:lnTo>
                    <a:pt x="215" y="383"/>
                  </a:lnTo>
                  <a:lnTo>
                    <a:pt x="206" y="381"/>
                  </a:lnTo>
                  <a:lnTo>
                    <a:pt x="245" y="385"/>
                  </a:lnTo>
                  <a:lnTo>
                    <a:pt x="236" y="385"/>
                  </a:lnTo>
                  <a:lnTo>
                    <a:pt x="275" y="381"/>
                  </a:lnTo>
                  <a:lnTo>
                    <a:pt x="265" y="383"/>
                  </a:lnTo>
                  <a:lnTo>
                    <a:pt x="301" y="372"/>
                  </a:lnTo>
                  <a:lnTo>
                    <a:pt x="292" y="375"/>
                  </a:lnTo>
                  <a:lnTo>
                    <a:pt x="325" y="357"/>
                  </a:lnTo>
                  <a:lnTo>
                    <a:pt x="318" y="362"/>
                  </a:lnTo>
                  <a:lnTo>
                    <a:pt x="346" y="339"/>
                  </a:lnTo>
                  <a:lnTo>
                    <a:pt x="339" y="346"/>
                  </a:lnTo>
                  <a:lnTo>
                    <a:pt x="362" y="318"/>
                  </a:lnTo>
                  <a:lnTo>
                    <a:pt x="357" y="325"/>
                  </a:lnTo>
                  <a:lnTo>
                    <a:pt x="375" y="292"/>
                  </a:lnTo>
                  <a:lnTo>
                    <a:pt x="372" y="301"/>
                  </a:lnTo>
                  <a:lnTo>
                    <a:pt x="383" y="265"/>
                  </a:lnTo>
                  <a:lnTo>
                    <a:pt x="381" y="275"/>
                  </a:lnTo>
                  <a:lnTo>
                    <a:pt x="385" y="236"/>
                  </a:lnTo>
                  <a:lnTo>
                    <a:pt x="385" y="245"/>
                  </a:lnTo>
                  <a:lnTo>
                    <a:pt x="381" y="206"/>
                  </a:lnTo>
                  <a:lnTo>
                    <a:pt x="383" y="215"/>
                  </a:lnTo>
                  <a:lnTo>
                    <a:pt x="372" y="179"/>
                  </a:lnTo>
                  <a:lnTo>
                    <a:pt x="376" y="189"/>
                  </a:lnTo>
                  <a:lnTo>
                    <a:pt x="358" y="157"/>
                  </a:lnTo>
                  <a:lnTo>
                    <a:pt x="362" y="163"/>
                  </a:lnTo>
                  <a:lnTo>
                    <a:pt x="339" y="134"/>
                  </a:lnTo>
                  <a:lnTo>
                    <a:pt x="346" y="142"/>
                  </a:lnTo>
                  <a:lnTo>
                    <a:pt x="318" y="119"/>
                  </a:lnTo>
                  <a:lnTo>
                    <a:pt x="325" y="124"/>
                  </a:lnTo>
                  <a:lnTo>
                    <a:pt x="292" y="106"/>
                  </a:lnTo>
                  <a:lnTo>
                    <a:pt x="301" y="109"/>
                  </a:lnTo>
                  <a:lnTo>
                    <a:pt x="265" y="98"/>
                  </a:lnTo>
                  <a:lnTo>
                    <a:pt x="275" y="100"/>
                  </a:lnTo>
                  <a:lnTo>
                    <a:pt x="236" y="96"/>
                  </a:lnTo>
                  <a:lnTo>
                    <a:pt x="245" y="96"/>
                  </a:lnTo>
                  <a:lnTo>
                    <a:pt x="206" y="100"/>
                  </a:lnTo>
                  <a:lnTo>
                    <a:pt x="215" y="98"/>
                  </a:lnTo>
                  <a:lnTo>
                    <a:pt x="179" y="109"/>
                  </a:lnTo>
                  <a:lnTo>
                    <a:pt x="189" y="105"/>
                  </a:lnTo>
                  <a:lnTo>
                    <a:pt x="157" y="123"/>
                  </a:lnTo>
                  <a:lnTo>
                    <a:pt x="163" y="119"/>
                  </a:lnTo>
                  <a:lnTo>
                    <a:pt x="134" y="142"/>
                  </a:lnTo>
                  <a:lnTo>
                    <a:pt x="142" y="134"/>
                  </a:lnTo>
                  <a:lnTo>
                    <a:pt x="119" y="163"/>
                  </a:lnTo>
                  <a:lnTo>
                    <a:pt x="123" y="157"/>
                  </a:lnTo>
                  <a:lnTo>
                    <a:pt x="105" y="189"/>
                  </a:lnTo>
                  <a:lnTo>
                    <a:pt x="109" y="179"/>
                  </a:lnTo>
                  <a:lnTo>
                    <a:pt x="98" y="215"/>
                  </a:lnTo>
                  <a:lnTo>
                    <a:pt x="100" y="206"/>
                  </a:lnTo>
                  <a:lnTo>
                    <a:pt x="96" y="245"/>
                  </a:lnTo>
                  <a:lnTo>
                    <a:pt x="96" y="236"/>
                  </a:lnTo>
                  <a:lnTo>
                    <a:pt x="100" y="275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2" name="Oval 57"/>
            <p:cNvSpPr>
              <a:spLocks noChangeArrowheads="1"/>
            </p:cNvSpPr>
            <p:nvPr/>
          </p:nvSpPr>
          <p:spPr bwMode="auto">
            <a:xfrm>
              <a:off x="6901024" y="4482436"/>
              <a:ext cx="65088" cy="65087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3" name="Freeform 58"/>
            <p:cNvSpPr>
              <a:spLocks noEditPoints="1"/>
            </p:cNvSpPr>
            <p:nvPr/>
          </p:nvSpPr>
          <p:spPr bwMode="auto">
            <a:xfrm>
              <a:off x="6866086" y="4474498"/>
              <a:ext cx="80962" cy="80963"/>
            </a:xfrm>
            <a:custGeom>
              <a:avLst/>
              <a:gdLst>
                <a:gd name="T0" fmla="*/ 5 w 481"/>
                <a:gd name="T1" fmla="*/ 197 h 481"/>
                <a:gd name="T2" fmla="*/ 22 w 481"/>
                <a:gd name="T3" fmla="*/ 142 h 481"/>
                <a:gd name="T4" fmla="*/ 67 w 481"/>
                <a:gd name="T5" fmla="*/ 75 h 481"/>
                <a:gd name="T6" fmla="*/ 110 w 481"/>
                <a:gd name="T7" fmla="*/ 40 h 481"/>
                <a:gd name="T8" fmla="*/ 187 w 481"/>
                <a:gd name="T9" fmla="*/ 7 h 481"/>
                <a:gd name="T10" fmla="*/ 245 w 481"/>
                <a:gd name="T11" fmla="*/ 1 h 481"/>
                <a:gd name="T12" fmla="*/ 329 w 481"/>
                <a:gd name="T13" fmla="*/ 18 h 481"/>
                <a:gd name="T14" fmla="*/ 379 w 481"/>
                <a:gd name="T15" fmla="*/ 44 h 481"/>
                <a:gd name="T16" fmla="*/ 437 w 481"/>
                <a:gd name="T17" fmla="*/ 104 h 481"/>
                <a:gd name="T18" fmla="*/ 463 w 481"/>
                <a:gd name="T19" fmla="*/ 151 h 481"/>
                <a:gd name="T20" fmla="*/ 480 w 481"/>
                <a:gd name="T21" fmla="*/ 236 h 481"/>
                <a:gd name="T22" fmla="*/ 474 w 481"/>
                <a:gd name="T23" fmla="*/ 293 h 481"/>
                <a:gd name="T24" fmla="*/ 442 w 481"/>
                <a:gd name="T25" fmla="*/ 371 h 481"/>
                <a:gd name="T26" fmla="*/ 407 w 481"/>
                <a:gd name="T27" fmla="*/ 414 h 481"/>
                <a:gd name="T28" fmla="*/ 338 w 481"/>
                <a:gd name="T29" fmla="*/ 460 h 481"/>
                <a:gd name="T30" fmla="*/ 284 w 481"/>
                <a:gd name="T31" fmla="*/ 476 h 481"/>
                <a:gd name="T32" fmla="*/ 197 w 481"/>
                <a:gd name="T33" fmla="*/ 476 h 481"/>
                <a:gd name="T34" fmla="*/ 142 w 481"/>
                <a:gd name="T35" fmla="*/ 459 h 481"/>
                <a:gd name="T36" fmla="*/ 75 w 481"/>
                <a:gd name="T37" fmla="*/ 414 h 481"/>
                <a:gd name="T38" fmla="*/ 39 w 481"/>
                <a:gd name="T39" fmla="*/ 371 h 481"/>
                <a:gd name="T40" fmla="*/ 7 w 481"/>
                <a:gd name="T41" fmla="*/ 293 h 481"/>
                <a:gd name="T42" fmla="*/ 100 w 481"/>
                <a:gd name="T43" fmla="*/ 275 h 481"/>
                <a:gd name="T44" fmla="*/ 106 w 481"/>
                <a:gd name="T45" fmla="*/ 292 h 481"/>
                <a:gd name="T46" fmla="*/ 142 w 481"/>
                <a:gd name="T47" fmla="*/ 346 h 481"/>
                <a:gd name="T48" fmla="*/ 157 w 481"/>
                <a:gd name="T49" fmla="*/ 358 h 481"/>
                <a:gd name="T50" fmla="*/ 215 w 481"/>
                <a:gd name="T51" fmla="*/ 383 h 481"/>
                <a:gd name="T52" fmla="*/ 236 w 481"/>
                <a:gd name="T53" fmla="*/ 385 h 481"/>
                <a:gd name="T54" fmla="*/ 301 w 481"/>
                <a:gd name="T55" fmla="*/ 372 h 481"/>
                <a:gd name="T56" fmla="*/ 318 w 481"/>
                <a:gd name="T57" fmla="*/ 362 h 481"/>
                <a:gd name="T58" fmla="*/ 362 w 481"/>
                <a:gd name="T59" fmla="*/ 318 h 481"/>
                <a:gd name="T60" fmla="*/ 372 w 481"/>
                <a:gd name="T61" fmla="*/ 301 h 481"/>
                <a:gd name="T62" fmla="*/ 385 w 481"/>
                <a:gd name="T63" fmla="*/ 236 h 481"/>
                <a:gd name="T64" fmla="*/ 383 w 481"/>
                <a:gd name="T65" fmla="*/ 215 h 481"/>
                <a:gd name="T66" fmla="*/ 358 w 481"/>
                <a:gd name="T67" fmla="*/ 157 h 481"/>
                <a:gd name="T68" fmla="*/ 346 w 481"/>
                <a:gd name="T69" fmla="*/ 142 h 481"/>
                <a:gd name="T70" fmla="*/ 292 w 481"/>
                <a:gd name="T71" fmla="*/ 106 h 481"/>
                <a:gd name="T72" fmla="*/ 275 w 481"/>
                <a:gd name="T73" fmla="*/ 100 h 481"/>
                <a:gd name="T74" fmla="*/ 206 w 481"/>
                <a:gd name="T75" fmla="*/ 100 h 481"/>
                <a:gd name="T76" fmla="*/ 189 w 481"/>
                <a:gd name="T77" fmla="*/ 105 h 481"/>
                <a:gd name="T78" fmla="*/ 134 w 481"/>
                <a:gd name="T79" fmla="*/ 142 h 481"/>
                <a:gd name="T80" fmla="*/ 123 w 481"/>
                <a:gd name="T81" fmla="*/ 157 h 481"/>
                <a:gd name="T82" fmla="*/ 98 w 481"/>
                <a:gd name="T83" fmla="*/ 215 h 481"/>
                <a:gd name="T84" fmla="*/ 96 w 481"/>
                <a:gd name="T85" fmla="*/ 236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81" h="481">
                  <a:moveTo>
                    <a:pt x="1" y="245"/>
                  </a:moveTo>
                  <a:cubicBezTo>
                    <a:pt x="0" y="242"/>
                    <a:pt x="0" y="239"/>
                    <a:pt x="1" y="236"/>
                  </a:cubicBezTo>
                  <a:lnTo>
                    <a:pt x="5" y="197"/>
                  </a:lnTo>
                  <a:cubicBezTo>
                    <a:pt x="5" y="193"/>
                    <a:pt x="6" y="190"/>
                    <a:pt x="7" y="187"/>
                  </a:cubicBezTo>
                  <a:lnTo>
                    <a:pt x="18" y="151"/>
                  </a:lnTo>
                  <a:cubicBezTo>
                    <a:pt x="19" y="148"/>
                    <a:pt x="20" y="145"/>
                    <a:pt x="22" y="142"/>
                  </a:cubicBezTo>
                  <a:lnTo>
                    <a:pt x="40" y="110"/>
                  </a:lnTo>
                  <a:cubicBezTo>
                    <a:pt x="41" y="108"/>
                    <a:pt x="42" y="106"/>
                    <a:pt x="44" y="104"/>
                  </a:cubicBezTo>
                  <a:lnTo>
                    <a:pt x="67" y="75"/>
                  </a:lnTo>
                  <a:cubicBezTo>
                    <a:pt x="69" y="72"/>
                    <a:pt x="72" y="69"/>
                    <a:pt x="75" y="67"/>
                  </a:cubicBezTo>
                  <a:lnTo>
                    <a:pt x="104" y="44"/>
                  </a:lnTo>
                  <a:cubicBezTo>
                    <a:pt x="106" y="42"/>
                    <a:pt x="108" y="41"/>
                    <a:pt x="110" y="40"/>
                  </a:cubicBezTo>
                  <a:lnTo>
                    <a:pt x="142" y="22"/>
                  </a:lnTo>
                  <a:cubicBezTo>
                    <a:pt x="145" y="20"/>
                    <a:pt x="148" y="19"/>
                    <a:pt x="151" y="18"/>
                  </a:cubicBezTo>
                  <a:lnTo>
                    <a:pt x="187" y="7"/>
                  </a:lnTo>
                  <a:cubicBezTo>
                    <a:pt x="190" y="6"/>
                    <a:pt x="193" y="5"/>
                    <a:pt x="197" y="5"/>
                  </a:cubicBezTo>
                  <a:lnTo>
                    <a:pt x="236" y="1"/>
                  </a:lnTo>
                  <a:cubicBezTo>
                    <a:pt x="239" y="0"/>
                    <a:pt x="242" y="0"/>
                    <a:pt x="245" y="1"/>
                  </a:cubicBezTo>
                  <a:lnTo>
                    <a:pt x="284" y="5"/>
                  </a:lnTo>
                  <a:cubicBezTo>
                    <a:pt x="287" y="5"/>
                    <a:pt x="291" y="6"/>
                    <a:pt x="293" y="7"/>
                  </a:cubicBezTo>
                  <a:lnTo>
                    <a:pt x="329" y="18"/>
                  </a:lnTo>
                  <a:cubicBezTo>
                    <a:pt x="333" y="19"/>
                    <a:pt x="336" y="20"/>
                    <a:pt x="338" y="21"/>
                  </a:cubicBezTo>
                  <a:lnTo>
                    <a:pt x="371" y="39"/>
                  </a:lnTo>
                  <a:cubicBezTo>
                    <a:pt x="374" y="41"/>
                    <a:pt x="377" y="42"/>
                    <a:pt x="379" y="44"/>
                  </a:cubicBezTo>
                  <a:lnTo>
                    <a:pt x="407" y="67"/>
                  </a:lnTo>
                  <a:cubicBezTo>
                    <a:pt x="410" y="70"/>
                    <a:pt x="412" y="72"/>
                    <a:pt x="414" y="75"/>
                  </a:cubicBezTo>
                  <a:lnTo>
                    <a:pt x="437" y="104"/>
                  </a:lnTo>
                  <a:cubicBezTo>
                    <a:pt x="439" y="106"/>
                    <a:pt x="440" y="108"/>
                    <a:pt x="441" y="110"/>
                  </a:cubicBezTo>
                  <a:lnTo>
                    <a:pt x="459" y="142"/>
                  </a:lnTo>
                  <a:cubicBezTo>
                    <a:pt x="461" y="145"/>
                    <a:pt x="462" y="148"/>
                    <a:pt x="463" y="151"/>
                  </a:cubicBezTo>
                  <a:lnTo>
                    <a:pt x="474" y="187"/>
                  </a:lnTo>
                  <a:cubicBezTo>
                    <a:pt x="475" y="190"/>
                    <a:pt x="476" y="193"/>
                    <a:pt x="476" y="197"/>
                  </a:cubicBezTo>
                  <a:lnTo>
                    <a:pt x="480" y="236"/>
                  </a:lnTo>
                  <a:cubicBezTo>
                    <a:pt x="481" y="239"/>
                    <a:pt x="481" y="242"/>
                    <a:pt x="480" y="245"/>
                  </a:cubicBezTo>
                  <a:lnTo>
                    <a:pt x="476" y="284"/>
                  </a:lnTo>
                  <a:cubicBezTo>
                    <a:pt x="476" y="287"/>
                    <a:pt x="475" y="291"/>
                    <a:pt x="474" y="293"/>
                  </a:cubicBezTo>
                  <a:lnTo>
                    <a:pt x="463" y="329"/>
                  </a:lnTo>
                  <a:cubicBezTo>
                    <a:pt x="462" y="333"/>
                    <a:pt x="461" y="336"/>
                    <a:pt x="460" y="338"/>
                  </a:cubicBezTo>
                  <a:lnTo>
                    <a:pt x="442" y="371"/>
                  </a:lnTo>
                  <a:cubicBezTo>
                    <a:pt x="440" y="374"/>
                    <a:pt x="438" y="377"/>
                    <a:pt x="437" y="379"/>
                  </a:cubicBezTo>
                  <a:lnTo>
                    <a:pt x="414" y="407"/>
                  </a:lnTo>
                  <a:cubicBezTo>
                    <a:pt x="412" y="409"/>
                    <a:pt x="409" y="412"/>
                    <a:pt x="407" y="414"/>
                  </a:cubicBezTo>
                  <a:lnTo>
                    <a:pt x="379" y="437"/>
                  </a:lnTo>
                  <a:cubicBezTo>
                    <a:pt x="377" y="438"/>
                    <a:pt x="374" y="440"/>
                    <a:pt x="371" y="442"/>
                  </a:cubicBezTo>
                  <a:lnTo>
                    <a:pt x="338" y="460"/>
                  </a:lnTo>
                  <a:cubicBezTo>
                    <a:pt x="336" y="461"/>
                    <a:pt x="333" y="462"/>
                    <a:pt x="329" y="463"/>
                  </a:cubicBezTo>
                  <a:lnTo>
                    <a:pt x="293" y="474"/>
                  </a:lnTo>
                  <a:cubicBezTo>
                    <a:pt x="291" y="475"/>
                    <a:pt x="287" y="476"/>
                    <a:pt x="284" y="476"/>
                  </a:cubicBezTo>
                  <a:lnTo>
                    <a:pt x="245" y="480"/>
                  </a:lnTo>
                  <a:cubicBezTo>
                    <a:pt x="242" y="481"/>
                    <a:pt x="239" y="481"/>
                    <a:pt x="236" y="480"/>
                  </a:cubicBezTo>
                  <a:lnTo>
                    <a:pt x="197" y="476"/>
                  </a:lnTo>
                  <a:cubicBezTo>
                    <a:pt x="193" y="476"/>
                    <a:pt x="190" y="475"/>
                    <a:pt x="187" y="474"/>
                  </a:cubicBezTo>
                  <a:lnTo>
                    <a:pt x="151" y="463"/>
                  </a:lnTo>
                  <a:cubicBezTo>
                    <a:pt x="148" y="462"/>
                    <a:pt x="145" y="461"/>
                    <a:pt x="142" y="459"/>
                  </a:cubicBezTo>
                  <a:lnTo>
                    <a:pt x="110" y="441"/>
                  </a:lnTo>
                  <a:cubicBezTo>
                    <a:pt x="108" y="440"/>
                    <a:pt x="106" y="439"/>
                    <a:pt x="104" y="437"/>
                  </a:cubicBezTo>
                  <a:lnTo>
                    <a:pt x="75" y="414"/>
                  </a:lnTo>
                  <a:cubicBezTo>
                    <a:pt x="72" y="412"/>
                    <a:pt x="70" y="410"/>
                    <a:pt x="67" y="407"/>
                  </a:cubicBezTo>
                  <a:lnTo>
                    <a:pt x="44" y="379"/>
                  </a:lnTo>
                  <a:cubicBezTo>
                    <a:pt x="42" y="377"/>
                    <a:pt x="41" y="374"/>
                    <a:pt x="39" y="371"/>
                  </a:cubicBezTo>
                  <a:lnTo>
                    <a:pt x="21" y="338"/>
                  </a:lnTo>
                  <a:cubicBezTo>
                    <a:pt x="20" y="336"/>
                    <a:pt x="19" y="333"/>
                    <a:pt x="18" y="329"/>
                  </a:cubicBezTo>
                  <a:lnTo>
                    <a:pt x="7" y="293"/>
                  </a:lnTo>
                  <a:cubicBezTo>
                    <a:pt x="6" y="291"/>
                    <a:pt x="5" y="287"/>
                    <a:pt x="5" y="284"/>
                  </a:cubicBezTo>
                  <a:lnTo>
                    <a:pt x="1" y="245"/>
                  </a:lnTo>
                  <a:close/>
                  <a:moveTo>
                    <a:pt x="100" y="275"/>
                  </a:moveTo>
                  <a:lnTo>
                    <a:pt x="98" y="265"/>
                  </a:lnTo>
                  <a:lnTo>
                    <a:pt x="109" y="301"/>
                  </a:lnTo>
                  <a:lnTo>
                    <a:pt x="106" y="292"/>
                  </a:lnTo>
                  <a:lnTo>
                    <a:pt x="124" y="325"/>
                  </a:lnTo>
                  <a:lnTo>
                    <a:pt x="119" y="318"/>
                  </a:lnTo>
                  <a:lnTo>
                    <a:pt x="142" y="346"/>
                  </a:lnTo>
                  <a:lnTo>
                    <a:pt x="134" y="339"/>
                  </a:lnTo>
                  <a:lnTo>
                    <a:pt x="163" y="362"/>
                  </a:lnTo>
                  <a:lnTo>
                    <a:pt x="157" y="358"/>
                  </a:lnTo>
                  <a:lnTo>
                    <a:pt x="189" y="376"/>
                  </a:lnTo>
                  <a:lnTo>
                    <a:pt x="179" y="372"/>
                  </a:lnTo>
                  <a:lnTo>
                    <a:pt x="215" y="383"/>
                  </a:lnTo>
                  <a:lnTo>
                    <a:pt x="206" y="381"/>
                  </a:lnTo>
                  <a:lnTo>
                    <a:pt x="245" y="385"/>
                  </a:lnTo>
                  <a:lnTo>
                    <a:pt x="236" y="385"/>
                  </a:lnTo>
                  <a:lnTo>
                    <a:pt x="275" y="381"/>
                  </a:lnTo>
                  <a:lnTo>
                    <a:pt x="265" y="383"/>
                  </a:lnTo>
                  <a:lnTo>
                    <a:pt x="301" y="372"/>
                  </a:lnTo>
                  <a:lnTo>
                    <a:pt x="292" y="375"/>
                  </a:lnTo>
                  <a:lnTo>
                    <a:pt x="325" y="357"/>
                  </a:lnTo>
                  <a:lnTo>
                    <a:pt x="318" y="362"/>
                  </a:lnTo>
                  <a:lnTo>
                    <a:pt x="346" y="339"/>
                  </a:lnTo>
                  <a:lnTo>
                    <a:pt x="339" y="346"/>
                  </a:lnTo>
                  <a:lnTo>
                    <a:pt x="362" y="318"/>
                  </a:lnTo>
                  <a:lnTo>
                    <a:pt x="357" y="325"/>
                  </a:lnTo>
                  <a:lnTo>
                    <a:pt x="375" y="292"/>
                  </a:lnTo>
                  <a:lnTo>
                    <a:pt x="372" y="301"/>
                  </a:lnTo>
                  <a:lnTo>
                    <a:pt x="383" y="265"/>
                  </a:lnTo>
                  <a:lnTo>
                    <a:pt x="381" y="275"/>
                  </a:lnTo>
                  <a:lnTo>
                    <a:pt x="385" y="236"/>
                  </a:lnTo>
                  <a:lnTo>
                    <a:pt x="385" y="245"/>
                  </a:lnTo>
                  <a:lnTo>
                    <a:pt x="381" y="206"/>
                  </a:lnTo>
                  <a:lnTo>
                    <a:pt x="383" y="215"/>
                  </a:lnTo>
                  <a:lnTo>
                    <a:pt x="372" y="179"/>
                  </a:lnTo>
                  <a:lnTo>
                    <a:pt x="376" y="189"/>
                  </a:lnTo>
                  <a:lnTo>
                    <a:pt x="358" y="157"/>
                  </a:lnTo>
                  <a:lnTo>
                    <a:pt x="362" y="163"/>
                  </a:lnTo>
                  <a:lnTo>
                    <a:pt x="339" y="134"/>
                  </a:lnTo>
                  <a:lnTo>
                    <a:pt x="346" y="142"/>
                  </a:lnTo>
                  <a:lnTo>
                    <a:pt x="318" y="119"/>
                  </a:lnTo>
                  <a:lnTo>
                    <a:pt x="325" y="124"/>
                  </a:lnTo>
                  <a:lnTo>
                    <a:pt x="292" y="106"/>
                  </a:lnTo>
                  <a:lnTo>
                    <a:pt x="301" y="109"/>
                  </a:lnTo>
                  <a:lnTo>
                    <a:pt x="265" y="98"/>
                  </a:lnTo>
                  <a:lnTo>
                    <a:pt x="275" y="100"/>
                  </a:lnTo>
                  <a:lnTo>
                    <a:pt x="236" y="96"/>
                  </a:lnTo>
                  <a:lnTo>
                    <a:pt x="245" y="96"/>
                  </a:lnTo>
                  <a:lnTo>
                    <a:pt x="206" y="100"/>
                  </a:lnTo>
                  <a:lnTo>
                    <a:pt x="215" y="98"/>
                  </a:lnTo>
                  <a:lnTo>
                    <a:pt x="179" y="109"/>
                  </a:lnTo>
                  <a:lnTo>
                    <a:pt x="189" y="105"/>
                  </a:lnTo>
                  <a:lnTo>
                    <a:pt x="157" y="123"/>
                  </a:lnTo>
                  <a:lnTo>
                    <a:pt x="163" y="119"/>
                  </a:lnTo>
                  <a:lnTo>
                    <a:pt x="134" y="142"/>
                  </a:lnTo>
                  <a:lnTo>
                    <a:pt x="142" y="134"/>
                  </a:lnTo>
                  <a:lnTo>
                    <a:pt x="119" y="163"/>
                  </a:lnTo>
                  <a:lnTo>
                    <a:pt x="123" y="157"/>
                  </a:lnTo>
                  <a:lnTo>
                    <a:pt x="105" y="189"/>
                  </a:lnTo>
                  <a:lnTo>
                    <a:pt x="109" y="179"/>
                  </a:lnTo>
                  <a:lnTo>
                    <a:pt x="98" y="215"/>
                  </a:lnTo>
                  <a:lnTo>
                    <a:pt x="100" y="206"/>
                  </a:lnTo>
                  <a:lnTo>
                    <a:pt x="96" y="245"/>
                  </a:lnTo>
                  <a:lnTo>
                    <a:pt x="96" y="236"/>
                  </a:lnTo>
                  <a:lnTo>
                    <a:pt x="100" y="275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4" name="Oval 59"/>
            <p:cNvSpPr>
              <a:spLocks noChangeArrowheads="1"/>
            </p:cNvSpPr>
            <p:nvPr/>
          </p:nvSpPr>
          <p:spPr bwMode="auto">
            <a:xfrm>
              <a:off x="6904199" y="4590386"/>
              <a:ext cx="65088" cy="65087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5" name="Freeform 60"/>
            <p:cNvSpPr>
              <a:spLocks noEditPoints="1"/>
            </p:cNvSpPr>
            <p:nvPr/>
          </p:nvSpPr>
          <p:spPr bwMode="auto">
            <a:xfrm>
              <a:off x="6866086" y="4582448"/>
              <a:ext cx="80962" cy="80963"/>
            </a:xfrm>
            <a:custGeom>
              <a:avLst/>
              <a:gdLst>
                <a:gd name="T0" fmla="*/ 5 w 481"/>
                <a:gd name="T1" fmla="*/ 197 h 481"/>
                <a:gd name="T2" fmla="*/ 22 w 481"/>
                <a:gd name="T3" fmla="*/ 142 h 481"/>
                <a:gd name="T4" fmla="*/ 67 w 481"/>
                <a:gd name="T5" fmla="*/ 75 h 481"/>
                <a:gd name="T6" fmla="*/ 110 w 481"/>
                <a:gd name="T7" fmla="*/ 40 h 481"/>
                <a:gd name="T8" fmla="*/ 187 w 481"/>
                <a:gd name="T9" fmla="*/ 7 h 481"/>
                <a:gd name="T10" fmla="*/ 245 w 481"/>
                <a:gd name="T11" fmla="*/ 1 h 481"/>
                <a:gd name="T12" fmla="*/ 329 w 481"/>
                <a:gd name="T13" fmla="*/ 18 h 481"/>
                <a:gd name="T14" fmla="*/ 379 w 481"/>
                <a:gd name="T15" fmla="*/ 44 h 481"/>
                <a:gd name="T16" fmla="*/ 437 w 481"/>
                <a:gd name="T17" fmla="*/ 104 h 481"/>
                <a:gd name="T18" fmla="*/ 463 w 481"/>
                <a:gd name="T19" fmla="*/ 151 h 481"/>
                <a:gd name="T20" fmla="*/ 480 w 481"/>
                <a:gd name="T21" fmla="*/ 236 h 481"/>
                <a:gd name="T22" fmla="*/ 474 w 481"/>
                <a:gd name="T23" fmla="*/ 293 h 481"/>
                <a:gd name="T24" fmla="*/ 442 w 481"/>
                <a:gd name="T25" fmla="*/ 371 h 481"/>
                <a:gd name="T26" fmla="*/ 407 w 481"/>
                <a:gd name="T27" fmla="*/ 414 h 481"/>
                <a:gd name="T28" fmla="*/ 338 w 481"/>
                <a:gd name="T29" fmla="*/ 460 h 481"/>
                <a:gd name="T30" fmla="*/ 284 w 481"/>
                <a:gd name="T31" fmla="*/ 476 h 481"/>
                <a:gd name="T32" fmla="*/ 197 w 481"/>
                <a:gd name="T33" fmla="*/ 476 h 481"/>
                <a:gd name="T34" fmla="*/ 142 w 481"/>
                <a:gd name="T35" fmla="*/ 459 h 481"/>
                <a:gd name="T36" fmla="*/ 75 w 481"/>
                <a:gd name="T37" fmla="*/ 414 h 481"/>
                <a:gd name="T38" fmla="*/ 39 w 481"/>
                <a:gd name="T39" fmla="*/ 371 h 481"/>
                <a:gd name="T40" fmla="*/ 7 w 481"/>
                <a:gd name="T41" fmla="*/ 293 h 481"/>
                <a:gd name="T42" fmla="*/ 100 w 481"/>
                <a:gd name="T43" fmla="*/ 275 h 481"/>
                <a:gd name="T44" fmla="*/ 106 w 481"/>
                <a:gd name="T45" fmla="*/ 292 h 481"/>
                <a:gd name="T46" fmla="*/ 142 w 481"/>
                <a:gd name="T47" fmla="*/ 346 h 481"/>
                <a:gd name="T48" fmla="*/ 157 w 481"/>
                <a:gd name="T49" fmla="*/ 358 h 481"/>
                <a:gd name="T50" fmla="*/ 215 w 481"/>
                <a:gd name="T51" fmla="*/ 383 h 481"/>
                <a:gd name="T52" fmla="*/ 236 w 481"/>
                <a:gd name="T53" fmla="*/ 385 h 481"/>
                <a:gd name="T54" fmla="*/ 301 w 481"/>
                <a:gd name="T55" fmla="*/ 372 h 481"/>
                <a:gd name="T56" fmla="*/ 318 w 481"/>
                <a:gd name="T57" fmla="*/ 362 h 481"/>
                <a:gd name="T58" fmla="*/ 362 w 481"/>
                <a:gd name="T59" fmla="*/ 318 h 481"/>
                <a:gd name="T60" fmla="*/ 372 w 481"/>
                <a:gd name="T61" fmla="*/ 301 h 481"/>
                <a:gd name="T62" fmla="*/ 385 w 481"/>
                <a:gd name="T63" fmla="*/ 236 h 481"/>
                <a:gd name="T64" fmla="*/ 383 w 481"/>
                <a:gd name="T65" fmla="*/ 215 h 481"/>
                <a:gd name="T66" fmla="*/ 358 w 481"/>
                <a:gd name="T67" fmla="*/ 157 h 481"/>
                <a:gd name="T68" fmla="*/ 346 w 481"/>
                <a:gd name="T69" fmla="*/ 142 h 481"/>
                <a:gd name="T70" fmla="*/ 292 w 481"/>
                <a:gd name="T71" fmla="*/ 106 h 481"/>
                <a:gd name="T72" fmla="*/ 275 w 481"/>
                <a:gd name="T73" fmla="*/ 100 h 481"/>
                <a:gd name="T74" fmla="*/ 206 w 481"/>
                <a:gd name="T75" fmla="*/ 100 h 481"/>
                <a:gd name="T76" fmla="*/ 189 w 481"/>
                <a:gd name="T77" fmla="*/ 105 h 481"/>
                <a:gd name="T78" fmla="*/ 134 w 481"/>
                <a:gd name="T79" fmla="*/ 142 h 481"/>
                <a:gd name="T80" fmla="*/ 123 w 481"/>
                <a:gd name="T81" fmla="*/ 157 h 481"/>
                <a:gd name="T82" fmla="*/ 98 w 481"/>
                <a:gd name="T83" fmla="*/ 215 h 481"/>
                <a:gd name="T84" fmla="*/ 96 w 481"/>
                <a:gd name="T85" fmla="*/ 236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81" h="481">
                  <a:moveTo>
                    <a:pt x="1" y="245"/>
                  </a:moveTo>
                  <a:cubicBezTo>
                    <a:pt x="0" y="242"/>
                    <a:pt x="0" y="239"/>
                    <a:pt x="1" y="236"/>
                  </a:cubicBezTo>
                  <a:lnTo>
                    <a:pt x="5" y="197"/>
                  </a:lnTo>
                  <a:cubicBezTo>
                    <a:pt x="5" y="193"/>
                    <a:pt x="6" y="190"/>
                    <a:pt x="7" y="187"/>
                  </a:cubicBezTo>
                  <a:lnTo>
                    <a:pt x="18" y="151"/>
                  </a:lnTo>
                  <a:cubicBezTo>
                    <a:pt x="19" y="148"/>
                    <a:pt x="20" y="145"/>
                    <a:pt x="22" y="142"/>
                  </a:cubicBezTo>
                  <a:lnTo>
                    <a:pt x="40" y="110"/>
                  </a:lnTo>
                  <a:cubicBezTo>
                    <a:pt x="41" y="108"/>
                    <a:pt x="42" y="106"/>
                    <a:pt x="44" y="104"/>
                  </a:cubicBezTo>
                  <a:lnTo>
                    <a:pt x="67" y="75"/>
                  </a:lnTo>
                  <a:cubicBezTo>
                    <a:pt x="69" y="72"/>
                    <a:pt x="72" y="69"/>
                    <a:pt x="75" y="67"/>
                  </a:cubicBezTo>
                  <a:lnTo>
                    <a:pt x="104" y="44"/>
                  </a:lnTo>
                  <a:cubicBezTo>
                    <a:pt x="106" y="42"/>
                    <a:pt x="108" y="41"/>
                    <a:pt x="110" y="40"/>
                  </a:cubicBezTo>
                  <a:lnTo>
                    <a:pt x="142" y="22"/>
                  </a:lnTo>
                  <a:cubicBezTo>
                    <a:pt x="145" y="20"/>
                    <a:pt x="148" y="19"/>
                    <a:pt x="151" y="18"/>
                  </a:cubicBezTo>
                  <a:lnTo>
                    <a:pt x="187" y="7"/>
                  </a:lnTo>
                  <a:cubicBezTo>
                    <a:pt x="190" y="6"/>
                    <a:pt x="193" y="5"/>
                    <a:pt x="197" y="5"/>
                  </a:cubicBezTo>
                  <a:lnTo>
                    <a:pt x="236" y="1"/>
                  </a:lnTo>
                  <a:cubicBezTo>
                    <a:pt x="239" y="0"/>
                    <a:pt x="242" y="0"/>
                    <a:pt x="245" y="1"/>
                  </a:cubicBezTo>
                  <a:lnTo>
                    <a:pt x="284" y="5"/>
                  </a:lnTo>
                  <a:cubicBezTo>
                    <a:pt x="287" y="5"/>
                    <a:pt x="291" y="6"/>
                    <a:pt x="293" y="7"/>
                  </a:cubicBezTo>
                  <a:lnTo>
                    <a:pt x="329" y="18"/>
                  </a:lnTo>
                  <a:cubicBezTo>
                    <a:pt x="333" y="19"/>
                    <a:pt x="336" y="20"/>
                    <a:pt x="338" y="21"/>
                  </a:cubicBezTo>
                  <a:lnTo>
                    <a:pt x="371" y="39"/>
                  </a:lnTo>
                  <a:cubicBezTo>
                    <a:pt x="374" y="41"/>
                    <a:pt x="377" y="42"/>
                    <a:pt x="379" y="44"/>
                  </a:cubicBezTo>
                  <a:lnTo>
                    <a:pt x="407" y="67"/>
                  </a:lnTo>
                  <a:cubicBezTo>
                    <a:pt x="410" y="70"/>
                    <a:pt x="412" y="72"/>
                    <a:pt x="414" y="75"/>
                  </a:cubicBezTo>
                  <a:lnTo>
                    <a:pt x="437" y="104"/>
                  </a:lnTo>
                  <a:cubicBezTo>
                    <a:pt x="439" y="106"/>
                    <a:pt x="440" y="108"/>
                    <a:pt x="441" y="110"/>
                  </a:cubicBezTo>
                  <a:lnTo>
                    <a:pt x="459" y="142"/>
                  </a:lnTo>
                  <a:cubicBezTo>
                    <a:pt x="461" y="145"/>
                    <a:pt x="462" y="148"/>
                    <a:pt x="463" y="151"/>
                  </a:cubicBezTo>
                  <a:lnTo>
                    <a:pt x="474" y="187"/>
                  </a:lnTo>
                  <a:cubicBezTo>
                    <a:pt x="475" y="190"/>
                    <a:pt x="476" y="193"/>
                    <a:pt x="476" y="197"/>
                  </a:cubicBezTo>
                  <a:lnTo>
                    <a:pt x="480" y="236"/>
                  </a:lnTo>
                  <a:cubicBezTo>
                    <a:pt x="481" y="239"/>
                    <a:pt x="481" y="242"/>
                    <a:pt x="480" y="245"/>
                  </a:cubicBezTo>
                  <a:lnTo>
                    <a:pt x="476" y="284"/>
                  </a:lnTo>
                  <a:cubicBezTo>
                    <a:pt x="476" y="287"/>
                    <a:pt x="475" y="291"/>
                    <a:pt x="474" y="293"/>
                  </a:cubicBezTo>
                  <a:lnTo>
                    <a:pt x="463" y="329"/>
                  </a:lnTo>
                  <a:cubicBezTo>
                    <a:pt x="462" y="333"/>
                    <a:pt x="461" y="336"/>
                    <a:pt x="460" y="338"/>
                  </a:cubicBezTo>
                  <a:lnTo>
                    <a:pt x="442" y="371"/>
                  </a:lnTo>
                  <a:cubicBezTo>
                    <a:pt x="440" y="374"/>
                    <a:pt x="438" y="377"/>
                    <a:pt x="437" y="379"/>
                  </a:cubicBezTo>
                  <a:lnTo>
                    <a:pt x="414" y="407"/>
                  </a:lnTo>
                  <a:cubicBezTo>
                    <a:pt x="412" y="409"/>
                    <a:pt x="409" y="412"/>
                    <a:pt x="407" y="414"/>
                  </a:cubicBezTo>
                  <a:lnTo>
                    <a:pt x="379" y="437"/>
                  </a:lnTo>
                  <a:cubicBezTo>
                    <a:pt x="377" y="438"/>
                    <a:pt x="374" y="440"/>
                    <a:pt x="371" y="442"/>
                  </a:cubicBezTo>
                  <a:lnTo>
                    <a:pt x="338" y="460"/>
                  </a:lnTo>
                  <a:cubicBezTo>
                    <a:pt x="336" y="461"/>
                    <a:pt x="333" y="462"/>
                    <a:pt x="329" y="463"/>
                  </a:cubicBezTo>
                  <a:lnTo>
                    <a:pt x="293" y="474"/>
                  </a:lnTo>
                  <a:cubicBezTo>
                    <a:pt x="291" y="475"/>
                    <a:pt x="287" y="476"/>
                    <a:pt x="284" y="476"/>
                  </a:cubicBezTo>
                  <a:lnTo>
                    <a:pt x="245" y="480"/>
                  </a:lnTo>
                  <a:cubicBezTo>
                    <a:pt x="242" y="481"/>
                    <a:pt x="239" y="481"/>
                    <a:pt x="236" y="480"/>
                  </a:cubicBezTo>
                  <a:lnTo>
                    <a:pt x="197" y="476"/>
                  </a:lnTo>
                  <a:cubicBezTo>
                    <a:pt x="193" y="476"/>
                    <a:pt x="190" y="475"/>
                    <a:pt x="187" y="474"/>
                  </a:cubicBezTo>
                  <a:lnTo>
                    <a:pt x="151" y="463"/>
                  </a:lnTo>
                  <a:cubicBezTo>
                    <a:pt x="148" y="462"/>
                    <a:pt x="145" y="461"/>
                    <a:pt x="142" y="459"/>
                  </a:cubicBezTo>
                  <a:lnTo>
                    <a:pt x="110" y="441"/>
                  </a:lnTo>
                  <a:cubicBezTo>
                    <a:pt x="108" y="440"/>
                    <a:pt x="106" y="439"/>
                    <a:pt x="104" y="437"/>
                  </a:cubicBezTo>
                  <a:lnTo>
                    <a:pt x="75" y="414"/>
                  </a:lnTo>
                  <a:cubicBezTo>
                    <a:pt x="72" y="412"/>
                    <a:pt x="70" y="410"/>
                    <a:pt x="67" y="407"/>
                  </a:cubicBezTo>
                  <a:lnTo>
                    <a:pt x="44" y="379"/>
                  </a:lnTo>
                  <a:cubicBezTo>
                    <a:pt x="42" y="377"/>
                    <a:pt x="41" y="374"/>
                    <a:pt x="39" y="371"/>
                  </a:cubicBezTo>
                  <a:lnTo>
                    <a:pt x="21" y="338"/>
                  </a:lnTo>
                  <a:cubicBezTo>
                    <a:pt x="20" y="336"/>
                    <a:pt x="19" y="333"/>
                    <a:pt x="18" y="329"/>
                  </a:cubicBezTo>
                  <a:lnTo>
                    <a:pt x="7" y="293"/>
                  </a:lnTo>
                  <a:cubicBezTo>
                    <a:pt x="6" y="291"/>
                    <a:pt x="5" y="287"/>
                    <a:pt x="5" y="284"/>
                  </a:cubicBezTo>
                  <a:lnTo>
                    <a:pt x="1" y="245"/>
                  </a:lnTo>
                  <a:close/>
                  <a:moveTo>
                    <a:pt x="100" y="275"/>
                  </a:moveTo>
                  <a:lnTo>
                    <a:pt x="98" y="265"/>
                  </a:lnTo>
                  <a:lnTo>
                    <a:pt x="109" y="301"/>
                  </a:lnTo>
                  <a:lnTo>
                    <a:pt x="106" y="292"/>
                  </a:lnTo>
                  <a:lnTo>
                    <a:pt x="124" y="325"/>
                  </a:lnTo>
                  <a:lnTo>
                    <a:pt x="119" y="318"/>
                  </a:lnTo>
                  <a:lnTo>
                    <a:pt x="142" y="346"/>
                  </a:lnTo>
                  <a:lnTo>
                    <a:pt x="134" y="339"/>
                  </a:lnTo>
                  <a:lnTo>
                    <a:pt x="163" y="362"/>
                  </a:lnTo>
                  <a:lnTo>
                    <a:pt x="157" y="358"/>
                  </a:lnTo>
                  <a:lnTo>
                    <a:pt x="189" y="376"/>
                  </a:lnTo>
                  <a:lnTo>
                    <a:pt x="179" y="372"/>
                  </a:lnTo>
                  <a:lnTo>
                    <a:pt x="215" y="383"/>
                  </a:lnTo>
                  <a:lnTo>
                    <a:pt x="206" y="381"/>
                  </a:lnTo>
                  <a:lnTo>
                    <a:pt x="245" y="385"/>
                  </a:lnTo>
                  <a:lnTo>
                    <a:pt x="236" y="385"/>
                  </a:lnTo>
                  <a:lnTo>
                    <a:pt x="275" y="381"/>
                  </a:lnTo>
                  <a:lnTo>
                    <a:pt x="265" y="383"/>
                  </a:lnTo>
                  <a:lnTo>
                    <a:pt x="301" y="372"/>
                  </a:lnTo>
                  <a:lnTo>
                    <a:pt x="292" y="375"/>
                  </a:lnTo>
                  <a:lnTo>
                    <a:pt x="325" y="357"/>
                  </a:lnTo>
                  <a:lnTo>
                    <a:pt x="318" y="362"/>
                  </a:lnTo>
                  <a:lnTo>
                    <a:pt x="346" y="339"/>
                  </a:lnTo>
                  <a:lnTo>
                    <a:pt x="339" y="346"/>
                  </a:lnTo>
                  <a:lnTo>
                    <a:pt x="362" y="318"/>
                  </a:lnTo>
                  <a:lnTo>
                    <a:pt x="357" y="325"/>
                  </a:lnTo>
                  <a:lnTo>
                    <a:pt x="375" y="292"/>
                  </a:lnTo>
                  <a:lnTo>
                    <a:pt x="372" y="301"/>
                  </a:lnTo>
                  <a:lnTo>
                    <a:pt x="383" y="265"/>
                  </a:lnTo>
                  <a:lnTo>
                    <a:pt x="381" y="275"/>
                  </a:lnTo>
                  <a:lnTo>
                    <a:pt x="385" y="236"/>
                  </a:lnTo>
                  <a:lnTo>
                    <a:pt x="385" y="245"/>
                  </a:lnTo>
                  <a:lnTo>
                    <a:pt x="381" y="206"/>
                  </a:lnTo>
                  <a:lnTo>
                    <a:pt x="383" y="215"/>
                  </a:lnTo>
                  <a:lnTo>
                    <a:pt x="372" y="179"/>
                  </a:lnTo>
                  <a:lnTo>
                    <a:pt x="376" y="189"/>
                  </a:lnTo>
                  <a:lnTo>
                    <a:pt x="358" y="157"/>
                  </a:lnTo>
                  <a:lnTo>
                    <a:pt x="362" y="163"/>
                  </a:lnTo>
                  <a:lnTo>
                    <a:pt x="339" y="134"/>
                  </a:lnTo>
                  <a:lnTo>
                    <a:pt x="346" y="142"/>
                  </a:lnTo>
                  <a:lnTo>
                    <a:pt x="318" y="119"/>
                  </a:lnTo>
                  <a:lnTo>
                    <a:pt x="325" y="124"/>
                  </a:lnTo>
                  <a:lnTo>
                    <a:pt x="292" y="106"/>
                  </a:lnTo>
                  <a:lnTo>
                    <a:pt x="301" y="109"/>
                  </a:lnTo>
                  <a:lnTo>
                    <a:pt x="265" y="98"/>
                  </a:lnTo>
                  <a:lnTo>
                    <a:pt x="275" y="100"/>
                  </a:lnTo>
                  <a:lnTo>
                    <a:pt x="236" y="96"/>
                  </a:lnTo>
                  <a:lnTo>
                    <a:pt x="245" y="96"/>
                  </a:lnTo>
                  <a:lnTo>
                    <a:pt x="206" y="100"/>
                  </a:lnTo>
                  <a:lnTo>
                    <a:pt x="215" y="98"/>
                  </a:lnTo>
                  <a:lnTo>
                    <a:pt x="179" y="109"/>
                  </a:lnTo>
                  <a:lnTo>
                    <a:pt x="189" y="105"/>
                  </a:lnTo>
                  <a:lnTo>
                    <a:pt x="157" y="123"/>
                  </a:lnTo>
                  <a:lnTo>
                    <a:pt x="163" y="119"/>
                  </a:lnTo>
                  <a:lnTo>
                    <a:pt x="134" y="142"/>
                  </a:lnTo>
                  <a:lnTo>
                    <a:pt x="142" y="134"/>
                  </a:lnTo>
                  <a:lnTo>
                    <a:pt x="119" y="163"/>
                  </a:lnTo>
                  <a:lnTo>
                    <a:pt x="123" y="157"/>
                  </a:lnTo>
                  <a:lnTo>
                    <a:pt x="105" y="189"/>
                  </a:lnTo>
                  <a:lnTo>
                    <a:pt x="109" y="179"/>
                  </a:lnTo>
                  <a:lnTo>
                    <a:pt x="98" y="215"/>
                  </a:lnTo>
                  <a:lnTo>
                    <a:pt x="100" y="206"/>
                  </a:lnTo>
                  <a:lnTo>
                    <a:pt x="96" y="245"/>
                  </a:lnTo>
                  <a:lnTo>
                    <a:pt x="96" y="236"/>
                  </a:lnTo>
                  <a:lnTo>
                    <a:pt x="100" y="275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8" name="Oval 63"/>
            <p:cNvSpPr>
              <a:spLocks noChangeArrowheads="1"/>
            </p:cNvSpPr>
            <p:nvPr/>
          </p:nvSpPr>
          <p:spPr bwMode="auto">
            <a:xfrm>
              <a:off x="6969287" y="3661698"/>
              <a:ext cx="63500" cy="63500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9" name="Freeform 64"/>
            <p:cNvSpPr>
              <a:spLocks noEditPoints="1"/>
            </p:cNvSpPr>
            <p:nvPr/>
          </p:nvSpPr>
          <p:spPr bwMode="auto">
            <a:xfrm>
              <a:off x="6959762" y="3652173"/>
              <a:ext cx="80962" cy="80963"/>
            </a:xfrm>
            <a:custGeom>
              <a:avLst/>
              <a:gdLst>
                <a:gd name="T0" fmla="*/ 5 w 481"/>
                <a:gd name="T1" fmla="*/ 197 h 481"/>
                <a:gd name="T2" fmla="*/ 22 w 481"/>
                <a:gd name="T3" fmla="*/ 142 h 481"/>
                <a:gd name="T4" fmla="*/ 67 w 481"/>
                <a:gd name="T5" fmla="*/ 75 h 481"/>
                <a:gd name="T6" fmla="*/ 110 w 481"/>
                <a:gd name="T7" fmla="*/ 40 h 481"/>
                <a:gd name="T8" fmla="*/ 187 w 481"/>
                <a:gd name="T9" fmla="*/ 7 h 481"/>
                <a:gd name="T10" fmla="*/ 245 w 481"/>
                <a:gd name="T11" fmla="*/ 1 h 481"/>
                <a:gd name="T12" fmla="*/ 329 w 481"/>
                <a:gd name="T13" fmla="*/ 18 h 481"/>
                <a:gd name="T14" fmla="*/ 379 w 481"/>
                <a:gd name="T15" fmla="*/ 44 h 481"/>
                <a:gd name="T16" fmla="*/ 437 w 481"/>
                <a:gd name="T17" fmla="*/ 104 h 481"/>
                <a:gd name="T18" fmla="*/ 463 w 481"/>
                <a:gd name="T19" fmla="*/ 151 h 481"/>
                <a:gd name="T20" fmla="*/ 480 w 481"/>
                <a:gd name="T21" fmla="*/ 236 h 481"/>
                <a:gd name="T22" fmla="*/ 474 w 481"/>
                <a:gd name="T23" fmla="*/ 293 h 481"/>
                <a:gd name="T24" fmla="*/ 442 w 481"/>
                <a:gd name="T25" fmla="*/ 371 h 481"/>
                <a:gd name="T26" fmla="*/ 407 w 481"/>
                <a:gd name="T27" fmla="*/ 414 h 481"/>
                <a:gd name="T28" fmla="*/ 338 w 481"/>
                <a:gd name="T29" fmla="*/ 460 h 481"/>
                <a:gd name="T30" fmla="*/ 284 w 481"/>
                <a:gd name="T31" fmla="*/ 476 h 481"/>
                <a:gd name="T32" fmla="*/ 197 w 481"/>
                <a:gd name="T33" fmla="*/ 476 h 481"/>
                <a:gd name="T34" fmla="*/ 142 w 481"/>
                <a:gd name="T35" fmla="*/ 459 h 481"/>
                <a:gd name="T36" fmla="*/ 75 w 481"/>
                <a:gd name="T37" fmla="*/ 414 h 481"/>
                <a:gd name="T38" fmla="*/ 39 w 481"/>
                <a:gd name="T39" fmla="*/ 371 h 481"/>
                <a:gd name="T40" fmla="*/ 7 w 481"/>
                <a:gd name="T41" fmla="*/ 293 h 481"/>
                <a:gd name="T42" fmla="*/ 100 w 481"/>
                <a:gd name="T43" fmla="*/ 275 h 481"/>
                <a:gd name="T44" fmla="*/ 106 w 481"/>
                <a:gd name="T45" fmla="*/ 292 h 481"/>
                <a:gd name="T46" fmla="*/ 142 w 481"/>
                <a:gd name="T47" fmla="*/ 346 h 481"/>
                <a:gd name="T48" fmla="*/ 157 w 481"/>
                <a:gd name="T49" fmla="*/ 358 h 481"/>
                <a:gd name="T50" fmla="*/ 215 w 481"/>
                <a:gd name="T51" fmla="*/ 383 h 481"/>
                <a:gd name="T52" fmla="*/ 236 w 481"/>
                <a:gd name="T53" fmla="*/ 385 h 481"/>
                <a:gd name="T54" fmla="*/ 301 w 481"/>
                <a:gd name="T55" fmla="*/ 372 h 481"/>
                <a:gd name="T56" fmla="*/ 318 w 481"/>
                <a:gd name="T57" fmla="*/ 362 h 481"/>
                <a:gd name="T58" fmla="*/ 362 w 481"/>
                <a:gd name="T59" fmla="*/ 318 h 481"/>
                <a:gd name="T60" fmla="*/ 372 w 481"/>
                <a:gd name="T61" fmla="*/ 301 h 481"/>
                <a:gd name="T62" fmla="*/ 385 w 481"/>
                <a:gd name="T63" fmla="*/ 236 h 481"/>
                <a:gd name="T64" fmla="*/ 383 w 481"/>
                <a:gd name="T65" fmla="*/ 215 h 481"/>
                <a:gd name="T66" fmla="*/ 358 w 481"/>
                <a:gd name="T67" fmla="*/ 157 h 481"/>
                <a:gd name="T68" fmla="*/ 346 w 481"/>
                <a:gd name="T69" fmla="*/ 142 h 481"/>
                <a:gd name="T70" fmla="*/ 292 w 481"/>
                <a:gd name="T71" fmla="*/ 106 h 481"/>
                <a:gd name="T72" fmla="*/ 275 w 481"/>
                <a:gd name="T73" fmla="*/ 100 h 481"/>
                <a:gd name="T74" fmla="*/ 206 w 481"/>
                <a:gd name="T75" fmla="*/ 100 h 481"/>
                <a:gd name="T76" fmla="*/ 189 w 481"/>
                <a:gd name="T77" fmla="*/ 105 h 481"/>
                <a:gd name="T78" fmla="*/ 134 w 481"/>
                <a:gd name="T79" fmla="*/ 142 h 481"/>
                <a:gd name="T80" fmla="*/ 123 w 481"/>
                <a:gd name="T81" fmla="*/ 157 h 481"/>
                <a:gd name="T82" fmla="*/ 98 w 481"/>
                <a:gd name="T83" fmla="*/ 215 h 481"/>
                <a:gd name="T84" fmla="*/ 96 w 481"/>
                <a:gd name="T85" fmla="*/ 236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81" h="481">
                  <a:moveTo>
                    <a:pt x="1" y="245"/>
                  </a:moveTo>
                  <a:cubicBezTo>
                    <a:pt x="0" y="242"/>
                    <a:pt x="0" y="239"/>
                    <a:pt x="1" y="236"/>
                  </a:cubicBezTo>
                  <a:lnTo>
                    <a:pt x="5" y="197"/>
                  </a:lnTo>
                  <a:cubicBezTo>
                    <a:pt x="5" y="193"/>
                    <a:pt x="6" y="190"/>
                    <a:pt x="7" y="187"/>
                  </a:cubicBezTo>
                  <a:lnTo>
                    <a:pt x="18" y="151"/>
                  </a:lnTo>
                  <a:cubicBezTo>
                    <a:pt x="19" y="148"/>
                    <a:pt x="20" y="145"/>
                    <a:pt x="22" y="142"/>
                  </a:cubicBezTo>
                  <a:lnTo>
                    <a:pt x="40" y="110"/>
                  </a:lnTo>
                  <a:cubicBezTo>
                    <a:pt x="41" y="108"/>
                    <a:pt x="42" y="106"/>
                    <a:pt x="44" y="104"/>
                  </a:cubicBezTo>
                  <a:lnTo>
                    <a:pt x="67" y="75"/>
                  </a:lnTo>
                  <a:cubicBezTo>
                    <a:pt x="69" y="72"/>
                    <a:pt x="72" y="69"/>
                    <a:pt x="75" y="67"/>
                  </a:cubicBezTo>
                  <a:lnTo>
                    <a:pt x="104" y="44"/>
                  </a:lnTo>
                  <a:cubicBezTo>
                    <a:pt x="106" y="42"/>
                    <a:pt x="108" y="41"/>
                    <a:pt x="110" y="40"/>
                  </a:cubicBezTo>
                  <a:lnTo>
                    <a:pt x="142" y="22"/>
                  </a:lnTo>
                  <a:cubicBezTo>
                    <a:pt x="145" y="20"/>
                    <a:pt x="148" y="19"/>
                    <a:pt x="151" y="18"/>
                  </a:cubicBezTo>
                  <a:lnTo>
                    <a:pt x="187" y="7"/>
                  </a:lnTo>
                  <a:cubicBezTo>
                    <a:pt x="190" y="6"/>
                    <a:pt x="193" y="5"/>
                    <a:pt x="197" y="5"/>
                  </a:cubicBezTo>
                  <a:lnTo>
                    <a:pt x="236" y="1"/>
                  </a:lnTo>
                  <a:cubicBezTo>
                    <a:pt x="239" y="0"/>
                    <a:pt x="242" y="0"/>
                    <a:pt x="245" y="1"/>
                  </a:cubicBezTo>
                  <a:lnTo>
                    <a:pt x="284" y="5"/>
                  </a:lnTo>
                  <a:cubicBezTo>
                    <a:pt x="287" y="5"/>
                    <a:pt x="291" y="6"/>
                    <a:pt x="293" y="7"/>
                  </a:cubicBezTo>
                  <a:lnTo>
                    <a:pt x="329" y="18"/>
                  </a:lnTo>
                  <a:cubicBezTo>
                    <a:pt x="333" y="19"/>
                    <a:pt x="336" y="20"/>
                    <a:pt x="338" y="21"/>
                  </a:cubicBezTo>
                  <a:lnTo>
                    <a:pt x="371" y="39"/>
                  </a:lnTo>
                  <a:cubicBezTo>
                    <a:pt x="374" y="41"/>
                    <a:pt x="377" y="42"/>
                    <a:pt x="379" y="44"/>
                  </a:cubicBezTo>
                  <a:lnTo>
                    <a:pt x="407" y="67"/>
                  </a:lnTo>
                  <a:cubicBezTo>
                    <a:pt x="410" y="70"/>
                    <a:pt x="412" y="72"/>
                    <a:pt x="414" y="75"/>
                  </a:cubicBezTo>
                  <a:lnTo>
                    <a:pt x="437" y="104"/>
                  </a:lnTo>
                  <a:cubicBezTo>
                    <a:pt x="439" y="106"/>
                    <a:pt x="440" y="108"/>
                    <a:pt x="441" y="110"/>
                  </a:cubicBezTo>
                  <a:lnTo>
                    <a:pt x="459" y="142"/>
                  </a:lnTo>
                  <a:cubicBezTo>
                    <a:pt x="461" y="145"/>
                    <a:pt x="462" y="148"/>
                    <a:pt x="463" y="151"/>
                  </a:cubicBezTo>
                  <a:lnTo>
                    <a:pt x="474" y="187"/>
                  </a:lnTo>
                  <a:cubicBezTo>
                    <a:pt x="475" y="190"/>
                    <a:pt x="476" y="193"/>
                    <a:pt x="476" y="197"/>
                  </a:cubicBezTo>
                  <a:lnTo>
                    <a:pt x="480" y="236"/>
                  </a:lnTo>
                  <a:cubicBezTo>
                    <a:pt x="481" y="239"/>
                    <a:pt x="481" y="242"/>
                    <a:pt x="480" y="245"/>
                  </a:cubicBezTo>
                  <a:lnTo>
                    <a:pt x="476" y="284"/>
                  </a:lnTo>
                  <a:cubicBezTo>
                    <a:pt x="476" y="287"/>
                    <a:pt x="475" y="291"/>
                    <a:pt x="474" y="293"/>
                  </a:cubicBezTo>
                  <a:lnTo>
                    <a:pt x="463" y="329"/>
                  </a:lnTo>
                  <a:cubicBezTo>
                    <a:pt x="462" y="333"/>
                    <a:pt x="461" y="336"/>
                    <a:pt x="460" y="338"/>
                  </a:cubicBezTo>
                  <a:lnTo>
                    <a:pt x="442" y="371"/>
                  </a:lnTo>
                  <a:cubicBezTo>
                    <a:pt x="440" y="374"/>
                    <a:pt x="438" y="377"/>
                    <a:pt x="437" y="379"/>
                  </a:cubicBezTo>
                  <a:lnTo>
                    <a:pt x="414" y="407"/>
                  </a:lnTo>
                  <a:cubicBezTo>
                    <a:pt x="412" y="409"/>
                    <a:pt x="409" y="412"/>
                    <a:pt x="407" y="414"/>
                  </a:cubicBezTo>
                  <a:lnTo>
                    <a:pt x="379" y="437"/>
                  </a:lnTo>
                  <a:cubicBezTo>
                    <a:pt x="377" y="438"/>
                    <a:pt x="374" y="440"/>
                    <a:pt x="371" y="442"/>
                  </a:cubicBezTo>
                  <a:lnTo>
                    <a:pt x="338" y="460"/>
                  </a:lnTo>
                  <a:cubicBezTo>
                    <a:pt x="336" y="461"/>
                    <a:pt x="333" y="462"/>
                    <a:pt x="329" y="463"/>
                  </a:cubicBezTo>
                  <a:lnTo>
                    <a:pt x="293" y="474"/>
                  </a:lnTo>
                  <a:cubicBezTo>
                    <a:pt x="291" y="475"/>
                    <a:pt x="287" y="476"/>
                    <a:pt x="284" y="476"/>
                  </a:cubicBezTo>
                  <a:lnTo>
                    <a:pt x="245" y="480"/>
                  </a:lnTo>
                  <a:cubicBezTo>
                    <a:pt x="242" y="481"/>
                    <a:pt x="239" y="481"/>
                    <a:pt x="236" y="480"/>
                  </a:cubicBezTo>
                  <a:lnTo>
                    <a:pt x="197" y="476"/>
                  </a:lnTo>
                  <a:cubicBezTo>
                    <a:pt x="193" y="476"/>
                    <a:pt x="190" y="475"/>
                    <a:pt x="187" y="474"/>
                  </a:cubicBezTo>
                  <a:lnTo>
                    <a:pt x="151" y="463"/>
                  </a:lnTo>
                  <a:cubicBezTo>
                    <a:pt x="148" y="462"/>
                    <a:pt x="145" y="461"/>
                    <a:pt x="142" y="459"/>
                  </a:cubicBezTo>
                  <a:lnTo>
                    <a:pt x="110" y="441"/>
                  </a:lnTo>
                  <a:cubicBezTo>
                    <a:pt x="108" y="440"/>
                    <a:pt x="106" y="439"/>
                    <a:pt x="104" y="437"/>
                  </a:cubicBezTo>
                  <a:lnTo>
                    <a:pt x="75" y="414"/>
                  </a:lnTo>
                  <a:cubicBezTo>
                    <a:pt x="72" y="412"/>
                    <a:pt x="70" y="410"/>
                    <a:pt x="67" y="407"/>
                  </a:cubicBezTo>
                  <a:lnTo>
                    <a:pt x="44" y="379"/>
                  </a:lnTo>
                  <a:cubicBezTo>
                    <a:pt x="42" y="377"/>
                    <a:pt x="41" y="374"/>
                    <a:pt x="39" y="371"/>
                  </a:cubicBezTo>
                  <a:lnTo>
                    <a:pt x="21" y="338"/>
                  </a:lnTo>
                  <a:cubicBezTo>
                    <a:pt x="20" y="336"/>
                    <a:pt x="19" y="333"/>
                    <a:pt x="18" y="329"/>
                  </a:cubicBezTo>
                  <a:lnTo>
                    <a:pt x="7" y="293"/>
                  </a:lnTo>
                  <a:cubicBezTo>
                    <a:pt x="6" y="291"/>
                    <a:pt x="5" y="287"/>
                    <a:pt x="5" y="284"/>
                  </a:cubicBezTo>
                  <a:lnTo>
                    <a:pt x="1" y="245"/>
                  </a:lnTo>
                  <a:close/>
                  <a:moveTo>
                    <a:pt x="100" y="275"/>
                  </a:moveTo>
                  <a:lnTo>
                    <a:pt x="98" y="265"/>
                  </a:lnTo>
                  <a:lnTo>
                    <a:pt x="109" y="301"/>
                  </a:lnTo>
                  <a:lnTo>
                    <a:pt x="106" y="292"/>
                  </a:lnTo>
                  <a:lnTo>
                    <a:pt x="124" y="325"/>
                  </a:lnTo>
                  <a:lnTo>
                    <a:pt x="119" y="318"/>
                  </a:lnTo>
                  <a:lnTo>
                    <a:pt x="142" y="346"/>
                  </a:lnTo>
                  <a:lnTo>
                    <a:pt x="134" y="339"/>
                  </a:lnTo>
                  <a:lnTo>
                    <a:pt x="163" y="362"/>
                  </a:lnTo>
                  <a:lnTo>
                    <a:pt x="157" y="358"/>
                  </a:lnTo>
                  <a:lnTo>
                    <a:pt x="189" y="376"/>
                  </a:lnTo>
                  <a:lnTo>
                    <a:pt x="179" y="372"/>
                  </a:lnTo>
                  <a:lnTo>
                    <a:pt x="215" y="383"/>
                  </a:lnTo>
                  <a:lnTo>
                    <a:pt x="206" y="381"/>
                  </a:lnTo>
                  <a:lnTo>
                    <a:pt x="245" y="385"/>
                  </a:lnTo>
                  <a:lnTo>
                    <a:pt x="236" y="385"/>
                  </a:lnTo>
                  <a:lnTo>
                    <a:pt x="275" y="381"/>
                  </a:lnTo>
                  <a:lnTo>
                    <a:pt x="265" y="383"/>
                  </a:lnTo>
                  <a:lnTo>
                    <a:pt x="301" y="372"/>
                  </a:lnTo>
                  <a:lnTo>
                    <a:pt x="292" y="375"/>
                  </a:lnTo>
                  <a:lnTo>
                    <a:pt x="325" y="357"/>
                  </a:lnTo>
                  <a:lnTo>
                    <a:pt x="318" y="362"/>
                  </a:lnTo>
                  <a:lnTo>
                    <a:pt x="346" y="339"/>
                  </a:lnTo>
                  <a:lnTo>
                    <a:pt x="339" y="346"/>
                  </a:lnTo>
                  <a:lnTo>
                    <a:pt x="362" y="318"/>
                  </a:lnTo>
                  <a:lnTo>
                    <a:pt x="357" y="325"/>
                  </a:lnTo>
                  <a:lnTo>
                    <a:pt x="375" y="292"/>
                  </a:lnTo>
                  <a:lnTo>
                    <a:pt x="372" y="301"/>
                  </a:lnTo>
                  <a:lnTo>
                    <a:pt x="383" y="265"/>
                  </a:lnTo>
                  <a:lnTo>
                    <a:pt x="381" y="275"/>
                  </a:lnTo>
                  <a:lnTo>
                    <a:pt x="385" y="236"/>
                  </a:lnTo>
                  <a:lnTo>
                    <a:pt x="385" y="245"/>
                  </a:lnTo>
                  <a:lnTo>
                    <a:pt x="381" y="206"/>
                  </a:lnTo>
                  <a:lnTo>
                    <a:pt x="383" y="215"/>
                  </a:lnTo>
                  <a:lnTo>
                    <a:pt x="372" y="179"/>
                  </a:lnTo>
                  <a:lnTo>
                    <a:pt x="376" y="189"/>
                  </a:lnTo>
                  <a:lnTo>
                    <a:pt x="358" y="157"/>
                  </a:lnTo>
                  <a:lnTo>
                    <a:pt x="362" y="163"/>
                  </a:lnTo>
                  <a:lnTo>
                    <a:pt x="339" y="134"/>
                  </a:lnTo>
                  <a:lnTo>
                    <a:pt x="346" y="142"/>
                  </a:lnTo>
                  <a:lnTo>
                    <a:pt x="318" y="119"/>
                  </a:lnTo>
                  <a:lnTo>
                    <a:pt x="325" y="124"/>
                  </a:lnTo>
                  <a:lnTo>
                    <a:pt x="292" y="106"/>
                  </a:lnTo>
                  <a:lnTo>
                    <a:pt x="301" y="109"/>
                  </a:lnTo>
                  <a:lnTo>
                    <a:pt x="265" y="98"/>
                  </a:lnTo>
                  <a:lnTo>
                    <a:pt x="275" y="100"/>
                  </a:lnTo>
                  <a:lnTo>
                    <a:pt x="236" y="96"/>
                  </a:lnTo>
                  <a:lnTo>
                    <a:pt x="245" y="96"/>
                  </a:lnTo>
                  <a:lnTo>
                    <a:pt x="206" y="100"/>
                  </a:lnTo>
                  <a:lnTo>
                    <a:pt x="215" y="98"/>
                  </a:lnTo>
                  <a:lnTo>
                    <a:pt x="179" y="109"/>
                  </a:lnTo>
                  <a:lnTo>
                    <a:pt x="189" y="105"/>
                  </a:lnTo>
                  <a:lnTo>
                    <a:pt x="157" y="123"/>
                  </a:lnTo>
                  <a:lnTo>
                    <a:pt x="163" y="119"/>
                  </a:lnTo>
                  <a:lnTo>
                    <a:pt x="134" y="142"/>
                  </a:lnTo>
                  <a:lnTo>
                    <a:pt x="142" y="134"/>
                  </a:lnTo>
                  <a:lnTo>
                    <a:pt x="119" y="163"/>
                  </a:lnTo>
                  <a:lnTo>
                    <a:pt x="123" y="157"/>
                  </a:lnTo>
                  <a:lnTo>
                    <a:pt x="105" y="189"/>
                  </a:lnTo>
                  <a:lnTo>
                    <a:pt x="109" y="179"/>
                  </a:lnTo>
                  <a:lnTo>
                    <a:pt x="98" y="215"/>
                  </a:lnTo>
                  <a:lnTo>
                    <a:pt x="100" y="206"/>
                  </a:lnTo>
                  <a:lnTo>
                    <a:pt x="96" y="245"/>
                  </a:lnTo>
                  <a:lnTo>
                    <a:pt x="96" y="236"/>
                  </a:lnTo>
                  <a:lnTo>
                    <a:pt x="100" y="275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60" name="Oval 65"/>
            <p:cNvSpPr>
              <a:spLocks noChangeArrowheads="1"/>
            </p:cNvSpPr>
            <p:nvPr/>
          </p:nvSpPr>
          <p:spPr bwMode="auto">
            <a:xfrm>
              <a:off x="6899437" y="3728373"/>
              <a:ext cx="63500" cy="65088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62" name="Oval 67"/>
            <p:cNvSpPr>
              <a:spLocks noChangeArrowheads="1"/>
            </p:cNvSpPr>
            <p:nvPr/>
          </p:nvSpPr>
          <p:spPr bwMode="auto">
            <a:xfrm>
              <a:off x="6889912" y="3845848"/>
              <a:ext cx="65087" cy="65088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63" name="Freeform 68"/>
            <p:cNvSpPr>
              <a:spLocks noEditPoints="1"/>
            </p:cNvSpPr>
            <p:nvPr/>
          </p:nvSpPr>
          <p:spPr bwMode="auto">
            <a:xfrm>
              <a:off x="6866086" y="3815801"/>
              <a:ext cx="80963" cy="80962"/>
            </a:xfrm>
            <a:custGeom>
              <a:avLst/>
              <a:gdLst>
                <a:gd name="T0" fmla="*/ 5 w 481"/>
                <a:gd name="T1" fmla="*/ 197 h 481"/>
                <a:gd name="T2" fmla="*/ 22 w 481"/>
                <a:gd name="T3" fmla="*/ 142 h 481"/>
                <a:gd name="T4" fmla="*/ 67 w 481"/>
                <a:gd name="T5" fmla="*/ 75 h 481"/>
                <a:gd name="T6" fmla="*/ 110 w 481"/>
                <a:gd name="T7" fmla="*/ 40 h 481"/>
                <a:gd name="T8" fmla="*/ 187 w 481"/>
                <a:gd name="T9" fmla="*/ 7 h 481"/>
                <a:gd name="T10" fmla="*/ 245 w 481"/>
                <a:gd name="T11" fmla="*/ 1 h 481"/>
                <a:gd name="T12" fmla="*/ 329 w 481"/>
                <a:gd name="T13" fmla="*/ 18 h 481"/>
                <a:gd name="T14" fmla="*/ 379 w 481"/>
                <a:gd name="T15" fmla="*/ 44 h 481"/>
                <a:gd name="T16" fmla="*/ 437 w 481"/>
                <a:gd name="T17" fmla="*/ 104 h 481"/>
                <a:gd name="T18" fmla="*/ 463 w 481"/>
                <a:gd name="T19" fmla="*/ 151 h 481"/>
                <a:gd name="T20" fmla="*/ 480 w 481"/>
                <a:gd name="T21" fmla="*/ 236 h 481"/>
                <a:gd name="T22" fmla="*/ 474 w 481"/>
                <a:gd name="T23" fmla="*/ 293 h 481"/>
                <a:gd name="T24" fmla="*/ 442 w 481"/>
                <a:gd name="T25" fmla="*/ 371 h 481"/>
                <a:gd name="T26" fmla="*/ 407 w 481"/>
                <a:gd name="T27" fmla="*/ 414 h 481"/>
                <a:gd name="T28" fmla="*/ 338 w 481"/>
                <a:gd name="T29" fmla="*/ 460 h 481"/>
                <a:gd name="T30" fmla="*/ 284 w 481"/>
                <a:gd name="T31" fmla="*/ 476 h 481"/>
                <a:gd name="T32" fmla="*/ 197 w 481"/>
                <a:gd name="T33" fmla="*/ 476 h 481"/>
                <a:gd name="T34" fmla="*/ 142 w 481"/>
                <a:gd name="T35" fmla="*/ 459 h 481"/>
                <a:gd name="T36" fmla="*/ 75 w 481"/>
                <a:gd name="T37" fmla="*/ 414 h 481"/>
                <a:gd name="T38" fmla="*/ 39 w 481"/>
                <a:gd name="T39" fmla="*/ 371 h 481"/>
                <a:gd name="T40" fmla="*/ 7 w 481"/>
                <a:gd name="T41" fmla="*/ 293 h 481"/>
                <a:gd name="T42" fmla="*/ 100 w 481"/>
                <a:gd name="T43" fmla="*/ 275 h 481"/>
                <a:gd name="T44" fmla="*/ 106 w 481"/>
                <a:gd name="T45" fmla="*/ 292 h 481"/>
                <a:gd name="T46" fmla="*/ 142 w 481"/>
                <a:gd name="T47" fmla="*/ 346 h 481"/>
                <a:gd name="T48" fmla="*/ 157 w 481"/>
                <a:gd name="T49" fmla="*/ 358 h 481"/>
                <a:gd name="T50" fmla="*/ 215 w 481"/>
                <a:gd name="T51" fmla="*/ 383 h 481"/>
                <a:gd name="T52" fmla="*/ 236 w 481"/>
                <a:gd name="T53" fmla="*/ 385 h 481"/>
                <a:gd name="T54" fmla="*/ 301 w 481"/>
                <a:gd name="T55" fmla="*/ 372 h 481"/>
                <a:gd name="T56" fmla="*/ 318 w 481"/>
                <a:gd name="T57" fmla="*/ 362 h 481"/>
                <a:gd name="T58" fmla="*/ 362 w 481"/>
                <a:gd name="T59" fmla="*/ 318 h 481"/>
                <a:gd name="T60" fmla="*/ 372 w 481"/>
                <a:gd name="T61" fmla="*/ 301 h 481"/>
                <a:gd name="T62" fmla="*/ 385 w 481"/>
                <a:gd name="T63" fmla="*/ 236 h 481"/>
                <a:gd name="T64" fmla="*/ 383 w 481"/>
                <a:gd name="T65" fmla="*/ 215 h 481"/>
                <a:gd name="T66" fmla="*/ 358 w 481"/>
                <a:gd name="T67" fmla="*/ 157 h 481"/>
                <a:gd name="T68" fmla="*/ 346 w 481"/>
                <a:gd name="T69" fmla="*/ 142 h 481"/>
                <a:gd name="T70" fmla="*/ 292 w 481"/>
                <a:gd name="T71" fmla="*/ 106 h 481"/>
                <a:gd name="T72" fmla="*/ 275 w 481"/>
                <a:gd name="T73" fmla="*/ 100 h 481"/>
                <a:gd name="T74" fmla="*/ 206 w 481"/>
                <a:gd name="T75" fmla="*/ 100 h 481"/>
                <a:gd name="T76" fmla="*/ 189 w 481"/>
                <a:gd name="T77" fmla="*/ 105 h 481"/>
                <a:gd name="T78" fmla="*/ 134 w 481"/>
                <a:gd name="T79" fmla="*/ 142 h 481"/>
                <a:gd name="T80" fmla="*/ 123 w 481"/>
                <a:gd name="T81" fmla="*/ 157 h 481"/>
                <a:gd name="T82" fmla="*/ 98 w 481"/>
                <a:gd name="T83" fmla="*/ 215 h 481"/>
                <a:gd name="T84" fmla="*/ 96 w 481"/>
                <a:gd name="T85" fmla="*/ 236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81" h="481">
                  <a:moveTo>
                    <a:pt x="1" y="245"/>
                  </a:moveTo>
                  <a:cubicBezTo>
                    <a:pt x="0" y="242"/>
                    <a:pt x="0" y="239"/>
                    <a:pt x="1" y="236"/>
                  </a:cubicBezTo>
                  <a:lnTo>
                    <a:pt x="5" y="197"/>
                  </a:lnTo>
                  <a:cubicBezTo>
                    <a:pt x="5" y="193"/>
                    <a:pt x="6" y="190"/>
                    <a:pt x="7" y="187"/>
                  </a:cubicBezTo>
                  <a:lnTo>
                    <a:pt x="18" y="151"/>
                  </a:lnTo>
                  <a:cubicBezTo>
                    <a:pt x="19" y="148"/>
                    <a:pt x="20" y="145"/>
                    <a:pt x="22" y="142"/>
                  </a:cubicBezTo>
                  <a:lnTo>
                    <a:pt x="40" y="110"/>
                  </a:lnTo>
                  <a:cubicBezTo>
                    <a:pt x="41" y="108"/>
                    <a:pt x="42" y="106"/>
                    <a:pt x="44" y="104"/>
                  </a:cubicBezTo>
                  <a:lnTo>
                    <a:pt x="67" y="75"/>
                  </a:lnTo>
                  <a:cubicBezTo>
                    <a:pt x="69" y="72"/>
                    <a:pt x="72" y="69"/>
                    <a:pt x="75" y="67"/>
                  </a:cubicBezTo>
                  <a:lnTo>
                    <a:pt x="104" y="44"/>
                  </a:lnTo>
                  <a:cubicBezTo>
                    <a:pt x="106" y="42"/>
                    <a:pt x="108" y="41"/>
                    <a:pt x="110" y="40"/>
                  </a:cubicBezTo>
                  <a:lnTo>
                    <a:pt x="142" y="22"/>
                  </a:lnTo>
                  <a:cubicBezTo>
                    <a:pt x="145" y="20"/>
                    <a:pt x="148" y="19"/>
                    <a:pt x="151" y="18"/>
                  </a:cubicBezTo>
                  <a:lnTo>
                    <a:pt x="187" y="7"/>
                  </a:lnTo>
                  <a:cubicBezTo>
                    <a:pt x="190" y="6"/>
                    <a:pt x="193" y="5"/>
                    <a:pt x="197" y="5"/>
                  </a:cubicBezTo>
                  <a:lnTo>
                    <a:pt x="236" y="1"/>
                  </a:lnTo>
                  <a:cubicBezTo>
                    <a:pt x="239" y="0"/>
                    <a:pt x="242" y="0"/>
                    <a:pt x="245" y="1"/>
                  </a:cubicBezTo>
                  <a:lnTo>
                    <a:pt x="284" y="5"/>
                  </a:lnTo>
                  <a:cubicBezTo>
                    <a:pt x="287" y="5"/>
                    <a:pt x="291" y="6"/>
                    <a:pt x="293" y="7"/>
                  </a:cubicBezTo>
                  <a:lnTo>
                    <a:pt x="329" y="18"/>
                  </a:lnTo>
                  <a:cubicBezTo>
                    <a:pt x="333" y="19"/>
                    <a:pt x="336" y="20"/>
                    <a:pt x="338" y="21"/>
                  </a:cubicBezTo>
                  <a:lnTo>
                    <a:pt x="371" y="39"/>
                  </a:lnTo>
                  <a:cubicBezTo>
                    <a:pt x="374" y="41"/>
                    <a:pt x="377" y="42"/>
                    <a:pt x="379" y="44"/>
                  </a:cubicBezTo>
                  <a:lnTo>
                    <a:pt x="407" y="67"/>
                  </a:lnTo>
                  <a:cubicBezTo>
                    <a:pt x="410" y="70"/>
                    <a:pt x="412" y="72"/>
                    <a:pt x="414" y="75"/>
                  </a:cubicBezTo>
                  <a:lnTo>
                    <a:pt x="437" y="104"/>
                  </a:lnTo>
                  <a:cubicBezTo>
                    <a:pt x="439" y="106"/>
                    <a:pt x="440" y="108"/>
                    <a:pt x="441" y="110"/>
                  </a:cubicBezTo>
                  <a:lnTo>
                    <a:pt x="459" y="142"/>
                  </a:lnTo>
                  <a:cubicBezTo>
                    <a:pt x="461" y="145"/>
                    <a:pt x="462" y="148"/>
                    <a:pt x="463" y="151"/>
                  </a:cubicBezTo>
                  <a:lnTo>
                    <a:pt x="474" y="187"/>
                  </a:lnTo>
                  <a:cubicBezTo>
                    <a:pt x="475" y="190"/>
                    <a:pt x="476" y="193"/>
                    <a:pt x="476" y="197"/>
                  </a:cubicBezTo>
                  <a:lnTo>
                    <a:pt x="480" y="236"/>
                  </a:lnTo>
                  <a:cubicBezTo>
                    <a:pt x="481" y="239"/>
                    <a:pt x="481" y="242"/>
                    <a:pt x="480" y="245"/>
                  </a:cubicBezTo>
                  <a:lnTo>
                    <a:pt x="476" y="284"/>
                  </a:lnTo>
                  <a:cubicBezTo>
                    <a:pt x="476" y="287"/>
                    <a:pt x="475" y="291"/>
                    <a:pt x="474" y="293"/>
                  </a:cubicBezTo>
                  <a:lnTo>
                    <a:pt x="463" y="329"/>
                  </a:lnTo>
                  <a:cubicBezTo>
                    <a:pt x="462" y="333"/>
                    <a:pt x="461" y="336"/>
                    <a:pt x="460" y="338"/>
                  </a:cubicBezTo>
                  <a:lnTo>
                    <a:pt x="442" y="371"/>
                  </a:lnTo>
                  <a:cubicBezTo>
                    <a:pt x="440" y="374"/>
                    <a:pt x="438" y="377"/>
                    <a:pt x="437" y="379"/>
                  </a:cubicBezTo>
                  <a:lnTo>
                    <a:pt x="414" y="407"/>
                  </a:lnTo>
                  <a:cubicBezTo>
                    <a:pt x="412" y="409"/>
                    <a:pt x="409" y="412"/>
                    <a:pt x="407" y="414"/>
                  </a:cubicBezTo>
                  <a:lnTo>
                    <a:pt x="379" y="437"/>
                  </a:lnTo>
                  <a:cubicBezTo>
                    <a:pt x="377" y="438"/>
                    <a:pt x="374" y="440"/>
                    <a:pt x="371" y="442"/>
                  </a:cubicBezTo>
                  <a:lnTo>
                    <a:pt x="338" y="460"/>
                  </a:lnTo>
                  <a:cubicBezTo>
                    <a:pt x="336" y="461"/>
                    <a:pt x="333" y="462"/>
                    <a:pt x="329" y="463"/>
                  </a:cubicBezTo>
                  <a:lnTo>
                    <a:pt x="293" y="474"/>
                  </a:lnTo>
                  <a:cubicBezTo>
                    <a:pt x="291" y="475"/>
                    <a:pt x="287" y="476"/>
                    <a:pt x="284" y="476"/>
                  </a:cubicBezTo>
                  <a:lnTo>
                    <a:pt x="245" y="480"/>
                  </a:lnTo>
                  <a:cubicBezTo>
                    <a:pt x="242" y="481"/>
                    <a:pt x="239" y="481"/>
                    <a:pt x="236" y="480"/>
                  </a:cubicBezTo>
                  <a:lnTo>
                    <a:pt x="197" y="476"/>
                  </a:lnTo>
                  <a:cubicBezTo>
                    <a:pt x="193" y="476"/>
                    <a:pt x="190" y="475"/>
                    <a:pt x="187" y="474"/>
                  </a:cubicBezTo>
                  <a:lnTo>
                    <a:pt x="151" y="463"/>
                  </a:lnTo>
                  <a:cubicBezTo>
                    <a:pt x="148" y="462"/>
                    <a:pt x="145" y="461"/>
                    <a:pt x="142" y="459"/>
                  </a:cubicBezTo>
                  <a:lnTo>
                    <a:pt x="110" y="441"/>
                  </a:lnTo>
                  <a:cubicBezTo>
                    <a:pt x="108" y="440"/>
                    <a:pt x="106" y="439"/>
                    <a:pt x="104" y="437"/>
                  </a:cubicBezTo>
                  <a:lnTo>
                    <a:pt x="75" y="414"/>
                  </a:lnTo>
                  <a:cubicBezTo>
                    <a:pt x="72" y="412"/>
                    <a:pt x="70" y="410"/>
                    <a:pt x="67" y="407"/>
                  </a:cubicBezTo>
                  <a:lnTo>
                    <a:pt x="44" y="379"/>
                  </a:lnTo>
                  <a:cubicBezTo>
                    <a:pt x="42" y="377"/>
                    <a:pt x="41" y="374"/>
                    <a:pt x="39" y="371"/>
                  </a:cubicBezTo>
                  <a:lnTo>
                    <a:pt x="21" y="338"/>
                  </a:lnTo>
                  <a:cubicBezTo>
                    <a:pt x="20" y="336"/>
                    <a:pt x="19" y="333"/>
                    <a:pt x="18" y="329"/>
                  </a:cubicBezTo>
                  <a:lnTo>
                    <a:pt x="7" y="293"/>
                  </a:lnTo>
                  <a:cubicBezTo>
                    <a:pt x="6" y="291"/>
                    <a:pt x="5" y="287"/>
                    <a:pt x="5" y="284"/>
                  </a:cubicBezTo>
                  <a:lnTo>
                    <a:pt x="1" y="245"/>
                  </a:lnTo>
                  <a:close/>
                  <a:moveTo>
                    <a:pt x="100" y="275"/>
                  </a:moveTo>
                  <a:lnTo>
                    <a:pt x="98" y="265"/>
                  </a:lnTo>
                  <a:lnTo>
                    <a:pt x="109" y="301"/>
                  </a:lnTo>
                  <a:lnTo>
                    <a:pt x="106" y="292"/>
                  </a:lnTo>
                  <a:lnTo>
                    <a:pt x="124" y="325"/>
                  </a:lnTo>
                  <a:lnTo>
                    <a:pt x="119" y="318"/>
                  </a:lnTo>
                  <a:lnTo>
                    <a:pt x="142" y="346"/>
                  </a:lnTo>
                  <a:lnTo>
                    <a:pt x="134" y="339"/>
                  </a:lnTo>
                  <a:lnTo>
                    <a:pt x="163" y="362"/>
                  </a:lnTo>
                  <a:lnTo>
                    <a:pt x="157" y="358"/>
                  </a:lnTo>
                  <a:lnTo>
                    <a:pt x="189" y="376"/>
                  </a:lnTo>
                  <a:lnTo>
                    <a:pt x="179" y="372"/>
                  </a:lnTo>
                  <a:lnTo>
                    <a:pt x="215" y="383"/>
                  </a:lnTo>
                  <a:lnTo>
                    <a:pt x="206" y="381"/>
                  </a:lnTo>
                  <a:lnTo>
                    <a:pt x="245" y="385"/>
                  </a:lnTo>
                  <a:lnTo>
                    <a:pt x="236" y="385"/>
                  </a:lnTo>
                  <a:lnTo>
                    <a:pt x="275" y="381"/>
                  </a:lnTo>
                  <a:lnTo>
                    <a:pt x="265" y="383"/>
                  </a:lnTo>
                  <a:lnTo>
                    <a:pt x="301" y="372"/>
                  </a:lnTo>
                  <a:lnTo>
                    <a:pt x="292" y="375"/>
                  </a:lnTo>
                  <a:lnTo>
                    <a:pt x="325" y="357"/>
                  </a:lnTo>
                  <a:lnTo>
                    <a:pt x="318" y="362"/>
                  </a:lnTo>
                  <a:lnTo>
                    <a:pt x="346" y="339"/>
                  </a:lnTo>
                  <a:lnTo>
                    <a:pt x="339" y="346"/>
                  </a:lnTo>
                  <a:lnTo>
                    <a:pt x="362" y="318"/>
                  </a:lnTo>
                  <a:lnTo>
                    <a:pt x="357" y="325"/>
                  </a:lnTo>
                  <a:lnTo>
                    <a:pt x="375" y="292"/>
                  </a:lnTo>
                  <a:lnTo>
                    <a:pt x="372" y="301"/>
                  </a:lnTo>
                  <a:lnTo>
                    <a:pt x="383" y="265"/>
                  </a:lnTo>
                  <a:lnTo>
                    <a:pt x="381" y="275"/>
                  </a:lnTo>
                  <a:lnTo>
                    <a:pt x="385" y="236"/>
                  </a:lnTo>
                  <a:lnTo>
                    <a:pt x="385" y="245"/>
                  </a:lnTo>
                  <a:lnTo>
                    <a:pt x="381" y="206"/>
                  </a:lnTo>
                  <a:lnTo>
                    <a:pt x="383" y="215"/>
                  </a:lnTo>
                  <a:lnTo>
                    <a:pt x="372" y="179"/>
                  </a:lnTo>
                  <a:lnTo>
                    <a:pt x="376" y="189"/>
                  </a:lnTo>
                  <a:lnTo>
                    <a:pt x="358" y="157"/>
                  </a:lnTo>
                  <a:lnTo>
                    <a:pt x="362" y="163"/>
                  </a:lnTo>
                  <a:lnTo>
                    <a:pt x="339" y="134"/>
                  </a:lnTo>
                  <a:lnTo>
                    <a:pt x="346" y="142"/>
                  </a:lnTo>
                  <a:lnTo>
                    <a:pt x="318" y="119"/>
                  </a:lnTo>
                  <a:lnTo>
                    <a:pt x="325" y="124"/>
                  </a:lnTo>
                  <a:lnTo>
                    <a:pt x="292" y="106"/>
                  </a:lnTo>
                  <a:lnTo>
                    <a:pt x="301" y="109"/>
                  </a:lnTo>
                  <a:lnTo>
                    <a:pt x="265" y="98"/>
                  </a:lnTo>
                  <a:lnTo>
                    <a:pt x="275" y="100"/>
                  </a:lnTo>
                  <a:lnTo>
                    <a:pt x="236" y="96"/>
                  </a:lnTo>
                  <a:lnTo>
                    <a:pt x="245" y="96"/>
                  </a:lnTo>
                  <a:lnTo>
                    <a:pt x="206" y="100"/>
                  </a:lnTo>
                  <a:lnTo>
                    <a:pt x="215" y="98"/>
                  </a:lnTo>
                  <a:lnTo>
                    <a:pt x="179" y="109"/>
                  </a:lnTo>
                  <a:lnTo>
                    <a:pt x="189" y="105"/>
                  </a:lnTo>
                  <a:lnTo>
                    <a:pt x="157" y="123"/>
                  </a:lnTo>
                  <a:lnTo>
                    <a:pt x="163" y="119"/>
                  </a:lnTo>
                  <a:lnTo>
                    <a:pt x="134" y="142"/>
                  </a:lnTo>
                  <a:lnTo>
                    <a:pt x="142" y="134"/>
                  </a:lnTo>
                  <a:lnTo>
                    <a:pt x="119" y="163"/>
                  </a:lnTo>
                  <a:lnTo>
                    <a:pt x="123" y="157"/>
                  </a:lnTo>
                  <a:lnTo>
                    <a:pt x="105" y="189"/>
                  </a:lnTo>
                  <a:lnTo>
                    <a:pt x="109" y="179"/>
                  </a:lnTo>
                  <a:lnTo>
                    <a:pt x="98" y="215"/>
                  </a:lnTo>
                  <a:lnTo>
                    <a:pt x="100" y="206"/>
                  </a:lnTo>
                  <a:lnTo>
                    <a:pt x="96" y="245"/>
                  </a:lnTo>
                  <a:lnTo>
                    <a:pt x="96" y="236"/>
                  </a:lnTo>
                  <a:lnTo>
                    <a:pt x="100" y="275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64" name="Oval 69"/>
            <p:cNvSpPr>
              <a:spLocks noChangeArrowheads="1"/>
            </p:cNvSpPr>
            <p:nvPr/>
          </p:nvSpPr>
          <p:spPr bwMode="auto">
            <a:xfrm>
              <a:off x="6889912" y="3942686"/>
              <a:ext cx="65087" cy="65087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65" name="Freeform 70"/>
            <p:cNvSpPr>
              <a:spLocks noEditPoints="1"/>
            </p:cNvSpPr>
            <p:nvPr/>
          </p:nvSpPr>
          <p:spPr bwMode="auto">
            <a:xfrm>
              <a:off x="6881974" y="3934748"/>
              <a:ext cx="80963" cy="80963"/>
            </a:xfrm>
            <a:custGeom>
              <a:avLst/>
              <a:gdLst>
                <a:gd name="T0" fmla="*/ 5 w 481"/>
                <a:gd name="T1" fmla="*/ 197 h 481"/>
                <a:gd name="T2" fmla="*/ 22 w 481"/>
                <a:gd name="T3" fmla="*/ 142 h 481"/>
                <a:gd name="T4" fmla="*/ 67 w 481"/>
                <a:gd name="T5" fmla="*/ 75 h 481"/>
                <a:gd name="T6" fmla="*/ 110 w 481"/>
                <a:gd name="T7" fmla="*/ 40 h 481"/>
                <a:gd name="T8" fmla="*/ 187 w 481"/>
                <a:gd name="T9" fmla="*/ 7 h 481"/>
                <a:gd name="T10" fmla="*/ 245 w 481"/>
                <a:gd name="T11" fmla="*/ 1 h 481"/>
                <a:gd name="T12" fmla="*/ 329 w 481"/>
                <a:gd name="T13" fmla="*/ 18 h 481"/>
                <a:gd name="T14" fmla="*/ 379 w 481"/>
                <a:gd name="T15" fmla="*/ 44 h 481"/>
                <a:gd name="T16" fmla="*/ 437 w 481"/>
                <a:gd name="T17" fmla="*/ 104 h 481"/>
                <a:gd name="T18" fmla="*/ 463 w 481"/>
                <a:gd name="T19" fmla="*/ 151 h 481"/>
                <a:gd name="T20" fmla="*/ 480 w 481"/>
                <a:gd name="T21" fmla="*/ 236 h 481"/>
                <a:gd name="T22" fmla="*/ 474 w 481"/>
                <a:gd name="T23" fmla="*/ 293 h 481"/>
                <a:gd name="T24" fmla="*/ 442 w 481"/>
                <a:gd name="T25" fmla="*/ 371 h 481"/>
                <a:gd name="T26" fmla="*/ 407 w 481"/>
                <a:gd name="T27" fmla="*/ 414 h 481"/>
                <a:gd name="T28" fmla="*/ 338 w 481"/>
                <a:gd name="T29" fmla="*/ 460 h 481"/>
                <a:gd name="T30" fmla="*/ 284 w 481"/>
                <a:gd name="T31" fmla="*/ 476 h 481"/>
                <a:gd name="T32" fmla="*/ 197 w 481"/>
                <a:gd name="T33" fmla="*/ 476 h 481"/>
                <a:gd name="T34" fmla="*/ 142 w 481"/>
                <a:gd name="T35" fmla="*/ 459 h 481"/>
                <a:gd name="T36" fmla="*/ 75 w 481"/>
                <a:gd name="T37" fmla="*/ 414 h 481"/>
                <a:gd name="T38" fmla="*/ 39 w 481"/>
                <a:gd name="T39" fmla="*/ 371 h 481"/>
                <a:gd name="T40" fmla="*/ 7 w 481"/>
                <a:gd name="T41" fmla="*/ 293 h 481"/>
                <a:gd name="T42" fmla="*/ 100 w 481"/>
                <a:gd name="T43" fmla="*/ 275 h 481"/>
                <a:gd name="T44" fmla="*/ 106 w 481"/>
                <a:gd name="T45" fmla="*/ 292 h 481"/>
                <a:gd name="T46" fmla="*/ 142 w 481"/>
                <a:gd name="T47" fmla="*/ 346 h 481"/>
                <a:gd name="T48" fmla="*/ 157 w 481"/>
                <a:gd name="T49" fmla="*/ 358 h 481"/>
                <a:gd name="T50" fmla="*/ 215 w 481"/>
                <a:gd name="T51" fmla="*/ 383 h 481"/>
                <a:gd name="T52" fmla="*/ 236 w 481"/>
                <a:gd name="T53" fmla="*/ 385 h 481"/>
                <a:gd name="T54" fmla="*/ 301 w 481"/>
                <a:gd name="T55" fmla="*/ 372 h 481"/>
                <a:gd name="T56" fmla="*/ 318 w 481"/>
                <a:gd name="T57" fmla="*/ 362 h 481"/>
                <a:gd name="T58" fmla="*/ 362 w 481"/>
                <a:gd name="T59" fmla="*/ 318 h 481"/>
                <a:gd name="T60" fmla="*/ 372 w 481"/>
                <a:gd name="T61" fmla="*/ 301 h 481"/>
                <a:gd name="T62" fmla="*/ 385 w 481"/>
                <a:gd name="T63" fmla="*/ 236 h 481"/>
                <a:gd name="T64" fmla="*/ 383 w 481"/>
                <a:gd name="T65" fmla="*/ 215 h 481"/>
                <a:gd name="T66" fmla="*/ 358 w 481"/>
                <a:gd name="T67" fmla="*/ 157 h 481"/>
                <a:gd name="T68" fmla="*/ 346 w 481"/>
                <a:gd name="T69" fmla="*/ 142 h 481"/>
                <a:gd name="T70" fmla="*/ 292 w 481"/>
                <a:gd name="T71" fmla="*/ 106 h 481"/>
                <a:gd name="T72" fmla="*/ 275 w 481"/>
                <a:gd name="T73" fmla="*/ 100 h 481"/>
                <a:gd name="T74" fmla="*/ 206 w 481"/>
                <a:gd name="T75" fmla="*/ 100 h 481"/>
                <a:gd name="T76" fmla="*/ 189 w 481"/>
                <a:gd name="T77" fmla="*/ 105 h 481"/>
                <a:gd name="T78" fmla="*/ 134 w 481"/>
                <a:gd name="T79" fmla="*/ 142 h 481"/>
                <a:gd name="T80" fmla="*/ 123 w 481"/>
                <a:gd name="T81" fmla="*/ 157 h 481"/>
                <a:gd name="T82" fmla="*/ 98 w 481"/>
                <a:gd name="T83" fmla="*/ 215 h 481"/>
                <a:gd name="T84" fmla="*/ 96 w 481"/>
                <a:gd name="T85" fmla="*/ 236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81" h="481">
                  <a:moveTo>
                    <a:pt x="1" y="245"/>
                  </a:moveTo>
                  <a:cubicBezTo>
                    <a:pt x="0" y="242"/>
                    <a:pt x="0" y="239"/>
                    <a:pt x="1" y="236"/>
                  </a:cubicBezTo>
                  <a:lnTo>
                    <a:pt x="5" y="197"/>
                  </a:lnTo>
                  <a:cubicBezTo>
                    <a:pt x="5" y="193"/>
                    <a:pt x="6" y="190"/>
                    <a:pt x="7" y="187"/>
                  </a:cubicBezTo>
                  <a:lnTo>
                    <a:pt x="18" y="151"/>
                  </a:lnTo>
                  <a:cubicBezTo>
                    <a:pt x="19" y="148"/>
                    <a:pt x="20" y="145"/>
                    <a:pt x="22" y="142"/>
                  </a:cubicBezTo>
                  <a:lnTo>
                    <a:pt x="40" y="110"/>
                  </a:lnTo>
                  <a:cubicBezTo>
                    <a:pt x="41" y="108"/>
                    <a:pt x="42" y="106"/>
                    <a:pt x="44" y="104"/>
                  </a:cubicBezTo>
                  <a:lnTo>
                    <a:pt x="67" y="75"/>
                  </a:lnTo>
                  <a:cubicBezTo>
                    <a:pt x="69" y="72"/>
                    <a:pt x="72" y="69"/>
                    <a:pt x="75" y="67"/>
                  </a:cubicBezTo>
                  <a:lnTo>
                    <a:pt x="104" y="44"/>
                  </a:lnTo>
                  <a:cubicBezTo>
                    <a:pt x="106" y="42"/>
                    <a:pt x="108" y="41"/>
                    <a:pt x="110" y="40"/>
                  </a:cubicBezTo>
                  <a:lnTo>
                    <a:pt x="142" y="22"/>
                  </a:lnTo>
                  <a:cubicBezTo>
                    <a:pt x="145" y="20"/>
                    <a:pt x="148" y="19"/>
                    <a:pt x="151" y="18"/>
                  </a:cubicBezTo>
                  <a:lnTo>
                    <a:pt x="187" y="7"/>
                  </a:lnTo>
                  <a:cubicBezTo>
                    <a:pt x="190" y="6"/>
                    <a:pt x="193" y="5"/>
                    <a:pt x="197" y="5"/>
                  </a:cubicBezTo>
                  <a:lnTo>
                    <a:pt x="236" y="1"/>
                  </a:lnTo>
                  <a:cubicBezTo>
                    <a:pt x="239" y="0"/>
                    <a:pt x="242" y="0"/>
                    <a:pt x="245" y="1"/>
                  </a:cubicBezTo>
                  <a:lnTo>
                    <a:pt x="284" y="5"/>
                  </a:lnTo>
                  <a:cubicBezTo>
                    <a:pt x="287" y="5"/>
                    <a:pt x="291" y="6"/>
                    <a:pt x="293" y="7"/>
                  </a:cubicBezTo>
                  <a:lnTo>
                    <a:pt x="329" y="18"/>
                  </a:lnTo>
                  <a:cubicBezTo>
                    <a:pt x="333" y="19"/>
                    <a:pt x="336" y="20"/>
                    <a:pt x="338" y="21"/>
                  </a:cubicBezTo>
                  <a:lnTo>
                    <a:pt x="371" y="39"/>
                  </a:lnTo>
                  <a:cubicBezTo>
                    <a:pt x="374" y="41"/>
                    <a:pt x="377" y="42"/>
                    <a:pt x="379" y="44"/>
                  </a:cubicBezTo>
                  <a:lnTo>
                    <a:pt x="407" y="67"/>
                  </a:lnTo>
                  <a:cubicBezTo>
                    <a:pt x="410" y="70"/>
                    <a:pt x="412" y="72"/>
                    <a:pt x="414" y="75"/>
                  </a:cubicBezTo>
                  <a:lnTo>
                    <a:pt x="437" y="104"/>
                  </a:lnTo>
                  <a:cubicBezTo>
                    <a:pt x="439" y="106"/>
                    <a:pt x="440" y="108"/>
                    <a:pt x="441" y="110"/>
                  </a:cubicBezTo>
                  <a:lnTo>
                    <a:pt x="459" y="142"/>
                  </a:lnTo>
                  <a:cubicBezTo>
                    <a:pt x="461" y="145"/>
                    <a:pt x="462" y="148"/>
                    <a:pt x="463" y="151"/>
                  </a:cubicBezTo>
                  <a:lnTo>
                    <a:pt x="474" y="187"/>
                  </a:lnTo>
                  <a:cubicBezTo>
                    <a:pt x="475" y="190"/>
                    <a:pt x="476" y="193"/>
                    <a:pt x="476" y="197"/>
                  </a:cubicBezTo>
                  <a:lnTo>
                    <a:pt x="480" y="236"/>
                  </a:lnTo>
                  <a:cubicBezTo>
                    <a:pt x="481" y="239"/>
                    <a:pt x="481" y="242"/>
                    <a:pt x="480" y="245"/>
                  </a:cubicBezTo>
                  <a:lnTo>
                    <a:pt x="476" y="284"/>
                  </a:lnTo>
                  <a:cubicBezTo>
                    <a:pt x="476" y="287"/>
                    <a:pt x="475" y="291"/>
                    <a:pt x="474" y="293"/>
                  </a:cubicBezTo>
                  <a:lnTo>
                    <a:pt x="463" y="329"/>
                  </a:lnTo>
                  <a:cubicBezTo>
                    <a:pt x="462" y="333"/>
                    <a:pt x="461" y="336"/>
                    <a:pt x="460" y="338"/>
                  </a:cubicBezTo>
                  <a:lnTo>
                    <a:pt x="442" y="371"/>
                  </a:lnTo>
                  <a:cubicBezTo>
                    <a:pt x="440" y="374"/>
                    <a:pt x="438" y="377"/>
                    <a:pt x="437" y="379"/>
                  </a:cubicBezTo>
                  <a:lnTo>
                    <a:pt x="414" y="407"/>
                  </a:lnTo>
                  <a:cubicBezTo>
                    <a:pt x="412" y="409"/>
                    <a:pt x="409" y="412"/>
                    <a:pt x="407" y="414"/>
                  </a:cubicBezTo>
                  <a:lnTo>
                    <a:pt x="379" y="437"/>
                  </a:lnTo>
                  <a:cubicBezTo>
                    <a:pt x="377" y="438"/>
                    <a:pt x="374" y="440"/>
                    <a:pt x="371" y="442"/>
                  </a:cubicBezTo>
                  <a:lnTo>
                    <a:pt x="338" y="460"/>
                  </a:lnTo>
                  <a:cubicBezTo>
                    <a:pt x="336" y="461"/>
                    <a:pt x="333" y="462"/>
                    <a:pt x="329" y="463"/>
                  </a:cubicBezTo>
                  <a:lnTo>
                    <a:pt x="293" y="474"/>
                  </a:lnTo>
                  <a:cubicBezTo>
                    <a:pt x="291" y="475"/>
                    <a:pt x="287" y="476"/>
                    <a:pt x="284" y="476"/>
                  </a:cubicBezTo>
                  <a:lnTo>
                    <a:pt x="245" y="480"/>
                  </a:lnTo>
                  <a:cubicBezTo>
                    <a:pt x="242" y="481"/>
                    <a:pt x="239" y="481"/>
                    <a:pt x="236" y="480"/>
                  </a:cubicBezTo>
                  <a:lnTo>
                    <a:pt x="197" y="476"/>
                  </a:lnTo>
                  <a:cubicBezTo>
                    <a:pt x="193" y="476"/>
                    <a:pt x="190" y="475"/>
                    <a:pt x="187" y="474"/>
                  </a:cubicBezTo>
                  <a:lnTo>
                    <a:pt x="151" y="463"/>
                  </a:lnTo>
                  <a:cubicBezTo>
                    <a:pt x="148" y="462"/>
                    <a:pt x="145" y="461"/>
                    <a:pt x="142" y="459"/>
                  </a:cubicBezTo>
                  <a:lnTo>
                    <a:pt x="110" y="441"/>
                  </a:lnTo>
                  <a:cubicBezTo>
                    <a:pt x="108" y="440"/>
                    <a:pt x="106" y="439"/>
                    <a:pt x="104" y="437"/>
                  </a:cubicBezTo>
                  <a:lnTo>
                    <a:pt x="75" y="414"/>
                  </a:lnTo>
                  <a:cubicBezTo>
                    <a:pt x="72" y="412"/>
                    <a:pt x="70" y="410"/>
                    <a:pt x="67" y="407"/>
                  </a:cubicBezTo>
                  <a:lnTo>
                    <a:pt x="44" y="379"/>
                  </a:lnTo>
                  <a:cubicBezTo>
                    <a:pt x="42" y="377"/>
                    <a:pt x="41" y="374"/>
                    <a:pt x="39" y="371"/>
                  </a:cubicBezTo>
                  <a:lnTo>
                    <a:pt x="21" y="338"/>
                  </a:lnTo>
                  <a:cubicBezTo>
                    <a:pt x="20" y="336"/>
                    <a:pt x="19" y="333"/>
                    <a:pt x="18" y="329"/>
                  </a:cubicBezTo>
                  <a:lnTo>
                    <a:pt x="7" y="293"/>
                  </a:lnTo>
                  <a:cubicBezTo>
                    <a:pt x="6" y="291"/>
                    <a:pt x="5" y="287"/>
                    <a:pt x="5" y="284"/>
                  </a:cubicBezTo>
                  <a:lnTo>
                    <a:pt x="1" y="245"/>
                  </a:lnTo>
                  <a:close/>
                  <a:moveTo>
                    <a:pt x="100" y="275"/>
                  </a:moveTo>
                  <a:lnTo>
                    <a:pt x="98" y="265"/>
                  </a:lnTo>
                  <a:lnTo>
                    <a:pt x="109" y="301"/>
                  </a:lnTo>
                  <a:lnTo>
                    <a:pt x="106" y="292"/>
                  </a:lnTo>
                  <a:lnTo>
                    <a:pt x="124" y="325"/>
                  </a:lnTo>
                  <a:lnTo>
                    <a:pt x="119" y="318"/>
                  </a:lnTo>
                  <a:lnTo>
                    <a:pt x="142" y="346"/>
                  </a:lnTo>
                  <a:lnTo>
                    <a:pt x="134" y="339"/>
                  </a:lnTo>
                  <a:lnTo>
                    <a:pt x="163" y="362"/>
                  </a:lnTo>
                  <a:lnTo>
                    <a:pt x="157" y="358"/>
                  </a:lnTo>
                  <a:lnTo>
                    <a:pt x="189" y="376"/>
                  </a:lnTo>
                  <a:lnTo>
                    <a:pt x="179" y="372"/>
                  </a:lnTo>
                  <a:lnTo>
                    <a:pt x="215" y="383"/>
                  </a:lnTo>
                  <a:lnTo>
                    <a:pt x="206" y="381"/>
                  </a:lnTo>
                  <a:lnTo>
                    <a:pt x="245" y="385"/>
                  </a:lnTo>
                  <a:lnTo>
                    <a:pt x="236" y="385"/>
                  </a:lnTo>
                  <a:lnTo>
                    <a:pt x="275" y="381"/>
                  </a:lnTo>
                  <a:lnTo>
                    <a:pt x="265" y="383"/>
                  </a:lnTo>
                  <a:lnTo>
                    <a:pt x="301" y="372"/>
                  </a:lnTo>
                  <a:lnTo>
                    <a:pt x="292" y="375"/>
                  </a:lnTo>
                  <a:lnTo>
                    <a:pt x="325" y="357"/>
                  </a:lnTo>
                  <a:lnTo>
                    <a:pt x="318" y="362"/>
                  </a:lnTo>
                  <a:lnTo>
                    <a:pt x="346" y="339"/>
                  </a:lnTo>
                  <a:lnTo>
                    <a:pt x="339" y="346"/>
                  </a:lnTo>
                  <a:lnTo>
                    <a:pt x="362" y="318"/>
                  </a:lnTo>
                  <a:lnTo>
                    <a:pt x="357" y="325"/>
                  </a:lnTo>
                  <a:lnTo>
                    <a:pt x="375" y="292"/>
                  </a:lnTo>
                  <a:lnTo>
                    <a:pt x="372" y="301"/>
                  </a:lnTo>
                  <a:lnTo>
                    <a:pt x="383" y="265"/>
                  </a:lnTo>
                  <a:lnTo>
                    <a:pt x="381" y="275"/>
                  </a:lnTo>
                  <a:lnTo>
                    <a:pt x="385" y="236"/>
                  </a:lnTo>
                  <a:lnTo>
                    <a:pt x="385" y="245"/>
                  </a:lnTo>
                  <a:lnTo>
                    <a:pt x="381" y="206"/>
                  </a:lnTo>
                  <a:lnTo>
                    <a:pt x="383" y="215"/>
                  </a:lnTo>
                  <a:lnTo>
                    <a:pt x="372" y="179"/>
                  </a:lnTo>
                  <a:lnTo>
                    <a:pt x="376" y="189"/>
                  </a:lnTo>
                  <a:lnTo>
                    <a:pt x="358" y="157"/>
                  </a:lnTo>
                  <a:lnTo>
                    <a:pt x="362" y="163"/>
                  </a:lnTo>
                  <a:lnTo>
                    <a:pt x="339" y="134"/>
                  </a:lnTo>
                  <a:lnTo>
                    <a:pt x="346" y="142"/>
                  </a:lnTo>
                  <a:lnTo>
                    <a:pt x="318" y="119"/>
                  </a:lnTo>
                  <a:lnTo>
                    <a:pt x="325" y="124"/>
                  </a:lnTo>
                  <a:lnTo>
                    <a:pt x="292" y="106"/>
                  </a:lnTo>
                  <a:lnTo>
                    <a:pt x="301" y="109"/>
                  </a:lnTo>
                  <a:lnTo>
                    <a:pt x="265" y="98"/>
                  </a:lnTo>
                  <a:lnTo>
                    <a:pt x="275" y="100"/>
                  </a:lnTo>
                  <a:lnTo>
                    <a:pt x="236" y="96"/>
                  </a:lnTo>
                  <a:lnTo>
                    <a:pt x="245" y="96"/>
                  </a:lnTo>
                  <a:lnTo>
                    <a:pt x="206" y="100"/>
                  </a:lnTo>
                  <a:lnTo>
                    <a:pt x="215" y="98"/>
                  </a:lnTo>
                  <a:lnTo>
                    <a:pt x="179" y="109"/>
                  </a:lnTo>
                  <a:lnTo>
                    <a:pt x="189" y="105"/>
                  </a:lnTo>
                  <a:lnTo>
                    <a:pt x="157" y="123"/>
                  </a:lnTo>
                  <a:lnTo>
                    <a:pt x="163" y="119"/>
                  </a:lnTo>
                  <a:lnTo>
                    <a:pt x="134" y="142"/>
                  </a:lnTo>
                  <a:lnTo>
                    <a:pt x="142" y="134"/>
                  </a:lnTo>
                  <a:lnTo>
                    <a:pt x="119" y="163"/>
                  </a:lnTo>
                  <a:lnTo>
                    <a:pt x="123" y="157"/>
                  </a:lnTo>
                  <a:lnTo>
                    <a:pt x="105" y="189"/>
                  </a:lnTo>
                  <a:lnTo>
                    <a:pt x="109" y="179"/>
                  </a:lnTo>
                  <a:lnTo>
                    <a:pt x="98" y="215"/>
                  </a:lnTo>
                  <a:lnTo>
                    <a:pt x="100" y="206"/>
                  </a:lnTo>
                  <a:lnTo>
                    <a:pt x="96" y="245"/>
                  </a:lnTo>
                  <a:lnTo>
                    <a:pt x="96" y="236"/>
                  </a:lnTo>
                  <a:lnTo>
                    <a:pt x="100" y="275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66" name="Freeform 71"/>
            <p:cNvSpPr>
              <a:spLocks noEditPoints="1"/>
            </p:cNvSpPr>
            <p:nvPr/>
          </p:nvSpPr>
          <p:spPr bwMode="auto">
            <a:xfrm>
              <a:off x="6256499" y="4616843"/>
              <a:ext cx="625475" cy="134937"/>
            </a:xfrm>
            <a:custGeom>
              <a:avLst/>
              <a:gdLst>
                <a:gd name="T0" fmla="*/ 71 w 394"/>
                <a:gd name="T1" fmla="*/ 37 h 85"/>
                <a:gd name="T2" fmla="*/ 324 w 394"/>
                <a:gd name="T3" fmla="*/ 37 h 85"/>
                <a:gd name="T4" fmla="*/ 324 w 394"/>
                <a:gd name="T5" fmla="*/ 48 h 85"/>
                <a:gd name="T6" fmla="*/ 71 w 394"/>
                <a:gd name="T7" fmla="*/ 48 h 85"/>
                <a:gd name="T8" fmla="*/ 71 w 394"/>
                <a:gd name="T9" fmla="*/ 37 h 85"/>
                <a:gd name="T10" fmla="*/ 85 w 394"/>
                <a:gd name="T11" fmla="*/ 85 h 85"/>
                <a:gd name="T12" fmla="*/ 0 w 394"/>
                <a:gd name="T13" fmla="*/ 42 h 85"/>
                <a:gd name="T14" fmla="*/ 85 w 394"/>
                <a:gd name="T15" fmla="*/ 0 h 85"/>
                <a:gd name="T16" fmla="*/ 85 w 394"/>
                <a:gd name="T17" fmla="*/ 85 h 85"/>
                <a:gd name="T18" fmla="*/ 310 w 394"/>
                <a:gd name="T19" fmla="*/ 0 h 85"/>
                <a:gd name="T20" fmla="*/ 394 w 394"/>
                <a:gd name="T21" fmla="*/ 42 h 85"/>
                <a:gd name="T22" fmla="*/ 310 w 394"/>
                <a:gd name="T23" fmla="*/ 85 h 85"/>
                <a:gd name="T24" fmla="*/ 310 w 394"/>
                <a:gd name="T25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4" h="85">
                  <a:moveTo>
                    <a:pt x="71" y="37"/>
                  </a:moveTo>
                  <a:lnTo>
                    <a:pt x="324" y="37"/>
                  </a:lnTo>
                  <a:lnTo>
                    <a:pt x="324" y="48"/>
                  </a:lnTo>
                  <a:lnTo>
                    <a:pt x="71" y="48"/>
                  </a:lnTo>
                  <a:lnTo>
                    <a:pt x="71" y="37"/>
                  </a:lnTo>
                  <a:close/>
                  <a:moveTo>
                    <a:pt x="85" y="85"/>
                  </a:moveTo>
                  <a:lnTo>
                    <a:pt x="0" y="42"/>
                  </a:lnTo>
                  <a:lnTo>
                    <a:pt x="85" y="0"/>
                  </a:lnTo>
                  <a:lnTo>
                    <a:pt x="85" y="85"/>
                  </a:lnTo>
                  <a:close/>
                  <a:moveTo>
                    <a:pt x="310" y="0"/>
                  </a:moveTo>
                  <a:lnTo>
                    <a:pt x="394" y="42"/>
                  </a:lnTo>
                  <a:lnTo>
                    <a:pt x="310" y="85"/>
                  </a:lnTo>
                  <a:lnTo>
                    <a:pt x="310" y="0"/>
                  </a:lnTo>
                  <a:close/>
                </a:path>
              </a:pathLst>
            </a:custGeom>
            <a:solidFill>
              <a:srgbClr val="0000CC"/>
            </a:solidFill>
            <a:ln w="0" cap="flat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67" name="Rectangle 72"/>
            <p:cNvSpPr>
              <a:spLocks noChangeArrowheads="1"/>
            </p:cNvSpPr>
            <p:nvPr/>
          </p:nvSpPr>
          <p:spPr bwMode="auto">
            <a:xfrm>
              <a:off x="6424263" y="4367400"/>
              <a:ext cx="338234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900" dirty="0">
                  <a:solidFill>
                    <a:srgbClr val="0000CC"/>
                  </a:solidFill>
                  <a:latin typeface="Tahoma" panose="020B0604030504040204" pitchFamily="34" charset="0"/>
                </a:rPr>
                <a:t>6</a:t>
              </a:r>
              <a:r>
                <a:rPr lang="en-US" altLang="ja-JP" sz="1900" dirty="0" smtClean="0">
                  <a:solidFill>
                    <a:srgbClr val="0000CC"/>
                  </a:solidFill>
                  <a:latin typeface="Tahoma" panose="020B0604030504040204" pitchFamily="34" charset="0"/>
                </a:rPr>
                <a:t>m</a:t>
              </a:r>
              <a:endParaRPr lang="en-US" altLang="ja-JP" dirty="0"/>
            </a:p>
          </p:txBody>
        </p:sp>
        <p:grpSp>
          <p:nvGrpSpPr>
            <p:cNvPr id="179" name="Group 117"/>
            <p:cNvGrpSpPr>
              <a:grpSpLocks/>
            </p:cNvGrpSpPr>
            <p:nvPr/>
          </p:nvGrpSpPr>
          <p:grpSpPr bwMode="auto">
            <a:xfrm rot="16200000">
              <a:off x="5844544" y="2946529"/>
              <a:ext cx="239712" cy="504825"/>
              <a:chOff x="1089" y="1222"/>
              <a:chExt cx="234" cy="392"/>
            </a:xfrm>
          </p:grpSpPr>
          <p:sp>
            <p:nvSpPr>
              <p:cNvPr id="180" name="Rectangle 118"/>
              <p:cNvSpPr>
                <a:spLocks noChangeArrowheads="1"/>
              </p:cNvSpPr>
              <p:nvPr/>
            </p:nvSpPr>
            <p:spPr bwMode="auto">
              <a:xfrm>
                <a:off x="1110" y="1222"/>
                <a:ext cx="56" cy="2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>
                <a:lvl1pPr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/>
                <a:endParaRPr lang="ja-JP" altLang="ja-JP"/>
              </a:p>
            </p:txBody>
          </p:sp>
          <p:sp>
            <p:nvSpPr>
              <p:cNvPr id="181" name="AutoShape 119"/>
              <p:cNvSpPr>
                <a:spLocks noChangeArrowheads="1"/>
              </p:cNvSpPr>
              <p:nvPr/>
            </p:nvSpPr>
            <p:spPr bwMode="auto">
              <a:xfrm>
                <a:off x="1089" y="1234"/>
                <a:ext cx="234" cy="374"/>
              </a:xfrm>
              <a:prstGeom prst="roundRect">
                <a:avLst>
                  <a:gd name="adj" fmla="val 16667"/>
                </a:avLst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none" anchor="ctr"/>
              <a:lstStyle>
                <a:lvl1pPr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/>
                <a:endParaRPr lang="ja-JP" altLang="ja-JP"/>
              </a:p>
            </p:txBody>
          </p:sp>
          <p:sp>
            <p:nvSpPr>
              <p:cNvPr id="182" name="AutoShape 120"/>
              <p:cNvSpPr>
                <a:spLocks noChangeArrowheads="1"/>
              </p:cNvSpPr>
              <p:nvPr/>
            </p:nvSpPr>
            <p:spPr bwMode="auto">
              <a:xfrm>
                <a:off x="1120" y="1329"/>
                <a:ext cx="171" cy="114"/>
              </a:xfrm>
              <a:prstGeom prst="roundRect">
                <a:avLst>
                  <a:gd name="adj" fmla="val 16667"/>
                </a:avLst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none" anchor="ctr"/>
              <a:lstStyle>
                <a:lvl1pPr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/>
                <a:endParaRPr lang="ja-JP" altLang="ja-JP"/>
              </a:p>
            </p:txBody>
          </p:sp>
          <p:sp>
            <p:nvSpPr>
              <p:cNvPr id="183" name="Freeform 121"/>
              <p:cNvSpPr>
                <a:spLocks/>
              </p:cNvSpPr>
              <p:nvPr/>
            </p:nvSpPr>
            <p:spPr bwMode="auto">
              <a:xfrm>
                <a:off x="1110" y="1461"/>
                <a:ext cx="192" cy="45"/>
              </a:xfrm>
              <a:custGeom>
                <a:avLst/>
                <a:gdLst>
                  <a:gd name="T0" fmla="*/ 60 w 171"/>
                  <a:gd name="T1" fmla="*/ 0 h 45"/>
                  <a:gd name="T2" fmla="*/ 257 w 171"/>
                  <a:gd name="T3" fmla="*/ 0 h 45"/>
                  <a:gd name="T4" fmla="*/ 307 w 171"/>
                  <a:gd name="T5" fmla="*/ 45 h 45"/>
                  <a:gd name="T6" fmla="*/ 0 w 171"/>
                  <a:gd name="T7" fmla="*/ 45 h 45"/>
                  <a:gd name="T8" fmla="*/ 60 w 171"/>
                  <a:gd name="T9" fmla="*/ 0 h 4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1"/>
                  <a:gd name="T16" fmla="*/ 0 h 45"/>
                  <a:gd name="T17" fmla="*/ 171 w 171"/>
                  <a:gd name="T18" fmla="*/ 45 h 4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1" h="45">
                    <a:moveTo>
                      <a:pt x="33" y="0"/>
                    </a:moveTo>
                    <a:lnTo>
                      <a:pt x="144" y="0"/>
                    </a:lnTo>
                    <a:lnTo>
                      <a:pt x="171" y="45"/>
                    </a:lnTo>
                    <a:lnTo>
                      <a:pt x="0" y="45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/>
              <a:lstStyle>
                <a:lvl1pPr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/>
                <a:endParaRPr lang="ja-JP" altLang="ja-JP"/>
              </a:p>
            </p:txBody>
          </p:sp>
          <p:sp>
            <p:nvSpPr>
              <p:cNvPr id="184" name="Freeform 122"/>
              <p:cNvSpPr>
                <a:spLocks/>
              </p:cNvSpPr>
              <p:nvPr/>
            </p:nvSpPr>
            <p:spPr bwMode="auto">
              <a:xfrm flipV="1">
                <a:off x="1120" y="1282"/>
                <a:ext cx="171" cy="33"/>
              </a:xfrm>
              <a:custGeom>
                <a:avLst/>
                <a:gdLst>
                  <a:gd name="T0" fmla="*/ 33 w 171"/>
                  <a:gd name="T1" fmla="*/ 0 h 45"/>
                  <a:gd name="T2" fmla="*/ 144 w 171"/>
                  <a:gd name="T3" fmla="*/ 0 h 45"/>
                  <a:gd name="T4" fmla="*/ 171 w 171"/>
                  <a:gd name="T5" fmla="*/ 10 h 45"/>
                  <a:gd name="T6" fmla="*/ 0 w 171"/>
                  <a:gd name="T7" fmla="*/ 10 h 45"/>
                  <a:gd name="T8" fmla="*/ 33 w 171"/>
                  <a:gd name="T9" fmla="*/ 0 h 4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1"/>
                  <a:gd name="T16" fmla="*/ 0 h 45"/>
                  <a:gd name="T17" fmla="*/ 171 w 171"/>
                  <a:gd name="T18" fmla="*/ 45 h 4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1" h="45">
                    <a:moveTo>
                      <a:pt x="33" y="0"/>
                    </a:moveTo>
                    <a:lnTo>
                      <a:pt x="144" y="0"/>
                    </a:lnTo>
                    <a:lnTo>
                      <a:pt x="171" y="45"/>
                    </a:lnTo>
                    <a:lnTo>
                      <a:pt x="0" y="45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rot="10800000" vert="eaVert"/>
              <a:lstStyle>
                <a:lvl1pPr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/>
                <a:endParaRPr lang="ja-JP" altLang="ja-JP"/>
              </a:p>
            </p:txBody>
          </p:sp>
          <p:sp>
            <p:nvSpPr>
              <p:cNvPr id="185" name="Line 123"/>
              <p:cNvSpPr>
                <a:spLocks noChangeShapeType="1"/>
              </p:cNvSpPr>
              <p:nvPr/>
            </p:nvSpPr>
            <p:spPr bwMode="auto">
              <a:xfrm>
                <a:off x="1311" y="1320"/>
                <a:ext cx="0" cy="1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6" name="Line 124"/>
              <p:cNvSpPr>
                <a:spLocks noChangeShapeType="1"/>
              </p:cNvSpPr>
              <p:nvPr/>
            </p:nvSpPr>
            <p:spPr bwMode="auto">
              <a:xfrm>
                <a:off x="1300" y="1348"/>
                <a:ext cx="0" cy="6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7" name="Line 125"/>
              <p:cNvSpPr>
                <a:spLocks noChangeShapeType="1"/>
              </p:cNvSpPr>
              <p:nvPr/>
            </p:nvSpPr>
            <p:spPr bwMode="auto">
              <a:xfrm>
                <a:off x="1099" y="1327"/>
                <a:ext cx="0" cy="1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8" name="Line 126"/>
              <p:cNvSpPr>
                <a:spLocks noChangeShapeType="1"/>
              </p:cNvSpPr>
              <p:nvPr/>
            </p:nvSpPr>
            <p:spPr bwMode="auto">
              <a:xfrm>
                <a:off x="1109" y="1355"/>
                <a:ext cx="0" cy="6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9" name="Line 127"/>
              <p:cNvSpPr>
                <a:spLocks noChangeShapeType="1"/>
              </p:cNvSpPr>
              <p:nvPr/>
            </p:nvSpPr>
            <p:spPr bwMode="auto">
              <a:xfrm>
                <a:off x="1131" y="1536"/>
                <a:ext cx="24" cy="5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0" name="Line 128"/>
              <p:cNvSpPr>
                <a:spLocks noChangeShapeType="1"/>
              </p:cNvSpPr>
              <p:nvPr/>
            </p:nvSpPr>
            <p:spPr bwMode="auto">
              <a:xfrm flipH="1">
                <a:off x="1258" y="1537"/>
                <a:ext cx="24" cy="5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1" name="AutoShape 129"/>
              <p:cNvSpPr>
                <a:spLocks noChangeArrowheads="1"/>
              </p:cNvSpPr>
              <p:nvPr/>
            </p:nvSpPr>
            <p:spPr bwMode="auto">
              <a:xfrm>
                <a:off x="1110" y="1587"/>
                <a:ext cx="27" cy="27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>
                <a:lvl1pPr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/>
                <a:endParaRPr lang="ja-JP" altLang="ja-JP"/>
              </a:p>
            </p:txBody>
          </p:sp>
          <p:sp>
            <p:nvSpPr>
              <p:cNvPr id="192" name="AutoShape 130"/>
              <p:cNvSpPr>
                <a:spLocks noChangeArrowheads="1"/>
              </p:cNvSpPr>
              <p:nvPr/>
            </p:nvSpPr>
            <p:spPr bwMode="auto">
              <a:xfrm>
                <a:off x="1270" y="1587"/>
                <a:ext cx="27" cy="27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>
                <a:lvl1pPr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/>
                <a:endParaRPr lang="ja-JP" altLang="ja-JP"/>
              </a:p>
            </p:txBody>
          </p:sp>
        </p:grpSp>
        <p:sp>
          <p:nvSpPr>
            <p:cNvPr id="194" name="Rectangle 118"/>
            <p:cNvSpPr>
              <a:spLocks noChangeArrowheads="1"/>
            </p:cNvSpPr>
            <p:nvPr/>
          </p:nvSpPr>
          <p:spPr bwMode="auto">
            <a:xfrm>
              <a:off x="6621624" y="3763298"/>
              <a:ext cx="57150" cy="3492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/>
              <a:endParaRPr lang="ja-JP" altLang="ja-JP"/>
            </a:p>
          </p:txBody>
        </p:sp>
        <p:sp>
          <p:nvSpPr>
            <p:cNvPr id="195" name="AutoShape 119"/>
            <p:cNvSpPr>
              <a:spLocks noChangeArrowheads="1"/>
            </p:cNvSpPr>
            <p:nvPr/>
          </p:nvSpPr>
          <p:spPr bwMode="auto">
            <a:xfrm>
              <a:off x="6599399" y="3779173"/>
              <a:ext cx="239713" cy="481013"/>
            </a:xfrm>
            <a:prstGeom prst="roundRect">
              <a:avLst>
                <a:gd name="adj" fmla="val 16667"/>
              </a:avLst>
            </a:prstGeom>
            <a:solidFill>
              <a:srgbClr val="FFCC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/>
              <a:endParaRPr lang="ja-JP" altLang="ja-JP"/>
            </a:p>
          </p:txBody>
        </p:sp>
        <p:sp>
          <p:nvSpPr>
            <p:cNvPr id="196" name="AutoShape 120"/>
            <p:cNvSpPr>
              <a:spLocks noChangeArrowheads="1"/>
            </p:cNvSpPr>
            <p:nvPr/>
          </p:nvSpPr>
          <p:spPr bwMode="auto">
            <a:xfrm>
              <a:off x="6631149" y="3901411"/>
              <a:ext cx="174625" cy="146050"/>
            </a:xfrm>
            <a:prstGeom prst="roundRect">
              <a:avLst>
                <a:gd name="adj" fmla="val 16667"/>
              </a:avLst>
            </a:prstGeom>
            <a:solidFill>
              <a:srgbClr val="FFCC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/>
              <a:endParaRPr lang="ja-JP" altLang="ja-JP"/>
            </a:p>
          </p:txBody>
        </p:sp>
        <p:sp>
          <p:nvSpPr>
            <p:cNvPr id="197" name="Freeform 121"/>
            <p:cNvSpPr>
              <a:spLocks/>
            </p:cNvSpPr>
            <p:nvPr/>
          </p:nvSpPr>
          <p:spPr bwMode="auto">
            <a:xfrm>
              <a:off x="6621624" y="4071273"/>
              <a:ext cx="195263" cy="57150"/>
            </a:xfrm>
            <a:custGeom>
              <a:avLst/>
              <a:gdLst>
                <a:gd name="T0" fmla="*/ 60 w 171"/>
                <a:gd name="T1" fmla="*/ 0 h 45"/>
                <a:gd name="T2" fmla="*/ 257 w 171"/>
                <a:gd name="T3" fmla="*/ 0 h 45"/>
                <a:gd name="T4" fmla="*/ 307 w 171"/>
                <a:gd name="T5" fmla="*/ 45 h 45"/>
                <a:gd name="T6" fmla="*/ 0 w 171"/>
                <a:gd name="T7" fmla="*/ 45 h 45"/>
                <a:gd name="T8" fmla="*/ 60 w 171"/>
                <a:gd name="T9" fmla="*/ 0 h 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1"/>
                <a:gd name="T16" fmla="*/ 0 h 45"/>
                <a:gd name="T17" fmla="*/ 171 w 171"/>
                <a:gd name="T18" fmla="*/ 45 h 4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1" h="45">
                  <a:moveTo>
                    <a:pt x="33" y="0"/>
                  </a:moveTo>
                  <a:lnTo>
                    <a:pt x="144" y="0"/>
                  </a:lnTo>
                  <a:lnTo>
                    <a:pt x="171" y="45"/>
                  </a:lnTo>
                  <a:lnTo>
                    <a:pt x="0" y="45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/>
              <a:endParaRPr lang="ja-JP" altLang="ja-JP"/>
            </a:p>
          </p:txBody>
        </p:sp>
        <p:sp>
          <p:nvSpPr>
            <p:cNvPr id="198" name="Freeform 122"/>
            <p:cNvSpPr>
              <a:spLocks/>
            </p:cNvSpPr>
            <p:nvPr/>
          </p:nvSpPr>
          <p:spPr bwMode="auto">
            <a:xfrm flipV="1">
              <a:off x="6631149" y="3841086"/>
              <a:ext cx="174625" cy="41275"/>
            </a:xfrm>
            <a:custGeom>
              <a:avLst/>
              <a:gdLst>
                <a:gd name="T0" fmla="*/ 33 w 171"/>
                <a:gd name="T1" fmla="*/ 0 h 45"/>
                <a:gd name="T2" fmla="*/ 144 w 171"/>
                <a:gd name="T3" fmla="*/ 0 h 45"/>
                <a:gd name="T4" fmla="*/ 171 w 171"/>
                <a:gd name="T5" fmla="*/ 10 h 45"/>
                <a:gd name="T6" fmla="*/ 0 w 171"/>
                <a:gd name="T7" fmla="*/ 10 h 45"/>
                <a:gd name="T8" fmla="*/ 33 w 171"/>
                <a:gd name="T9" fmla="*/ 0 h 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1"/>
                <a:gd name="T16" fmla="*/ 0 h 45"/>
                <a:gd name="T17" fmla="*/ 171 w 171"/>
                <a:gd name="T18" fmla="*/ 45 h 4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1" h="45">
                  <a:moveTo>
                    <a:pt x="33" y="0"/>
                  </a:moveTo>
                  <a:lnTo>
                    <a:pt x="144" y="0"/>
                  </a:lnTo>
                  <a:lnTo>
                    <a:pt x="171" y="45"/>
                  </a:lnTo>
                  <a:lnTo>
                    <a:pt x="0" y="45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/>
              <a:endParaRPr lang="ja-JP" altLang="ja-JP"/>
            </a:p>
          </p:txBody>
        </p:sp>
        <p:sp>
          <p:nvSpPr>
            <p:cNvPr id="200" name="Line 124"/>
            <p:cNvSpPr>
              <a:spLocks noChangeShapeType="1"/>
            </p:cNvSpPr>
            <p:nvPr/>
          </p:nvSpPr>
          <p:spPr bwMode="auto">
            <a:xfrm>
              <a:off x="6798619" y="3922250"/>
              <a:ext cx="0" cy="809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1" name="Line 125"/>
            <p:cNvSpPr>
              <a:spLocks noChangeShapeType="1"/>
            </p:cNvSpPr>
            <p:nvPr/>
          </p:nvSpPr>
          <p:spPr bwMode="auto">
            <a:xfrm>
              <a:off x="6608924" y="3898236"/>
              <a:ext cx="0" cy="1698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2" name="Line 126"/>
            <p:cNvSpPr>
              <a:spLocks noChangeShapeType="1"/>
            </p:cNvSpPr>
            <p:nvPr/>
          </p:nvSpPr>
          <p:spPr bwMode="auto">
            <a:xfrm>
              <a:off x="6620037" y="3934748"/>
              <a:ext cx="0" cy="809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3" name="Line 127"/>
            <p:cNvSpPr>
              <a:spLocks noChangeShapeType="1"/>
            </p:cNvSpPr>
            <p:nvPr/>
          </p:nvSpPr>
          <p:spPr bwMode="auto">
            <a:xfrm>
              <a:off x="6642262" y="4168111"/>
              <a:ext cx="25400" cy="650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4" name="Line 128"/>
            <p:cNvSpPr>
              <a:spLocks noChangeShapeType="1"/>
            </p:cNvSpPr>
            <p:nvPr/>
          </p:nvSpPr>
          <p:spPr bwMode="auto">
            <a:xfrm flipH="1">
              <a:off x="6772437" y="4169698"/>
              <a:ext cx="25400" cy="650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5" name="AutoShape 129"/>
            <p:cNvSpPr>
              <a:spLocks noChangeArrowheads="1"/>
            </p:cNvSpPr>
            <p:nvPr/>
          </p:nvSpPr>
          <p:spPr bwMode="auto">
            <a:xfrm>
              <a:off x="6621624" y="4233198"/>
              <a:ext cx="26988" cy="34925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/>
              <a:endParaRPr lang="ja-JP" altLang="ja-JP"/>
            </a:p>
          </p:txBody>
        </p:sp>
        <p:sp>
          <p:nvSpPr>
            <p:cNvPr id="206" name="AutoShape 130"/>
            <p:cNvSpPr>
              <a:spLocks noChangeArrowheads="1"/>
            </p:cNvSpPr>
            <p:nvPr/>
          </p:nvSpPr>
          <p:spPr bwMode="auto">
            <a:xfrm>
              <a:off x="6785137" y="4233198"/>
              <a:ext cx="26987" cy="34925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/>
              <a:endParaRPr lang="ja-JP" altLang="ja-JP"/>
            </a:p>
          </p:txBody>
        </p:sp>
        <p:grpSp>
          <p:nvGrpSpPr>
            <p:cNvPr id="207" name="Group 110"/>
            <p:cNvGrpSpPr>
              <a:grpSpLocks/>
            </p:cNvGrpSpPr>
            <p:nvPr/>
          </p:nvGrpSpPr>
          <p:grpSpPr bwMode="auto">
            <a:xfrm>
              <a:off x="7764908" y="3299748"/>
              <a:ext cx="541338" cy="323850"/>
              <a:chOff x="2683" y="1790"/>
              <a:chExt cx="2311" cy="1384"/>
            </a:xfrm>
          </p:grpSpPr>
          <p:sp>
            <p:nvSpPr>
              <p:cNvPr id="208" name="AutoShape 111"/>
              <p:cNvSpPr>
                <a:spLocks noChangeArrowheads="1"/>
              </p:cNvSpPr>
              <p:nvPr/>
            </p:nvSpPr>
            <p:spPr bwMode="auto">
              <a:xfrm>
                <a:off x="4230" y="2552"/>
                <a:ext cx="163" cy="204"/>
              </a:xfrm>
              <a:prstGeom prst="roundRect">
                <a:avLst>
                  <a:gd name="adj" fmla="val 16667"/>
                </a:avLst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09" name="AutoShape 112"/>
              <p:cNvSpPr>
                <a:spLocks noChangeArrowheads="1"/>
              </p:cNvSpPr>
              <p:nvPr/>
            </p:nvSpPr>
            <p:spPr bwMode="auto">
              <a:xfrm>
                <a:off x="4156" y="2434"/>
                <a:ext cx="305" cy="186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pSp>
            <p:nvGrpSpPr>
              <p:cNvPr id="210" name="Group 113"/>
              <p:cNvGrpSpPr>
                <a:grpSpLocks/>
              </p:cNvGrpSpPr>
              <p:nvPr/>
            </p:nvGrpSpPr>
            <p:grpSpPr bwMode="auto">
              <a:xfrm>
                <a:off x="4350" y="2649"/>
                <a:ext cx="525" cy="525"/>
                <a:chOff x="2129" y="3101"/>
                <a:chExt cx="525" cy="525"/>
              </a:xfrm>
            </p:grpSpPr>
            <p:sp>
              <p:nvSpPr>
                <p:cNvPr id="233" name="Oval 114"/>
                <p:cNvSpPr>
                  <a:spLocks noChangeArrowheads="1"/>
                </p:cNvSpPr>
                <p:nvPr/>
              </p:nvSpPr>
              <p:spPr bwMode="auto">
                <a:xfrm>
                  <a:off x="2129" y="3101"/>
                  <a:ext cx="525" cy="525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234" name="Oval 115"/>
                <p:cNvSpPr>
                  <a:spLocks noChangeArrowheads="1"/>
                </p:cNvSpPr>
                <p:nvPr/>
              </p:nvSpPr>
              <p:spPr bwMode="auto">
                <a:xfrm>
                  <a:off x="2225" y="3197"/>
                  <a:ext cx="334" cy="33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235" name="Oval 116"/>
                <p:cNvSpPr>
                  <a:spLocks noChangeArrowheads="1"/>
                </p:cNvSpPr>
                <p:nvPr/>
              </p:nvSpPr>
              <p:spPr bwMode="auto">
                <a:xfrm>
                  <a:off x="2318" y="3281"/>
                  <a:ext cx="148" cy="164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sp>
            <p:nvSpPr>
              <p:cNvPr id="211" name="Rectangle 117"/>
              <p:cNvSpPr>
                <a:spLocks noChangeArrowheads="1"/>
              </p:cNvSpPr>
              <p:nvPr/>
            </p:nvSpPr>
            <p:spPr bwMode="auto">
              <a:xfrm rot="1137460">
                <a:off x="4055" y="2784"/>
                <a:ext cx="559" cy="79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12" name="Oval 118"/>
              <p:cNvSpPr>
                <a:spLocks noChangeArrowheads="1"/>
              </p:cNvSpPr>
              <p:nvPr/>
            </p:nvSpPr>
            <p:spPr bwMode="auto">
              <a:xfrm>
                <a:off x="4738" y="2276"/>
                <a:ext cx="135" cy="96"/>
              </a:xfrm>
              <a:prstGeom prst="ellipse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13" name="AutoShape 119"/>
              <p:cNvSpPr>
                <a:spLocks noChangeArrowheads="1"/>
              </p:cNvSpPr>
              <p:nvPr/>
            </p:nvSpPr>
            <p:spPr bwMode="auto">
              <a:xfrm rot="4975365">
                <a:off x="4534" y="1944"/>
                <a:ext cx="305" cy="615"/>
              </a:xfrm>
              <a:prstGeom prst="moon">
                <a:avLst>
                  <a:gd name="adj" fmla="val 59301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14" name="Rectangle 120"/>
              <p:cNvSpPr>
                <a:spLocks noChangeArrowheads="1"/>
              </p:cNvSpPr>
              <p:nvPr/>
            </p:nvSpPr>
            <p:spPr bwMode="auto">
              <a:xfrm rot="2401815">
                <a:off x="3647" y="2586"/>
                <a:ext cx="356" cy="19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pSp>
            <p:nvGrpSpPr>
              <p:cNvPr id="215" name="Group 121"/>
              <p:cNvGrpSpPr>
                <a:grpSpLocks/>
              </p:cNvGrpSpPr>
              <p:nvPr/>
            </p:nvGrpSpPr>
            <p:grpSpPr bwMode="auto">
              <a:xfrm>
                <a:off x="2683" y="2609"/>
                <a:ext cx="525" cy="525"/>
                <a:chOff x="2129" y="3101"/>
                <a:chExt cx="525" cy="525"/>
              </a:xfrm>
            </p:grpSpPr>
            <p:sp>
              <p:nvSpPr>
                <p:cNvPr id="230" name="Oval 122"/>
                <p:cNvSpPr>
                  <a:spLocks noChangeArrowheads="1"/>
                </p:cNvSpPr>
                <p:nvPr/>
              </p:nvSpPr>
              <p:spPr bwMode="auto">
                <a:xfrm>
                  <a:off x="2129" y="3101"/>
                  <a:ext cx="525" cy="525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231" name="Oval 123"/>
                <p:cNvSpPr>
                  <a:spLocks noChangeArrowheads="1"/>
                </p:cNvSpPr>
                <p:nvPr/>
              </p:nvSpPr>
              <p:spPr bwMode="auto">
                <a:xfrm>
                  <a:off x="2225" y="3197"/>
                  <a:ext cx="334" cy="33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232" name="Oval 124"/>
                <p:cNvSpPr>
                  <a:spLocks noChangeArrowheads="1"/>
                </p:cNvSpPr>
                <p:nvPr/>
              </p:nvSpPr>
              <p:spPr bwMode="auto">
                <a:xfrm>
                  <a:off x="2318" y="3281"/>
                  <a:ext cx="148" cy="164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sp>
            <p:nvSpPr>
              <p:cNvPr id="216" name="AutoShape 125"/>
              <p:cNvSpPr>
                <a:spLocks noChangeArrowheads="1"/>
              </p:cNvSpPr>
              <p:nvPr/>
            </p:nvSpPr>
            <p:spPr bwMode="auto">
              <a:xfrm rot="7060023">
                <a:off x="3015" y="2073"/>
                <a:ext cx="305" cy="615"/>
              </a:xfrm>
              <a:prstGeom prst="moon">
                <a:avLst>
                  <a:gd name="adj" fmla="val 50000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17" name="Freeform 126"/>
              <p:cNvSpPr>
                <a:spLocks/>
              </p:cNvSpPr>
              <p:nvPr/>
            </p:nvSpPr>
            <p:spPr bwMode="auto">
              <a:xfrm>
                <a:off x="2925" y="2016"/>
                <a:ext cx="345" cy="881"/>
              </a:xfrm>
              <a:custGeom>
                <a:avLst/>
                <a:gdLst>
                  <a:gd name="T0" fmla="*/ 345 w 345"/>
                  <a:gd name="T1" fmla="*/ 0 h 881"/>
                  <a:gd name="T2" fmla="*/ 96 w 345"/>
                  <a:gd name="T3" fmla="*/ 401 h 881"/>
                  <a:gd name="T4" fmla="*/ 0 w 345"/>
                  <a:gd name="T5" fmla="*/ 683 h 881"/>
                  <a:gd name="T6" fmla="*/ 28 w 345"/>
                  <a:gd name="T7" fmla="*/ 740 h 881"/>
                  <a:gd name="T8" fmla="*/ 130 w 345"/>
                  <a:gd name="T9" fmla="*/ 836 h 881"/>
                  <a:gd name="T10" fmla="*/ 51 w 345"/>
                  <a:gd name="T11" fmla="*/ 881 h 8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5" h="881">
                    <a:moveTo>
                      <a:pt x="345" y="0"/>
                    </a:moveTo>
                    <a:lnTo>
                      <a:pt x="96" y="401"/>
                    </a:lnTo>
                    <a:lnTo>
                      <a:pt x="0" y="683"/>
                    </a:lnTo>
                    <a:lnTo>
                      <a:pt x="28" y="740"/>
                    </a:lnTo>
                    <a:lnTo>
                      <a:pt x="130" y="836"/>
                    </a:lnTo>
                    <a:lnTo>
                      <a:pt x="51" y="881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8" name="AutoShape 127"/>
              <p:cNvSpPr>
                <a:spLocks noChangeArrowheads="1"/>
              </p:cNvSpPr>
              <p:nvPr/>
            </p:nvSpPr>
            <p:spPr bwMode="auto">
              <a:xfrm rot="1371739">
                <a:off x="3241" y="1790"/>
                <a:ext cx="159" cy="107"/>
              </a:xfrm>
              <a:prstGeom prst="parallelogram">
                <a:avLst>
                  <a:gd name="adj" fmla="val 37150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19" name="AutoShape 128"/>
              <p:cNvSpPr>
                <a:spLocks noChangeArrowheads="1"/>
              </p:cNvSpPr>
              <p:nvPr/>
            </p:nvSpPr>
            <p:spPr bwMode="auto">
              <a:xfrm>
                <a:off x="3264" y="1858"/>
                <a:ext cx="153" cy="175"/>
              </a:xfrm>
              <a:prstGeom prst="parallelogram">
                <a:avLst>
                  <a:gd name="adj" fmla="val 25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20" name="Rectangle 129"/>
              <p:cNvSpPr>
                <a:spLocks noChangeArrowheads="1"/>
              </p:cNvSpPr>
              <p:nvPr/>
            </p:nvSpPr>
            <p:spPr bwMode="auto">
              <a:xfrm rot="1366346">
                <a:off x="3247" y="1970"/>
                <a:ext cx="62" cy="260"/>
              </a:xfrm>
              <a:prstGeom prst="rect">
                <a:avLst/>
              </a:prstGeom>
              <a:solidFill>
                <a:srgbClr val="C0C0C0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21" name="Rectangle 130"/>
              <p:cNvSpPr>
                <a:spLocks noChangeArrowheads="1"/>
              </p:cNvSpPr>
              <p:nvPr/>
            </p:nvSpPr>
            <p:spPr bwMode="auto">
              <a:xfrm rot="1366346" flipH="1">
                <a:off x="3113" y="2192"/>
                <a:ext cx="27" cy="517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22" name="Rectangle 131"/>
              <p:cNvSpPr>
                <a:spLocks noChangeArrowheads="1"/>
              </p:cNvSpPr>
              <p:nvPr/>
            </p:nvSpPr>
            <p:spPr bwMode="auto">
              <a:xfrm rot="1366346">
                <a:off x="2960" y="2637"/>
                <a:ext cx="62" cy="260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23" name="Rectangle 132"/>
              <p:cNvSpPr>
                <a:spLocks noChangeArrowheads="1"/>
              </p:cNvSpPr>
              <p:nvPr/>
            </p:nvSpPr>
            <p:spPr bwMode="auto">
              <a:xfrm>
                <a:off x="3235" y="1909"/>
                <a:ext cx="108" cy="56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24" name="Rectangle 133"/>
              <p:cNvSpPr>
                <a:spLocks noChangeArrowheads="1"/>
              </p:cNvSpPr>
              <p:nvPr/>
            </p:nvSpPr>
            <p:spPr bwMode="auto">
              <a:xfrm rot="1449658">
                <a:off x="3315" y="2061"/>
                <a:ext cx="311" cy="181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25" name="Freeform 134"/>
              <p:cNvSpPr>
                <a:spLocks/>
              </p:cNvSpPr>
              <p:nvPr/>
            </p:nvSpPr>
            <p:spPr bwMode="auto">
              <a:xfrm>
                <a:off x="3450" y="2365"/>
                <a:ext cx="779" cy="542"/>
              </a:xfrm>
              <a:custGeom>
                <a:avLst/>
                <a:gdLst>
                  <a:gd name="T0" fmla="*/ 0 w 779"/>
                  <a:gd name="T1" fmla="*/ 254 h 542"/>
                  <a:gd name="T2" fmla="*/ 0 w 779"/>
                  <a:gd name="T3" fmla="*/ 299 h 542"/>
                  <a:gd name="T4" fmla="*/ 101 w 779"/>
                  <a:gd name="T5" fmla="*/ 542 h 542"/>
                  <a:gd name="T6" fmla="*/ 531 w 779"/>
                  <a:gd name="T7" fmla="*/ 542 h 542"/>
                  <a:gd name="T8" fmla="*/ 779 w 779"/>
                  <a:gd name="T9" fmla="*/ 85 h 542"/>
                  <a:gd name="T10" fmla="*/ 576 w 779"/>
                  <a:gd name="T11" fmla="*/ 0 h 542"/>
                  <a:gd name="T12" fmla="*/ 384 w 779"/>
                  <a:gd name="T13" fmla="*/ 79 h 542"/>
                  <a:gd name="T14" fmla="*/ 536 w 779"/>
                  <a:gd name="T15" fmla="*/ 327 h 542"/>
                  <a:gd name="T16" fmla="*/ 497 w 779"/>
                  <a:gd name="T17" fmla="*/ 514 h 542"/>
                  <a:gd name="T18" fmla="*/ 130 w 779"/>
                  <a:gd name="T19" fmla="*/ 519 h 542"/>
                  <a:gd name="T20" fmla="*/ 28 w 779"/>
                  <a:gd name="T21" fmla="*/ 305 h 542"/>
                  <a:gd name="T22" fmla="*/ 51 w 779"/>
                  <a:gd name="T23" fmla="*/ 237 h 542"/>
                  <a:gd name="T24" fmla="*/ 0 w 779"/>
                  <a:gd name="T25" fmla="*/ 254 h 5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79" h="542">
                    <a:moveTo>
                      <a:pt x="0" y="254"/>
                    </a:moveTo>
                    <a:cubicBezTo>
                      <a:pt x="0" y="269"/>
                      <a:pt x="0" y="284"/>
                      <a:pt x="0" y="299"/>
                    </a:cubicBezTo>
                    <a:lnTo>
                      <a:pt x="101" y="542"/>
                    </a:lnTo>
                    <a:lnTo>
                      <a:pt x="531" y="542"/>
                    </a:lnTo>
                    <a:lnTo>
                      <a:pt x="779" y="85"/>
                    </a:lnTo>
                    <a:lnTo>
                      <a:pt x="576" y="0"/>
                    </a:lnTo>
                    <a:lnTo>
                      <a:pt x="384" y="79"/>
                    </a:lnTo>
                    <a:lnTo>
                      <a:pt x="536" y="327"/>
                    </a:lnTo>
                    <a:lnTo>
                      <a:pt x="497" y="514"/>
                    </a:lnTo>
                    <a:lnTo>
                      <a:pt x="130" y="519"/>
                    </a:lnTo>
                    <a:lnTo>
                      <a:pt x="28" y="305"/>
                    </a:lnTo>
                    <a:lnTo>
                      <a:pt x="51" y="237"/>
                    </a:lnTo>
                    <a:lnTo>
                      <a:pt x="0" y="25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6" name="Oval 135"/>
              <p:cNvSpPr>
                <a:spLocks noChangeArrowheads="1"/>
              </p:cNvSpPr>
              <p:nvPr/>
            </p:nvSpPr>
            <p:spPr bwMode="auto">
              <a:xfrm>
                <a:off x="3608" y="2688"/>
                <a:ext cx="169" cy="15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27" name="Freeform 136"/>
              <p:cNvSpPr>
                <a:spLocks/>
              </p:cNvSpPr>
              <p:nvPr/>
            </p:nvSpPr>
            <p:spPr bwMode="auto">
              <a:xfrm>
                <a:off x="3241" y="2010"/>
                <a:ext cx="831" cy="667"/>
              </a:xfrm>
              <a:custGeom>
                <a:avLst/>
                <a:gdLst>
                  <a:gd name="T0" fmla="*/ 305 w 831"/>
                  <a:gd name="T1" fmla="*/ 6 h 667"/>
                  <a:gd name="T2" fmla="*/ 226 w 831"/>
                  <a:gd name="T3" fmla="*/ 0 h 667"/>
                  <a:gd name="T4" fmla="*/ 192 w 831"/>
                  <a:gd name="T5" fmla="*/ 85 h 667"/>
                  <a:gd name="T6" fmla="*/ 198 w 831"/>
                  <a:gd name="T7" fmla="*/ 136 h 667"/>
                  <a:gd name="T8" fmla="*/ 108 w 831"/>
                  <a:gd name="T9" fmla="*/ 215 h 667"/>
                  <a:gd name="T10" fmla="*/ 29 w 831"/>
                  <a:gd name="T11" fmla="*/ 238 h 667"/>
                  <a:gd name="T12" fmla="*/ 0 w 831"/>
                  <a:gd name="T13" fmla="*/ 339 h 667"/>
                  <a:gd name="T14" fmla="*/ 57 w 831"/>
                  <a:gd name="T15" fmla="*/ 480 h 667"/>
                  <a:gd name="T16" fmla="*/ 136 w 831"/>
                  <a:gd name="T17" fmla="*/ 667 h 667"/>
                  <a:gd name="T18" fmla="*/ 390 w 831"/>
                  <a:gd name="T19" fmla="*/ 661 h 667"/>
                  <a:gd name="T20" fmla="*/ 571 w 831"/>
                  <a:gd name="T21" fmla="*/ 537 h 667"/>
                  <a:gd name="T22" fmla="*/ 831 w 831"/>
                  <a:gd name="T23" fmla="*/ 418 h 667"/>
                  <a:gd name="T24" fmla="*/ 831 w 831"/>
                  <a:gd name="T25" fmla="*/ 232 h 667"/>
                  <a:gd name="T26" fmla="*/ 509 w 831"/>
                  <a:gd name="T27" fmla="*/ 23 h 667"/>
                  <a:gd name="T28" fmla="*/ 226 w 831"/>
                  <a:gd name="T2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831" h="667">
                    <a:moveTo>
                      <a:pt x="305" y="6"/>
                    </a:moveTo>
                    <a:lnTo>
                      <a:pt x="226" y="0"/>
                    </a:lnTo>
                    <a:lnTo>
                      <a:pt x="192" y="85"/>
                    </a:lnTo>
                    <a:lnTo>
                      <a:pt x="198" y="136"/>
                    </a:lnTo>
                    <a:lnTo>
                      <a:pt x="108" y="215"/>
                    </a:lnTo>
                    <a:lnTo>
                      <a:pt x="29" y="238"/>
                    </a:lnTo>
                    <a:lnTo>
                      <a:pt x="0" y="339"/>
                    </a:lnTo>
                    <a:lnTo>
                      <a:pt x="57" y="480"/>
                    </a:lnTo>
                    <a:lnTo>
                      <a:pt x="136" y="667"/>
                    </a:lnTo>
                    <a:lnTo>
                      <a:pt x="390" y="661"/>
                    </a:lnTo>
                    <a:lnTo>
                      <a:pt x="571" y="537"/>
                    </a:lnTo>
                    <a:lnTo>
                      <a:pt x="831" y="418"/>
                    </a:lnTo>
                    <a:lnTo>
                      <a:pt x="831" y="232"/>
                    </a:lnTo>
                    <a:lnTo>
                      <a:pt x="509" y="23"/>
                    </a:lnTo>
                    <a:lnTo>
                      <a:pt x="226" y="0"/>
                    </a:lnTo>
                  </a:path>
                </a:pathLst>
              </a:cu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8" name="Freeform 137"/>
              <p:cNvSpPr>
                <a:spLocks/>
              </p:cNvSpPr>
              <p:nvPr/>
            </p:nvSpPr>
            <p:spPr bwMode="auto">
              <a:xfrm>
                <a:off x="3972" y="2186"/>
                <a:ext cx="850" cy="364"/>
              </a:xfrm>
              <a:custGeom>
                <a:avLst/>
                <a:gdLst>
                  <a:gd name="T0" fmla="*/ 88 w 850"/>
                  <a:gd name="T1" fmla="*/ 102 h 364"/>
                  <a:gd name="T2" fmla="*/ 145 w 850"/>
                  <a:gd name="T3" fmla="*/ 237 h 364"/>
                  <a:gd name="T4" fmla="*/ 404 w 850"/>
                  <a:gd name="T5" fmla="*/ 356 h 364"/>
                  <a:gd name="T6" fmla="*/ 805 w 850"/>
                  <a:gd name="T7" fmla="*/ 288 h 364"/>
                  <a:gd name="T8" fmla="*/ 675 w 850"/>
                  <a:gd name="T9" fmla="*/ 0 h 364"/>
                  <a:gd name="T10" fmla="*/ 88 w 850"/>
                  <a:gd name="T11" fmla="*/ 102 h 3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50" h="364">
                    <a:moveTo>
                      <a:pt x="88" y="102"/>
                    </a:moveTo>
                    <a:cubicBezTo>
                      <a:pt x="0" y="141"/>
                      <a:pt x="92" y="195"/>
                      <a:pt x="145" y="237"/>
                    </a:cubicBezTo>
                    <a:cubicBezTo>
                      <a:pt x="198" y="279"/>
                      <a:pt x="294" y="348"/>
                      <a:pt x="404" y="356"/>
                    </a:cubicBezTo>
                    <a:cubicBezTo>
                      <a:pt x="514" y="364"/>
                      <a:pt x="760" y="347"/>
                      <a:pt x="805" y="288"/>
                    </a:cubicBezTo>
                    <a:cubicBezTo>
                      <a:pt x="850" y="229"/>
                      <a:pt x="794" y="31"/>
                      <a:pt x="675" y="0"/>
                    </a:cubicBezTo>
                    <a:lnTo>
                      <a:pt x="88" y="10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9" name="Freeform 138"/>
              <p:cNvSpPr>
                <a:spLocks/>
              </p:cNvSpPr>
              <p:nvPr/>
            </p:nvSpPr>
            <p:spPr bwMode="auto">
              <a:xfrm>
                <a:off x="3702" y="1995"/>
                <a:ext cx="1082" cy="298"/>
              </a:xfrm>
              <a:custGeom>
                <a:avLst/>
                <a:gdLst>
                  <a:gd name="T0" fmla="*/ 31 w 1082"/>
                  <a:gd name="T1" fmla="*/ 61 h 298"/>
                  <a:gd name="T2" fmla="*/ 336 w 1082"/>
                  <a:gd name="T3" fmla="*/ 298 h 298"/>
                  <a:gd name="T4" fmla="*/ 969 w 1082"/>
                  <a:gd name="T5" fmla="*/ 219 h 298"/>
                  <a:gd name="T6" fmla="*/ 1014 w 1082"/>
                  <a:gd name="T7" fmla="*/ 117 h 298"/>
                  <a:gd name="T8" fmla="*/ 895 w 1082"/>
                  <a:gd name="T9" fmla="*/ 49 h 298"/>
                  <a:gd name="T10" fmla="*/ 353 w 1082"/>
                  <a:gd name="T11" fmla="*/ 151 h 298"/>
                  <a:gd name="T12" fmla="*/ 54 w 1082"/>
                  <a:gd name="T13" fmla="*/ 15 h 298"/>
                  <a:gd name="T14" fmla="*/ 31 w 1082"/>
                  <a:gd name="T15" fmla="*/ 61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82" h="298">
                    <a:moveTo>
                      <a:pt x="31" y="61"/>
                    </a:moveTo>
                    <a:lnTo>
                      <a:pt x="336" y="298"/>
                    </a:lnTo>
                    <a:lnTo>
                      <a:pt x="969" y="219"/>
                    </a:lnTo>
                    <a:cubicBezTo>
                      <a:pt x="1082" y="189"/>
                      <a:pt x="1026" y="145"/>
                      <a:pt x="1014" y="117"/>
                    </a:cubicBezTo>
                    <a:cubicBezTo>
                      <a:pt x="1002" y="89"/>
                      <a:pt x="1005" y="43"/>
                      <a:pt x="895" y="49"/>
                    </a:cubicBezTo>
                    <a:cubicBezTo>
                      <a:pt x="785" y="55"/>
                      <a:pt x="493" y="157"/>
                      <a:pt x="353" y="151"/>
                    </a:cubicBezTo>
                    <a:cubicBezTo>
                      <a:pt x="213" y="145"/>
                      <a:pt x="108" y="30"/>
                      <a:pt x="54" y="15"/>
                    </a:cubicBezTo>
                    <a:cubicBezTo>
                      <a:pt x="0" y="0"/>
                      <a:pt x="36" y="52"/>
                      <a:pt x="31" y="61"/>
                    </a:cubicBezTo>
                    <a:close/>
                  </a:path>
                </a:pathLst>
              </a:custGeom>
              <a:solidFill>
                <a:srgbClr val="66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261" name="Oval 59"/>
            <p:cNvSpPr>
              <a:spLocks noChangeArrowheads="1"/>
            </p:cNvSpPr>
            <p:nvPr/>
          </p:nvSpPr>
          <p:spPr bwMode="auto">
            <a:xfrm>
              <a:off x="7126575" y="3649487"/>
              <a:ext cx="65088" cy="65087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2" name="Freeform 60"/>
            <p:cNvSpPr>
              <a:spLocks noEditPoints="1"/>
            </p:cNvSpPr>
            <p:nvPr/>
          </p:nvSpPr>
          <p:spPr bwMode="auto">
            <a:xfrm>
              <a:off x="7118638" y="3641549"/>
              <a:ext cx="80962" cy="80963"/>
            </a:xfrm>
            <a:custGeom>
              <a:avLst/>
              <a:gdLst>
                <a:gd name="T0" fmla="*/ 5 w 481"/>
                <a:gd name="T1" fmla="*/ 197 h 481"/>
                <a:gd name="T2" fmla="*/ 22 w 481"/>
                <a:gd name="T3" fmla="*/ 142 h 481"/>
                <a:gd name="T4" fmla="*/ 67 w 481"/>
                <a:gd name="T5" fmla="*/ 75 h 481"/>
                <a:gd name="T6" fmla="*/ 110 w 481"/>
                <a:gd name="T7" fmla="*/ 40 h 481"/>
                <a:gd name="T8" fmla="*/ 187 w 481"/>
                <a:gd name="T9" fmla="*/ 7 h 481"/>
                <a:gd name="T10" fmla="*/ 245 w 481"/>
                <a:gd name="T11" fmla="*/ 1 h 481"/>
                <a:gd name="T12" fmla="*/ 329 w 481"/>
                <a:gd name="T13" fmla="*/ 18 h 481"/>
                <a:gd name="T14" fmla="*/ 379 w 481"/>
                <a:gd name="T15" fmla="*/ 44 h 481"/>
                <a:gd name="T16" fmla="*/ 437 w 481"/>
                <a:gd name="T17" fmla="*/ 104 h 481"/>
                <a:gd name="T18" fmla="*/ 463 w 481"/>
                <a:gd name="T19" fmla="*/ 151 h 481"/>
                <a:gd name="T20" fmla="*/ 480 w 481"/>
                <a:gd name="T21" fmla="*/ 236 h 481"/>
                <a:gd name="T22" fmla="*/ 474 w 481"/>
                <a:gd name="T23" fmla="*/ 293 h 481"/>
                <a:gd name="T24" fmla="*/ 442 w 481"/>
                <a:gd name="T25" fmla="*/ 371 h 481"/>
                <a:gd name="T26" fmla="*/ 407 w 481"/>
                <a:gd name="T27" fmla="*/ 414 h 481"/>
                <a:gd name="T28" fmla="*/ 338 w 481"/>
                <a:gd name="T29" fmla="*/ 460 h 481"/>
                <a:gd name="T30" fmla="*/ 284 w 481"/>
                <a:gd name="T31" fmla="*/ 476 h 481"/>
                <a:gd name="T32" fmla="*/ 197 w 481"/>
                <a:gd name="T33" fmla="*/ 476 h 481"/>
                <a:gd name="T34" fmla="*/ 142 w 481"/>
                <a:gd name="T35" fmla="*/ 459 h 481"/>
                <a:gd name="T36" fmla="*/ 75 w 481"/>
                <a:gd name="T37" fmla="*/ 414 h 481"/>
                <a:gd name="T38" fmla="*/ 39 w 481"/>
                <a:gd name="T39" fmla="*/ 371 h 481"/>
                <a:gd name="T40" fmla="*/ 7 w 481"/>
                <a:gd name="T41" fmla="*/ 293 h 481"/>
                <a:gd name="T42" fmla="*/ 100 w 481"/>
                <a:gd name="T43" fmla="*/ 275 h 481"/>
                <a:gd name="T44" fmla="*/ 106 w 481"/>
                <a:gd name="T45" fmla="*/ 292 h 481"/>
                <a:gd name="T46" fmla="*/ 142 w 481"/>
                <a:gd name="T47" fmla="*/ 346 h 481"/>
                <a:gd name="T48" fmla="*/ 157 w 481"/>
                <a:gd name="T49" fmla="*/ 358 h 481"/>
                <a:gd name="T50" fmla="*/ 215 w 481"/>
                <a:gd name="T51" fmla="*/ 383 h 481"/>
                <a:gd name="T52" fmla="*/ 236 w 481"/>
                <a:gd name="T53" fmla="*/ 385 h 481"/>
                <a:gd name="T54" fmla="*/ 301 w 481"/>
                <a:gd name="T55" fmla="*/ 372 h 481"/>
                <a:gd name="T56" fmla="*/ 318 w 481"/>
                <a:gd name="T57" fmla="*/ 362 h 481"/>
                <a:gd name="T58" fmla="*/ 362 w 481"/>
                <a:gd name="T59" fmla="*/ 318 h 481"/>
                <a:gd name="T60" fmla="*/ 372 w 481"/>
                <a:gd name="T61" fmla="*/ 301 h 481"/>
                <a:gd name="T62" fmla="*/ 385 w 481"/>
                <a:gd name="T63" fmla="*/ 236 h 481"/>
                <a:gd name="T64" fmla="*/ 383 w 481"/>
                <a:gd name="T65" fmla="*/ 215 h 481"/>
                <a:gd name="T66" fmla="*/ 358 w 481"/>
                <a:gd name="T67" fmla="*/ 157 h 481"/>
                <a:gd name="T68" fmla="*/ 346 w 481"/>
                <a:gd name="T69" fmla="*/ 142 h 481"/>
                <a:gd name="T70" fmla="*/ 292 w 481"/>
                <a:gd name="T71" fmla="*/ 106 h 481"/>
                <a:gd name="T72" fmla="*/ 275 w 481"/>
                <a:gd name="T73" fmla="*/ 100 h 481"/>
                <a:gd name="T74" fmla="*/ 206 w 481"/>
                <a:gd name="T75" fmla="*/ 100 h 481"/>
                <a:gd name="T76" fmla="*/ 189 w 481"/>
                <a:gd name="T77" fmla="*/ 105 h 481"/>
                <a:gd name="T78" fmla="*/ 134 w 481"/>
                <a:gd name="T79" fmla="*/ 142 h 481"/>
                <a:gd name="T80" fmla="*/ 123 w 481"/>
                <a:gd name="T81" fmla="*/ 157 h 481"/>
                <a:gd name="T82" fmla="*/ 98 w 481"/>
                <a:gd name="T83" fmla="*/ 215 h 481"/>
                <a:gd name="T84" fmla="*/ 96 w 481"/>
                <a:gd name="T85" fmla="*/ 236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81" h="481">
                  <a:moveTo>
                    <a:pt x="1" y="245"/>
                  </a:moveTo>
                  <a:cubicBezTo>
                    <a:pt x="0" y="242"/>
                    <a:pt x="0" y="239"/>
                    <a:pt x="1" y="236"/>
                  </a:cubicBezTo>
                  <a:lnTo>
                    <a:pt x="5" y="197"/>
                  </a:lnTo>
                  <a:cubicBezTo>
                    <a:pt x="5" y="193"/>
                    <a:pt x="6" y="190"/>
                    <a:pt x="7" y="187"/>
                  </a:cubicBezTo>
                  <a:lnTo>
                    <a:pt x="18" y="151"/>
                  </a:lnTo>
                  <a:cubicBezTo>
                    <a:pt x="19" y="148"/>
                    <a:pt x="20" y="145"/>
                    <a:pt x="22" y="142"/>
                  </a:cubicBezTo>
                  <a:lnTo>
                    <a:pt x="40" y="110"/>
                  </a:lnTo>
                  <a:cubicBezTo>
                    <a:pt x="41" y="108"/>
                    <a:pt x="42" y="106"/>
                    <a:pt x="44" y="104"/>
                  </a:cubicBezTo>
                  <a:lnTo>
                    <a:pt x="67" y="75"/>
                  </a:lnTo>
                  <a:cubicBezTo>
                    <a:pt x="69" y="72"/>
                    <a:pt x="72" y="69"/>
                    <a:pt x="75" y="67"/>
                  </a:cubicBezTo>
                  <a:lnTo>
                    <a:pt x="104" y="44"/>
                  </a:lnTo>
                  <a:cubicBezTo>
                    <a:pt x="106" y="42"/>
                    <a:pt x="108" y="41"/>
                    <a:pt x="110" y="40"/>
                  </a:cubicBezTo>
                  <a:lnTo>
                    <a:pt x="142" y="22"/>
                  </a:lnTo>
                  <a:cubicBezTo>
                    <a:pt x="145" y="20"/>
                    <a:pt x="148" y="19"/>
                    <a:pt x="151" y="18"/>
                  </a:cubicBezTo>
                  <a:lnTo>
                    <a:pt x="187" y="7"/>
                  </a:lnTo>
                  <a:cubicBezTo>
                    <a:pt x="190" y="6"/>
                    <a:pt x="193" y="5"/>
                    <a:pt x="197" y="5"/>
                  </a:cubicBezTo>
                  <a:lnTo>
                    <a:pt x="236" y="1"/>
                  </a:lnTo>
                  <a:cubicBezTo>
                    <a:pt x="239" y="0"/>
                    <a:pt x="242" y="0"/>
                    <a:pt x="245" y="1"/>
                  </a:cubicBezTo>
                  <a:lnTo>
                    <a:pt x="284" y="5"/>
                  </a:lnTo>
                  <a:cubicBezTo>
                    <a:pt x="287" y="5"/>
                    <a:pt x="291" y="6"/>
                    <a:pt x="293" y="7"/>
                  </a:cubicBezTo>
                  <a:lnTo>
                    <a:pt x="329" y="18"/>
                  </a:lnTo>
                  <a:cubicBezTo>
                    <a:pt x="333" y="19"/>
                    <a:pt x="336" y="20"/>
                    <a:pt x="338" y="21"/>
                  </a:cubicBezTo>
                  <a:lnTo>
                    <a:pt x="371" y="39"/>
                  </a:lnTo>
                  <a:cubicBezTo>
                    <a:pt x="374" y="41"/>
                    <a:pt x="377" y="42"/>
                    <a:pt x="379" y="44"/>
                  </a:cubicBezTo>
                  <a:lnTo>
                    <a:pt x="407" y="67"/>
                  </a:lnTo>
                  <a:cubicBezTo>
                    <a:pt x="410" y="70"/>
                    <a:pt x="412" y="72"/>
                    <a:pt x="414" y="75"/>
                  </a:cubicBezTo>
                  <a:lnTo>
                    <a:pt x="437" y="104"/>
                  </a:lnTo>
                  <a:cubicBezTo>
                    <a:pt x="439" y="106"/>
                    <a:pt x="440" y="108"/>
                    <a:pt x="441" y="110"/>
                  </a:cubicBezTo>
                  <a:lnTo>
                    <a:pt x="459" y="142"/>
                  </a:lnTo>
                  <a:cubicBezTo>
                    <a:pt x="461" y="145"/>
                    <a:pt x="462" y="148"/>
                    <a:pt x="463" y="151"/>
                  </a:cubicBezTo>
                  <a:lnTo>
                    <a:pt x="474" y="187"/>
                  </a:lnTo>
                  <a:cubicBezTo>
                    <a:pt x="475" y="190"/>
                    <a:pt x="476" y="193"/>
                    <a:pt x="476" y="197"/>
                  </a:cubicBezTo>
                  <a:lnTo>
                    <a:pt x="480" y="236"/>
                  </a:lnTo>
                  <a:cubicBezTo>
                    <a:pt x="481" y="239"/>
                    <a:pt x="481" y="242"/>
                    <a:pt x="480" y="245"/>
                  </a:cubicBezTo>
                  <a:lnTo>
                    <a:pt x="476" y="284"/>
                  </a:lnTo>
                  <a:cubicBezTo>
                    <a:pt x="476" y="287"/>
                    <a:pt x="475" y="291"/>
                    <a:pt x="474" y="293"/>
                  </a:cubicBezTo>
                  <a:lnTo>
                    <a:pt x="463" y="329"/>
                  </a:lnTo>
                  <a:cubicBezTo>
                    <a:pt x="462" y="333"/>
                    <a:pt x="461" y="336"/>
                    <a:pt x="460" y="338"/>
                  </a:cubicBezTo>
                  <a:lnTo>
                    <a:pt x="442" y="371"/>
                  </a:lnTo>
                  <a:cubicBezTo>
                    <a:pt x="440" y="374"/>
                    <a:pt x="438" y="377"/>
                    <a:pt x="437" y="379"/>
                  </a:cubicBezTo>
                  <a:lnTo>
                    <a:pt x="414" y="407"/>
                  </a:lnTo>
                  <a:cubicBezTo>
                    <a:pt x="412" y="409"/>
                    <a:pt x="409" y="412"/>
                    <a:pt x="407" y="414"/>
                  </a:cubicBezTo>
                  <a:lnTo>
                    <a:pt x="379" y="437"/>
                  </a:lnTo>
                  <a:cubicBezTo>
                    <a:pt x="377" y="438"/>
                    <a:pt x="374" y="440"/>
                    <a:pt x="371" y="442"/>
                  </a:cubicBezTo>
                  <a:lnTo>
                    <a:pt x="338" y="460"/>
                  </a:lnTo>
                  <a:cubicBezTo>
                    <a:pt x="336" y="461"/>
                    <a:pt x="333" y="462"/>
                    <a:pt x="329" y="463"/>
                  </a:cubicBezTo>
                  <a:lnTo>
                    <a:pt x="293" y="474"/>
                  </a:lnTo>
                  <a:cubicBezTo>
                    <a:pt x="291" y="475"/>
                    <a:pt x="287" y="476"/>
                    <a:pt x="284" y="476"/>
                  </a:cubicBezTo>
                  <a:lnTo>
                    <a:pt x="245" y="480"/>
                  </a:lnTo>
                  <a:cubicBezTo>
                    <a:pt x="242" y="481"/>
                    <a:pt x="239" y="481"/>
                    <a:pt x="236" y="480"/>
                  </a:cubicBezTo>
                  <a:lnTo>
                    <a:pt x="197" y="476"/>
                  </a:lnTo>
                  <a:cubicBezTo>
                    <a:pt x="193" y="476"/>
                    <a:pt x="190" y="475"/>
                    <a:pt x="187" y="474"/>
                  </a:cubicBezTo>
                  <a:lnTo>
                    <a:pt x="151" y="463"/>
                  </a:lnTo>
                  <a:cubicBezTo>
                    <a:pt x="148" y="462"/>
                    <a:pt x="145" y="461"/>
                    <a:pt x="142" y="459"/>
                  </a:cubicBezTo>
                  <a:lnTo>
                    <a:pt x="110" y="441"/>
                  </a:lnTo>
                  <a:cubicBezTo>
                    <a:pt x="108" y="440"/>
                    <a:pt x="106" y="439"/>
                    <a:pt x="104" y="437"/>
                  </a:cubicBezTo>
                  <a:lnTo>
                    <a:pt x="75" y="414"/>
                  </a:lnTo>
                  <a:cubicBezTo>
                    <a:pt x="72" y="412"/>
                    <a:pt x="70" y="410"/>
                    <a:pt x="67" y="407"/>
                  </a:cubicBezTo>
                  <a:lnTo>
                    <a:pt x="44" y="379"/>
                  </a:lnTo>
                  <a:cubicBezTo>
                    <a:pt x="42" y="377"/>
                    <a:pt x="41" y="374"/>
                    <a:pt x="39" y="371"/>
                  </a:cubicBezTo>
                  <a:lnTo>
                    <a:pt x="21" y="338"/>
                  </a:lnTo>
                  <a:cubicBezTo>
                    <a:pt x="20" y="336"/>
                    <a:pt x="19" y="333"/>
                    <a:pt x="18" y="329"/>
                  </a:cubicBezTo>
                  <a:lnTo>
                    <a:pt x="7" y="293"/>
                  </a:lnTo>
                  <a:cubicBezTo>
                    <a:pt x="6" y="291"/>
                    <a:pt x="5" y="287"/>
                    <a:pt x="5" y="284"/>
                  </a:cubicBezTo>
                  <a:lnTo>
                    <a:pt x="1" y="245"/>
                  </a:lnTo>
                  <a:close/>
                  <a:moveTo>
                    <a:pt x="100" y="275"/>
                  </a:moveTo>
                  <a:lnTo>
                    <a:pt x="98" y="265"/>
                  </a:lnTo>
                  <a:lnTo>
                    <a:pt x="109" y="301"/>
                  </a:lnTo>
                  <a:lnTo>
                    <a:pt x="106" y="292"/>
                  </a:lnTo>
                  <a:lnTo>
                    <a:pt x="124" y="325"/>
                  </a:lnTo>
                  <a:lnTo>
                    <a:pt x="119" y="318"/>
                  </a:lnTo>
                  <a:lnTo>
                    <a:pt x="142" y="346"/>
                  </a:lnTo>
                  <a:lnTo>
                    <a:pt x="134" y="339"/>
                  </a:lnTo>
                  <a:lnTo>
                    <a:pt x="163" y="362"/>
                  </a:lnTo>
                  <a:lnTo>
                    <a:pt x="157" y="358"/>
                  </a:lnTo>
                  <a:lnTo>
                    <a:pt x="189" y="376"/>
                  </a:lnTo>
                  <a:lnTo>
                    <a:pt x="179" y="372"/>
                  </a:lnTo>
                  <a:lnTo>
                    <a:pt x="215" y="383"/>
                  </a:lnTo>
                  <a:lnTo>
                    <a:pt x="206" y="381"/>
                  </a:lnTo>
                  <a:lnTo>
                    <a:pt x="245" y="385"/>
                  </a:lnTo>
                  <a:lnTo>
                    <a:pt x="236" y="385"/>
                  </a:lnTo>
                  <a:lnTo>
                    <a:pt x="275" y="381"/>
                  </a:lnTo>
                  <a:lnTo>
                    <a:pt x="265" y="383"/>
                  </a:lnTo>
                  <a:lnTo>
                    <a:pt x="301" y="372"/>
                  </a:lnTo>
                  <a:lnTo>
                    <a:pt x="292" y="375"/>
                  </a:lnTo>
                  <a:lnTo>
                    <a:pt x="325" y="357"/>
                  </a:lnTo>
                  <a:lnTo>
                    <a:pt x="318" y="362"/>
                  </a:lnTo>
                  <a:lnTo>
                    <a:pt x="346" y="339"/>
                  </a:lnTo>
                  <a:lnTo>
                    <a:pt x="339" y="346"/>
                  </a:lnTo>
                  <a:lnTo>
                    <a:pt x="362" y="318"/>
                  </a:lnTo>
                  <a:lnTo>
                    <a:pt x="357" y="325"/>
                  </a:lnTo>
                  <a:lnTo>
                    <a:pt x="375" y="292"/>
                  </a:lnTo>
                  <a:lnTo>
                    <a:pt x="372" y="301"/>
                  </a:lnTo>
                  <a:lnTo>
                    <a:pt x="383" y="265"/>
                  </a:lnTo>
                  <a:lnTo>
                    <a:pt x="381" y="275"/>
                  </a:lnTo>
                  <a:lnTo>
                    <a:pt x="385" y="236"/>
                  </a:lnTo>
                  <a:lnTo>
                    <a:pt x="385" y="245"/>
                  </a:lnTo>
                  <a:lnTo>
                    <a:pt x="381" y="206"/>
                  </a:lnTo>
                  <a:lnTo>
                    <a:pt x="383" y="215"/>
                  </a:lnTo>
                  <a:lnTo>
                    <a:pt x="372" y="179"/>
                  </a:lnTo>
                  <a:lnTo>
                    <a:pt x="376" y="189"/>
                  </a:lnTo>
                  <a:lnTo>
                    <a:pt x="358" y="157"/>
                  </a:lnTo>
                  <a:lnTo>
                    <a:pt x="362" y="163"/>
                  </a:lnTo>
                  <a:lnTo>
                    <a:pt x="339" y="134"/>
                  </a:lnTo>
                  <a:lnTo>
                    <a:pt x="346" y="142"/>
                  </a:lnTo>
                  <a:lnTo>
                    <a:pt x="318" y="119"/>
                  </a:lnTo>
                  <a:lnTo>
                    <a:pt x="325" y="124"/>
                  </a:lnTo>
                  <a:lnTo>
                    <a:pt x="292" y="106"/>
                  </a:lnTo>
                  <a:lnTo>
                    <a:pt x="301" y="109"/>
                  </a:lnTo>
                  <a:lnTo>
                    <a:pt x="265" y="98"/>
                  </a:lnTo>
                  <a:lnTo>
                    <a:pt x="275" y="100"/>
                  </a:lnTo>
                  <a:lnTo>
                    <a:pt x="236" y="96"/>
                  </a:lnTo>
                  <a:lnTo>
                    <a:pt x="245" y="96"/>
                  </a:lnTo>
                  <a:lnTo>
                    <a:pt x="206" y="100"/>
                  </a:lnTo>
                  <a:lnTo>
                    <a:pt x="215" y="98"/>
                  </a:lnTo>
                  <a:lnTo>
                    <a:pt x="179" y="109"/>
                  </a:lnTo>
                  <a:lnTo>
                    <a:pt x="189" y="105"/>
                  </a:lnTo>
                  <a:lnTo>
                    <a:pt x="157" y="123"/>
                  </a:lnTo>
                  <a:lnTo>
                    <a:pt x="163" y="119"/>
                  </a:lnTo>
                  <a:lnTo>
                    <a:pt x="134" y="142"/>
                  </a:lnTo>
                  <a:lnTo>
                    <a:pt x="142" y="134"/>
                  </a:lnTo>
                  <a:lnTo>
                    <a:pt x="119" y="163"/>
                  </a:lnTo>
                  <a:lnTo>
                    <a:pt x="123" y="157"/>
                  </a:lnTo>
                  <a:lnTo>
                    <a:pt x="105" y="189"/>
                  </a:lnTo>
                  <a:lnTo>
                    <a:pt x="109" y="179"/>
                  </a:lnTo>
                  <a:lnTo>
                    <a:pt x="98" y="215"/>
                  </a:lnTo>
                  <a:lnTo>
                    <a:pt x="100" y="206"/>
                  </a:lnTo>
                  <a:lnTo>
                    <a:pt x="96" y="245"/>
                  </a:lnTo>
                  <a:lnTo>
                    <a:pt x="96" y="236"/>
                  </a:lnTo>
                  <a:lnTo>
                    <a:pt x="100" y="275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3" name="Oval 59"/>
            <p:cNvSpPr>
              <a:spLocks noChangeArrowheads="1"/>
            </p:cNvSpPr>
            <p:nvPr/>
          </p:nvSpPr>
          <p:spPr bwMode="auto">
            <a:xfrm>
              <a:off x="7297833" y="3650442"/>
              <a:ext cx="65088" cy="65087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4" name="Freeform 60"/>
            <p:cNvSpPr>
              <a:spLocks noEditPoints="1"/>
            </p:cNvSpPr>
            <p:nvPr/>
          </p:nvSpPr>
          <p:spPr bwMode="auto">
            <a:xfrm>
              <a:off x="7289896" y="3642504"/>
              <a:ext cx="80962" cy="80963"/>
            </a:xfrm>
            <a:custGeom>
              <a:avLst/>
              <a:gdLst>
                <a:gd name="T0" fmla="*/ 5 w 481"/>
                <a:gd name="T1" fmla="*/ 197 h 481"/>
                <a:gd name="T2" fmla="*/ 22 w 481"/>
                <a:gd name="T3" fmla="*/ 142 h 481"/>
                <a:gd name="T4" fmla="*/ 67 w 481"/>
                <a:gd name="T5" fmla="*/ 75 h 481"/>
                <a:gd name="T6" fmla="*/ 110 w 481"/>
                <a:gd name="T7" fmla="*/ 40 h 481"/>
                <a:gd name="T8" fmla="*/ 187 w 481"/>
                <a:gd name="T9" fmla="*/ 7 h 481"/>
                <a:gd name="T10" fmla="*/ 245 w 481"/>
                <a:gd name="T11" fmla="*/ 1 h 481"/>
                <a:gd name="T12" fmla="*/ 329 w 481"/>
                <a:gd name="T13" fmla="*/ 18 h 481"/>
                <a:gd name="T14" fmla="*/ 379 w 481"/>
                <a:gd name="T15" fmla="*/ 44 h 481"/>
                <a:gd name="T16" fmla="*/ 437 w 481"/>
                <a:gd name="T17" fmla="*/ 104 h 481"/>
                <a:gd name="T18" fmla="*/ 463 w 481"/>
                <a:gd name="T19" fmla="*/ 151 h 481"/>
                <a:gd name="T20" fmla="*/ 480 w 481"/>
                <a:gd name="T21" fmla="*/ 236 h 481"/>
                <a:gd name="T22" fmla="*/ 474 w 481"/>
                <a:gd name="T23" fmla="*/ 293 h 481"/>
                <a:gd name="T24" fmla="*/ 442 w 481"/>
                <a:gd name="T25" fmla="*/ 371 h 481"/>
                <a:gd name="T26" fmla="*/ 407 w 481"/>
                <a:gd name="T27" fmla="*/ 414 h 481"/>
                <a:gd name="T28" fmla="*/ 338 w 481"/>
                <a:gd name="T29" fmla="*/ 460 h 481"/>
                <a:gd name="T30" fmla="*/ 284 w 481"/>
                <a:gd name="T31" fmla="*/ 476 h 481"/>
                <a:gd name="T32" fmla="*/ 197 w 481"/>
                <a:gd name="T33" fmla="*/ 476 h 481"/>
                <a:gd name="T34" fmla="*/ 142 w 481"/>
                <a:gd name="T35" fmla="*/ 459 h 481"/>
                <a:gd name="T36" fmla="*/ 75 w 481"/>
                <a:gd name="T37" fmla="*/ 414 h 481"/>
                <a:gd name="T38" fmla="*/ 39 w 481"/>
                <a:gd name="T39" fmla="*/ 371 h 481"/>
                <a:gd name="T40" fmla="*/ 7 w 481"/>
                <a:gd name="T41" fmla="*/ 293 h 481"/>
                <a:gd name="T42" fmla="*/ 100 w 481"/>
                <a:gd name="T43" fmla="*/ 275 h 481"/>
                <a:gd name="T44" fmla="*/ 106 w 481"/>
                <a:gd name="T45" fmla="*/ 292 h 481"/>
                <a:gd name="T46" fmla="*/ 142 w 481"/>
                <a:gd name="T47" fmla="*/ 346 h 481"/>
                <a:gd name="T48" fmla="*/ 157 w 481"/>
                <a:gd name="T49" fmla="*/ 358 h 481"/>
                <a:gd name="T50" fmla="*/ 215 w 481"/>
                <a:gd name="T51" fmla="*/ 383 h 481"/>
                <a:gd name="T52" fmla="*/ 236 w 481"/>
                <a:gd name="T53" fmla="*/ 385 h 481"/>
                <a:gd name="T54" fmla="*/ 301 w 481"/>
                <a:gd name="T55" fmla="*/ 372 h 481"/>
                <a:gd name="T56" fmla="*/ 318 w 481"/>
                <a:gd name="T57" fmla="*/ 362 h 481"/>
                <a:gd name="T58" fmla="*/ 362 w 481"/>
                <a:gd name="T59" fmla="*/ 318 h 481"/>
                <a:gd name="T60" fmla="*/ 372 w 481"/>
                <a:gd name="T61" fmla="*/ 301 h 481"/>
                <a:gd name="T62" fmla="*/ 385 w 481"/>
                <a:gd name="T63" fmla="*/ 236 h 481"/>
                <a:gd name="T64" fmla="*/ 383 w 481"/>
                <a:gd name="T65" fmla="*/ 215 h 481"/>
                <a:gd name="T66" fmla="*/ 358 w 481"/>
                <a:gd name="T67" fmla="*/ 157 h 481"/>
                <a:gd name="T68" fmla="*/ 346 w 481"/>
                <a:gd name="T69" fmla="*/ 142 h 481"/>
                <a:gd name="T70" fmla="*/ 292 w 481"/>
                <a:gd name="T71" fmla="*/ 106 h 481"/>
                <a:gd name="T72" fmla="*/ 275 w 481"/>
                <a:gd name="T73" fmla="*/ 100 h 481"/>
                <a:gd name="T74" fmla="*/ 206 w 481"/>
                <a:gd name="T75" fmla="*/ 100 h 481"/>
                <a:gd name="T76" fmla="*/ 189 w 481"/>
                <a:gd name="T77" fmla="*/ 105 h 481"/>
                <a:gd name="T78" fmla="*/ 134 w 481"/>
                <a:gd name="T79" fmla="*/ 142 h 481"/>
                <a:gd name="T80" fmla="*/ 123 w 481"/>
                <a:gd name="T81" fmla="*/ 157 h 481"/>
                <a:gd name="T82" fmla="*/ 98 w 481"/>
                <a:gd name="T83" fmla="*/ 215 h 481"/>
                <a:gd name="T84" fmla="*/ 96 w 481"/>
                <a:gd name="T85" fmla="*/ 236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81" h="481">
                  <a:moveTo>
                    <a:pt x="1" y="245"/>
                  </a:moveTo>
                  <a:cubicBezTo>
                    <a:pt x="0" y="242"/>
                    <a:pt x="0" y="239"/>
                    <a:pt x="1" y="236"/>
                  </a:cubicBezTo>
                  <a:lnTo>
                    <a:pt x="5" y="197"/>
                  </a:lnTo>
                  <a:cubicBezTo>
                    <a:pt x="5" y="193"/>
                    <a:pt x="6" y="190"/>
                    <a:pt x="7" y="187"/>
                  </a:cubicBezTo>
                  <a:lnTo>
                    <a:pt x="18" y="151"/>
                  </a:lnTo>
                  <a:cubicBezTo>
                    <a:pt x="19" y="148"/>
                    <a:pt x="20" y="145"/>
                    <a:pt x="22" y="142"/>
                  </a:cubicBezTo>
                  <a:lnTo>
                    <a:pt x="40" y="110"/>
                  </a:lnTo>
                  <a:cubicBezTo>
                    <a:pt x="41" y="108"/>
                    <a:pt x="42" y="106"/>
                    <a:pt x="44" y="104"/>
                  </a:cubicBezTo>
                  <a:lnTo>
                    <a:pt x="67" y="75"/>
                  </a:lnTo>
                  <a:cubicBezTo>
                    <a:pt x="69" y="72"/>
                    <a:pt x="72" y="69"/>
                    <a:pt x="75" y="67"/>
                  </a:cubicBezTo>
                  <a:lnTo>
                    <a:pt x="104" y="44"/>
                  </a:lnTo>
                  <a:cubicBezTo>
                    <a:pt x="106" y="42"/>
                    <a:pt x="108" y="41"/>
                    <a:pt x="110" y="40"/>
                  </a:cubicBezTo>
                  <a:lnTo>
                    <a:pt x="142" y="22"/>
                  </a:lnTo>
                  <a:cubicBezTo>
                    <a:pt x="145" y="20"/>
                    <a:pt x="148" y="19"/>
                    <a:pt x="151" y="18"/>
                  </a:cubicBezTo>
                  <a:lnTo>
                    <a:pt x="187" y="7"/>
                  </a:lnTo>
                  <a:cubicBezTo>
                    <a:pt x="190" y="6"/>
                    <a:pt x="193" y="5"/>
                    <a:pt x="197" y="5"/>
                  </a:cubicBezTo>
                  <a:lnTo>
                    <a:pt x="236" y="1"/>
                  </a:lnTo>
                  <a:cubicBezTo>
                    <a:pt x="239" y="0"/>
                    <a:pt x="242" y="0"/>
                    <a:pt x="245" y="1"/>
                  </a:cubicBezTo>
                  <a:lnTo>
                    <a:pt x="284" y="5"/>
                  </a:lnTo>
                  <a:cubicBezTo>
                    <a:pt x="287" y="5"/>
                    <a:pt x="291" y="6"/>
                    <a:pt x="293" y="7"/>
                  </a:cubicBezTo>
                  <a:lnTo>
                    <a:pt x="329" y="18"/>
                  </a:lnTo>
                  <a:cubicBezTo>
                    <a:pt x="333" y="19"/>
                    <a:pt x="336" y="20"/>
                    <a:pt x="338" y="21"/>
                  </a:cubicBezTo>
                  <a:lnTo>
                    <a:pt x="371" y="39"/>
                  </a:lnTo>
                  <a:cubicBezTo>
                    <a:pt x="374" y="41"/>
                    <a:pt x="377" y="42"/>
                    <a:pt x="379" y="44"/>
                  </a:cubicBezTo>
                  <a:lnTo>
                    <a:pt x="407" y="67"/>
                  </a:lnTo>
                  <a:cubicBezTo>
                    <a:pt x="410" y="70"/>
                    <a:pt x="412" y="72"/>
                    <a:pt x="414" y="75"/>
                  </a:cubicBezTo>
                  <a:lnTo>
                    <a:pt x="437" y="104"/>
                  </a:lnTo>
                  <a:cubicBezTo>
                    <a:pt x="439" y="106"/>
                    <a:pt x="440" y="108"/>
                    <a:pt x="441" y="110"/>
                  </a:cubicBezTo>
                  <a:lnTo>
                    <a:pt x="459" y="142"/>
                  </a:lnTo>
                  <a:cubicBezTo>
                    <a:pt x="461" y="145"/>
                    <a:pt x="462" y="148"/>
                    <a:pt x="463" y="151"/>
                  </a:cubicBezTo>
                  <a:lnTo>
                    <a:pt x="474" y="187"/>
                  </a:lnTo>
                  <a:cubicBezTo>
                    <a:pt x="475" y="190"/>
                    <a:pt x="476" y="193"/>
                    <a:pt x="476" y="197"/>
                  </a:cubicBezTo>
                  <a:lnTo>
                    <a:pt x="480" y="236"/>
                  </a:lnTo>
                  <a:cubicBezTo>
                    <a:pt x="481" y="239"/>
                    <a:pt x="481" y="242"/>
                    <a:pt x="480" y="245"/>
                  </a:cubicBezTo>
                  <a:lnTo>
                    <a:pt x="476" y="284"/>
                  </a:lnTo>
                  <a:cubicBezTo>
                    <a:pt x="476" y="287"/>
                    <a:pt x="475" y="291"/>
                    <a:pt x="474" y="293"/>
                  </a:cubicBezTo>
                  <a:lnTo>
                    <a:pt x="463" y="329"/>
                  </a:lnTo>
                  <a:cubicBezTo>
                    <a:pt x="462" y="333"/>
                    <a:pt x="461" y="336"/>
                    <a:pt x="460" y="338"/>
                  </a:cubicBezTo>
                  <a:lnTo>
                    <a:pt x="442" y="371"/>
                  </a:lnTo>
                  <a:cubicBezTo>
                    <a:pt x="440" y="374"/>
                    <a:pt x="438" y="377"/>
                    <a:pt x="437" y="379"/>
                  </a:cubicBezTo>
                  <a:lnTo>
                    <a:pt x="414" y="407"/>
                  </a:lnTo>
                  <a:cubicBezTo>
                    <a:pt x="412" y="409"/>
                    <a:pt x="409" y="412"/>
                    <a:pt x="407" y="414"/>
                  </a:cubicBezTo>
                  <a:lnTo>
                    <a:pt x="379" y="437"/>
                  </a:lnTo>
                  <a:cubicBezTo>
                    <a:pt x="377" y="438"/>
                    <a:pt x="374" y="440"/>
                    <a:pt x="371" y="442"/>
                  </a:cubicBezTo>
                  <a:lnTo>
                    <a:pt x="338" y="460"/>
                  </a:lnTo>
                  <a:cubicBezTo>
                    <a:pt x="336" y="461"/>
                    <a:pt x="333" y="462"/>
                    <a:pt x="329" y="463"/>
                  </a:cubicBezTo>
                  <a:lnTo>
                    <a:pt x="293" y="474"/>
                  </a:lnTo>
                  <a:cubicBezTo>
                    <a:pt x="291" y="475"/>
                    <a:pt x="287" y="476"/>
                    <a:pt x="284" y="476"/>
                  </a:cubicBezTo>
                  <a:lnTo>
                    <a:pt x="245" y="480"/>
                  </a:lnTo>
                  <a:cubicBezTo>
                    <a:pt x="242" y="481"/>
                    <a:pt x="239" y="481"/>
                    <a:pt x="236" y="480"/>
                  </a:cubicBezTo>
                  <a:lnTo>
                    <a:pt x="197" y="476"/>
                  </a:lnTo>
                  <a:cubicBezTo>
                    <a:pt x="193" y="476"/>
                    <a:pt x="190" y="475"/>
                    <a:pt x="187" y="474"/>
                  </a:cubicBezTo>
                  <a:lnTo>
                    <a:pt x="151" y="463"/>
                  </a:lnTo>
                  <a:cubicBezTo>
                    <a:pt x="148" y="462"/>
                    <a:pt x="145" y="461"/>
                    <a:pt x="142" y="459"/>
                  </a:cubicBezTo>
                  <a:lnTo>
                    <a:pt x="110" y="441"/>
                  </a:lnTo>
                  <a:cubicBezTo>
                    <a:pt x="108" y="440"/>
                    <a:pt x="106" y="439"/>
                    <a:pt x="104" y="437"/>
                  </a:cubicBezTo>
                  <a:lnTo>
                    <a:pt x="75" y="414"/>
                  </a:lnTo>
                  <a:cubicBezTo>
                    <a:pt x="72" y="412"/>
                    <a:pt x="70" y="410"/>
                    <a:pt x="67" y="407"/>
                  </a:cubicBezTo>
                  <a:lnTo>
                    <a:pt x="44" y="379"/>
                  </a:lnTo>
                  <a:cubicBezTo>
                    <a:pt x="42" y="377"/>
                    <a:pt x="41" y="374"/>
                    <a:pt x="39" y="371"/>
                  </a:cubicBezTo>
                  <a:lnTo>
                    <a:pt x="21" y="338"/>
                  </a:lnTo>
                  <a:cubicBezTo>
                    <a:pt x="20" y="336"/>
                    <a:pt x="19" y="333"/>
                    <a:pt x="18" y="329"/>
                  </a:cubicBezTo>
                  <a:lnTo>
                    <a:pt x="7" y="293"/>
                  </a:lnTo>
                  <a:cubicBezTo>
                    <a:pt x="6" y="291"/>
                    <a:pt x="5" y="287"/>
                    <a:pt x="5" y="284"/>
                  </a:cubicBezTo>
                  <a:lnTo>
                    <a:pt x="1" y="245"/>
                  </a:lnTo>
                  <a:close/>
                  <a:moveTo>
                    <a:pt x="100" y="275"/>
                  </a:moveTo>
                  <a:lnTo>
                    <a:pt x="98" y="265"/>
                  </a:lnTo>
                  <a:lnTo>
                    <a:pt x="109" y="301"/>
                  </a:lnTo>
                  <a:lnTo>
                    <a:pt x="106" y="292"/>
                  </a:lnTo>
                  <a:lnTo>
                    <a:pt x="124" y="325"/>
                  </a:lnTo>
                  <a:lnTo>
                    <a:pt x="119" y="318"/>
                  </a:lnTo>
                  <a:lnTo>
                    <a:pt x="142" y="346"/>
                  </a:lnTo>
                  <a:lnTo>
                    <a:pt x="134" y="339"/>
                  </a:lnTo>
                  <a:lnTo>
                    <a:pt x="163" y="362"/>
                  </a:lnTo>
                  <a:lnTo>
                    <a:pt x="157" y="358"/>
                  </a:lnTo>
                  <a:lnTo>
                    <a:pt x="189" y="376"/>
                  </a:lnTo>
                  <a:lnTo>
                    <a:pt x="179" y="372"/>
                  </a:lnTo>
                  <a:lnTo>
                    <a:pt x="215" y="383"/>
                  </a:lnTo>
                  <a:lnTo>
                    <a:pt x="206" y="381"/>
                  </a:lnTo>
                  <a:lnTo>
                    <a:pt x="245" y="385"/>
                  </a:lnTo>
                  <a:lnTo>
                    <a:pt x="236" y="385"/>
                  </a:lnTo>
                  <a:lnTo>
                    <a:pt x="275" y="381"/>
                  </a:lnTo>
                  <a:lnTo>
                    <a:pt x="265" y="383"/>
                  </a:lnTo>
                  <a:lnTo>
                    <a:pt x="301" y="372"/>
                  </a:lnTo>
                  <a:lnTo>
                    <a:pt x="292" y="375"/>
                  </a:lnTo>
                  <a:lnTo>
                    <a:pt x="325" y="357"/>
                  </a:lnTo>
                  <a:lnTo>
                    <a:pt x="318" y="362"/>
                  </a:lnTo>
                  <a:lnTo>
                    <a:pt x="346" y="339"/>
                  </a:lnTo>
                  <a:lnTo>
                    <a:pt x="339" y="346"/>
                  </a:lnTo>
                  <a:lnTo>
                    <a:pt x="362" y="318"/>
                  </a:lnTo>
                  <a:lnTo>
                    <a:pt x="357" y="325"/>
                  </a:lnTo>
                  <a:lnTo>
                    <a:pt x="375" y="292"/>
                  </a:lnTo>
                  <a:lnTo>
                    <a:pt x="372" y="301"/>
                  </a:lnTo>
                  <a:lnTo>
                    <a:pt x="383" y="265"/>
                  </a:lnTo>
                  <a:lnTo>
                    <a:pt x="381" y="275"/>
                  </a:lnTo>
                  <a:lnTo>
                    <a:pt x="385" y="236"/>
                  </a:lnTo>
                  <a:lnTo>
                    <a:pt x="385" y="245"/>
                  </a:lnTo>
                  <a:lnTo>
                    <a:pt x="381" y="206"/>
                  </a:lnTo>
                  <a:lnTo>
                    <a:pt x="383" y="215"/>
                  </a:lnTo>
                  <a:lnTo>
                    <a:pt x="372" y="179"/>
                  </a:lnTo>
                  <a:lnTo>
                    <a:pt x="376" y="189"/>
                  </a:lnTo>
                  <a:lnTo>
                    <a:pt x="358" y="157"/>
                  </a:lnTo>
                  <a:lnTo>
                    <a:pt x="362" y="163"/>
                  </a:lnTo>
                  <a:lnTo>
                    <a:pt x="339" y="134"/>
                  </a:lnTo>
                  <a:lnTo>
                    <a:pt x="346" y="142"/>
                  </a:lnTo>
                  <a:lnTo>
                    <a:pt x="318" y="119"/>
                  </a:lnTo>
                  <a:lnTo>
                    <a:pt x="325" y="124"/>
                  </a:lnTo>
                  <a:lnTo>
                    <a:pt x="292" y="106"/>
                  </a:lnTo>
                  <a:lnTo>
                    <a:pt x="301" y="109"/>
                  </a:lnTo>
                  <a:lnTo>
                    <a:pt x="265" y="98"/>
                  </a:lnTo>
                  <a:lnTo>
                    <a:pt x="275" y="100"/>
                  </a:lnTo>
                  <a:lnTo>
                    <a:pt x="236" y="96"/>
                  </a:lnTo>
                  <a:lnTo>
                    <a:pt x="245" y="96"/>
                  </a:lnTo>
                  <a:lnTo>
                    <a:pt x="206" y="100"/>
                  </a:lnTo>
                  <a:lnTo>
                    <a:pt x="215" y="98"/>
                  </a:lnTo>
                  <a:lnTo>
                    <a:pt x="179" y="109"/>
                  </a:lnTo>
                  <a:lnTo>
                    <a:pt x="189" y="105"/>
                  </a:lnTo>
                  <a:lnTo>
                    <a:pt x="157" y="123"/>
                  </a:lnTo>
                  <a:lnTo>
                    <a:pt x="163" y="119"/>
                  </a:lnTo>
                  <a:lnTo>
                    <a:pt x="134" y="142"/>
                  </a:lnTo>
                  <a:lnTo>
                    <a:pt x="142" y="134"/>
                  </a:lnTo>
                  <a:lnTo>
                    <a:pt x="119" y="163"/>
                  </a:lnTo>
                  <a:lnTo>
                    <a:pt x="123" y="157"/>
                  </a:lnTo>
                  <a:lnTo>
                    <a:pt x="105" y="189"/>
                  </a:lnTo>
                  <a:lnTo>
                    <a:pt x="109" y="179"/>
                  </a:lnTo>
                  <a:lnTo>
                    <a:pt x="98" y="215"/>
                  </a:lnTo>
                  <a:lnTo>
                    <a:pt x="100" y="206"/>
                  </a:lnTo>
                  <a:lnTo>
                    <a:pt x="96" y="245"/>
                  </a:lnTo>
                  <a:lnTo>
                    <a:pt x="96" y="236"/>
                  </a:lnTo>
                  <a:lnTo>
                    <a:pt x="100" y="275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5" name="Oval 59"/>
            <p:cNvSpPr>
              <a:spLocks noChangeArrowheads="1"/>
            </p:cNvSpPr>
            <p:nvPr/>
          </p:nvSpPr>
          <p:spPr bwMode="auto">
            <a:xfrm>
              <a:off x="7469091" y="3651397"/>
              <a:ext cx="65088" cy="65087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6" name="Freeform 60"/>
            <p:cNvSpPr>
              <a:spLocks noEditPoints="1"/>
            </p:cNvSpPr>
            <p:nvPr/>
          </p:nvSpPr>
          <p:spPr bwMode="auto">
            <a:xfrm>
              <a:off x="7461154" y="3643459"/>
              <a:ext cx="80962" cy="80963"/>
            </a:xfrm>
            <a:custGeom>
              <a:avLst/>
              <a:gdLst>
                <a:gd name="T0" fmla="*/ 5 w 481"/>
                <a:gd name="T1" fmla="*/ 197 h 481"/>
                <a:gd name="T2" fmla="*/ 22 w 481"/>
                <a:gd name="T3" fmla="*/ 142 h 481"/>
                <a:gd name="T4" fmla="*/ 67 w 481"/>
                <a:gd name="T5" fmla="*/ 75 h 481"/>
                <a:gd name="T6" fmla="*/ 110 w 481"/>
                <a:gd name="T7" fmla="*/ 40 h 481"/>
                <a:gd name="T8" fmla="*/ 187 w 481"/>
                <a:gd name="T9" fmla="*/ 7 h 481"/>
                <a:gd name="T10" fmla="*/ 245 w 481"/>
                <a:gd name="T11" fmla="*/ 1 h 481"/>
                <a:gd name="T12" fmla="*/ 329 w 481"/>
                <a:gd name="T13" fmla="*/ 18 h 481"/>
                <a:gd name="T14" fmla="*/ 379 w 481"/>
                <a:gd name="T15" fmla="*/ 44 h 481"/>
                <a:gd name="T16" fmla="*/ 437 w 481"/>
                <a:gd name="T17" fmla="*/ 104 h 481"/>
                <a:gd name="T18" fmla="*/ 463 w 481"/>
                <a:gd name="T19" fmla="*/ 151 h 481"/>
                <a:gd name="T20" fmla="*/ 480 w 481"/>
                <a:gd name="T21" fmla="*/ 236 h 481"/>
                <a:gd name="T22" fmla="*/ 474 w 481"/>
                <a:gd name="T23" fmla="*/ 293 h 481"/>
                <a:gd name="T24" fmla="*/ 442 w 481"/>
                <a:gd name="T25" fmla="*/ 371 h 481"/>
                <a:gd name="T26" fmla="*/ 407 w 481"/>
                <a:gd name="T27" fmla="*/ 414 h 481"/>
                <a:gd name="T28" fmla="*/ 338 w 481"/>
                <a:gd name="T29" fmla="*/ 460 h 481"/>
                <a:gd name="T30" fmla="*/ 284 w 481"/>
                <a:gd name="T31" fmla="*/ 476 h 481"/>
                <a:gd name="T32" fmla="*/ 197 w 481"/>
                <a:gd name="T33" fmla="*/ 476 h 481"/>
                <a:gd name="T34" fmla="*/ 142 w 481"/>
                <a:gd name="T35" fmla="*/ 459 h 481"/>
                <a:gd name="T36" fmla="*/ 75 w 481"/>
                <a:gd name="T37" fmla="*/ 414 h 481"/>
                <a:gd name="T38" fmla="*/ 39 w 481"/>
                <a:gd name="T39" fmla="*/ 371 h 481"/>
                <a:gd name="T40" fmla="*/ 7 w 481"/>
                <a:gd name="T41" fmla="*/ 293 h 481"/>
                <a:gd name="T42" fmla="*/ 100 w 481"/>
                <a:gd name="T43" fmla="*/ 275 h 481"/>
                <a:gd name="T44" fmla="*/ 106 w 481"/>
                <a:gd name="T45" fmla="*/ 292 h 481"/>
                <a:gd name="T46" fmla="*/ 142 w 481"/>
                <a:gd name="T47" fmla="*/ 346 h 481"/>
                <a:gd name="T48" fmla="*/ 157 w 481"/>
                <a:gd name="T49" fmla="*/ 358 h 481"/>
                <a:gd name="T50" fmla="*/ 215 w 481"/>
                <a:gd name="T51" fmla="*/ 383 h 481"/>
                <a:gd name="T52" fmla="*/ 236 w 481"/>
                <a:gd name="T53" fmla="*/ 385 h 481"/>
                <a:gd name="T54" fmla="*/ 301 w 481"/>
                <a:gd name="T55" fmla="*/ 372 h 481"/>
                <a:gd name="T56" fmla="*/ 318 w 481"/>
                <a:gd name="T57" fmla="*/ 362 h 481"/>
                <a:gd name="T58" fmla="*/ 362 w 481"/>
                <a:gd name="T59" fmla="*/ 318 h 481"/>
                <a:gd name="T60" fmla="*/ 372 w 481"/>
                <a:gd name="T61" fmla="*/ 301 h 481"/>
                <a:gd name="T62" fmla="*/ 385 w 481"/>
                <a:gd name="T63" fmla="*/ 236 h 481"/>
                <a:gd name="T64" fmla="*/ 383 w 481"/>
                <a:gd name="T65" fmla="*/ 215 h 481"/>
                <a:gd name="T66" fmla="*/ 358 w 481"/>
                <a:gd name="T67" fmla="*/ 157 h 481"/>
                <a:gd name="T68" fmla="*/ 346 w 481"/>
                <a:gd name="T69" fmla="*/ 142 h 481"/>
                <a:gd name="T70" fmla="*/ 292 w 481"/>
                <a:gd name="T71" fmla="*/ 106 h 481"/>
                <a:gd name="T72" fmla="*/ 275 w 481"/>
                <a:gd name="T73" fmla="*/ 100 h 481"/>
                <a:gd name="T74" fmla="*/ 206 w 481"/>
                <a:gd name="T75" fmla="*/ 100 h 481"/>
                <a:gd name="T76" fmla="*/ 189 w 481"/>
                <a:gd name="T77" fmla="*/ 105 h 481"/>
                <a:gd name="T78" fmla="*/ 134 w 481"/>
                <a:gd name="T79" fmla="*/ 142 h 481"/>
                <a:gd name="T80" fmla="*/ 123 w 481"/>
                <a:gd name="T81" fmla="*/ 157 h 481"/>
                <a:gd name="T82" fmla="*/ 98 w 481"/>
                <a:gd name="T83" fmla="*/ 215 h 481"/>
                <a:gd name="T84" fmla="*/ 96 w 481"/>
                <a:gd name="T85" fmla="*/ 236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81" h="481">
                  <a:moveTo>
                    <a:pt x="1" y="245"/>
                  </a:moveTo>
                  <a:cubicBezTo>
                    <a:pt x="0" y="242"/>
                    <a:pt x="0" y="239"/>
                    <a:pt x="1" y="236"/>
                  </a:cubicBezTo>
                  <a:lnTo>
                    <a:pt x="5" y="197"/>
                  </a:lnTo>
                  <a:cubicBezTo>
                    <a:pt x="5" y="193"/>
                    <a:pt x="6" y="190"/>
                    <a:pt x="7" y="187"/>
                  </a:cubicBezTo>
                  <a:lnTo>
                    <a:pt x="18" y="151"/>
                  </a:lnTo>
                  <a:cubicBezTo>
                    <a:pt x="19" y="148"/>
                    <a:pt x="20" y="145"/>
                    <a:pt x="22" y="142"/>
                  </a:cubicBezTo>
                  <a:lnTo>
                    <a:pt x="40" y="110"/>
                  </a:lnTo>
                  <a:cubicBezTo>
                    <a:pt x="41" y="108"/>
                    <a:pt x="42" y="106"/>
                    <a:pt x="44" y="104"/>
                  </a:cubicBezTo>
                  <a:lnTo>
                    <a:pt x="67" y="75"/>
                  </a:lnTo>
                  <a:cubicBezTo>
                    <a:pt x="69" y="72"/>
                    <a:pt x="72" y="69"/>
                    <a:pt x="75" y="67"/>
                  </a:cubicBezTo>
                  <a:lnTo>
                    <a:pt x="104" y="44"/>
                  </a:lnTo>
                  <a:cubicBezTo>
                    <a:pt x="106" y="42"/>
                    <a:pt x="108" y="41"/>
                    <a:pt x="110" y="40"/>
                  </a:cubicBezTo>
                  <a:lnTo>
                    <a:pt x="142" y="22"/>
                  </a:lnTo>
                  <a:cubicBezTo>
                    <a:pt x="145" y="20"/>
                    <a:pt x="148" y="19"/>
                    <a:pt x="151" y="18"/>
                  </a:cubicBezTo>
                  <a:lnTo>
                    <a:pt x="187" y="7"/>
                  </a:lnTo>
                  <a:cubicBezTo>
                    <a:pt x="190" y="6"/>
                    <a:pt x="193" y="5"/>
                    <a:pt x="197" y="5"/>
                  </a:cubicBezTo>
                  <a:lnTo>
                    <a:pt x="236" y="1"/>
                  </a:lnTo>
                  <a:cubicBezTo>
                    <a:pt x="239" y="0"/>
                    <a:pt x="242" y="0"/>
                    <a:pt x="245" y="1"/>
                  </a:cubicBezTo>
                  <a:lnTo>
                    <a:pt x="284" y="5"/>
                  </a:lnTo>
                  <a:cubicBezTo>
                    <a:pt x="287" y="5"/>
                    <a:pt x="291" y="6"/>
                    <a:pt x="293" y="7"/>
                  </a:cubicBezTo>
                  <a:lnTo>
                    <a:pt x="329" y="18"/>
                  </a:lnTo>
                  <a:cubicBezTo>
                    <a:pt x="333" y="19"/>
                    <a:pt x="336" y="20"/>
                    <a:pt x="338" y="21"/>
                  </a:cubicBezTo>
                  <a:lnTo>
                    <a:pt x="371" y="39"/>
                  </a:lnTo>
                  <a:cubicBezTo>
                    <a:pt x="374" y="41"/>
                    <a:pt x="377" y="42"/>
                    <a:pt x="379" y="44"/>
                  </a:cubicBezTo>
                  <a:lnTo>
                    <a:pt x="407" y="67"/>
                  </a:lnTo>
                  <a:cubicBezTo>
                    <a:pt x="410" y="70"/>
                    <a:pt x="412" y="72"/>
                    <a:pt x="414" y="75"/>
                  </a:cubicBezTo>
                  <a:lnTo>
                    <a:pt x="437" y="104"/>
                  </a:lnTo>
                  <a:cubicBezTo>
                    <a:pt x="439" y="106"/>
                    <a:pt x="440" y="108"/>
                    <a:pt x="441" y="110"/>
                  </a:cubicBezTo>
                  <a:lnTo>
                    <a:pt x="459" y="142"/>
                  </a:lnTo>
                  <a:cubicBezTo>
                    <a:pt x="461" y="145"/>
                    <a:pt x="462" y="148"/>
                    <a:pt x="463" y="151"/>
                  </a:cubicBezTo>
                  <a:lnTo>
                    <a:pt x="474" y="187"/>
                  </a:lnTo>
                  <a:cubicBezTo>
                    <a:pt x="475" y="190"/>
                    <a:pt x="476" y="193"/>
                    <a:pt x="476" y="197"/>
                  </a:cubicBezTo>
                  <a:lnTo>
                    <a:pt x="480" y="236"/>
                  </a:lnTo>
                  <a:cubicBezTo>
                    <a:pt x="481" y="239"/>
                    <a:pt x="481" y="242"/>
                    <a:pt x="480" y="245"/>
                  </a:cubicBezTo>
                  <a:lnTo>
                    <a:pt x="476" y="284"/>
                  </a:lnTo>
                  <a:cubicBezTo>
                    <a:pt x="476" y="287"/>
                    <a:pt x="475" y="291"/>
                    <a:pt x="474" y="293"/>
                  </a:cubicBezTo>
                  <a:lnTo>
                    <a:pt x="463" y="329"/>
                  </a:lnTo>
                  <a:cubicBezTo>
                    <a:pt x="462" y="333"/>
                    <a:pt x="461" y="336"/>
                    <a:pt x="460" y="338"/>
                  </a:cubicBezTo>
                  <a:lnTo>
                    <a:pt x="442" y="371"/>
                  </a:lnTo>
                  <a:cubicBezTo>
                    <a:pt x="440" y="374"/>
                    <a:pt x="438" y="377"/>
                    <a:pt x="437" y="379"/>
                  </a:cubicBezTo>
                  <a:lnTo>
                    <a:pt x="414" y="407"/>
                  </a:lnTo>
                  <a:cubicBezTo>
                    <a:pt x="412" y="409"/>
                    <a:pt x="409" y="412"/>
                    <a:pt x="407" y="414"/>
                  </a:cubicBezTo>
                  <a:lnTo>
                    <a:pt x="379" y="437"/>
                  </a:lnTo>
                  <a:cubicBezTo>
                    <a:pt x="377" y="438"/>
                    <a:pt x="374" y="440"/>
                    <a:pt x="371" y="442"/>
                  </a:cubicBezTo>
                  <a:lnTo>
                    <a:pt x="338" y="460"/>
                  </a:lnTo>
                  <a:cubicBezTo>
                    <a:pt x="336" y="461"/>
                    <a:pt x="333" y="462"/>
                    <a:pt x="329" y="463"/>
                  </a:cubicBezTo>
                  <a:lnTo>
                    <a:pt x="293" y="474"/>
                  </a:lnTo>
                  <a:cubicBezTo>
                    <a:pt x="291" y="475"/>
                    <a:pt x="287" y="476"/>
                    <a:pt x="284" y="476"/>
                  </a:cubicBezTo>
                  <a:lnTo>
                    <a:pt x="245" y="480"/>
                  </a:lnTo>
                  <a:cubicBezTo>
                    <a:pt x="242" y="481"/>
                    <a:pt x="239" y="481"/>
                    <a:pt x="236" y="480"/>
                  </a:cubicBezTo>
                  <a:lnTo>
                    <a:pt x="197" y="476"/>
                  </a:lnTo>
                  <a:cubicBezTo>
                    <a:pt x="193" y="476"/>
                    <a:pt x="190" y="475"/>
                    <a:pt x="187" y="474"/>
                  </a:cubicBezTo>
                  <a:lnTo>
                    <a:pt x="151" y="463"/>
                  </a:lnTo>
                  <a:cubicBezTo>
                    <a:pt x="148" y="462"/>
                    <a:pt x="145" y="461"/>
                    <a:pt x="142" y="459"/>
                  </a:cubicBezTo>
                  <a:lnTo>
                    <a:pt x="110" y="441"/>
                  </a:lnTo>
                  <a:cubicBezTo>
                    <a:pt x="108" y="440"/>
                    <a:pt x="106" y="439"/>
                    <a:pt x="104" y="437"/>
                  </a:cubicBezTo>
                  <a:lnTo>
                    <a:pt x="75" y="414"/>
                  </a:lnTo>
                  <a:cubicBezTo>
                    <a:pt x="72" y="412"/>
                    <a:pt x="70" y="410"/>
                    <a:pt x="67" y="407"/>
                  </a:cubicBezTo>
                  <a:lnTo>
                    <a:pt x="44" y="379"/>
                  </a:lnTo>
                  <a:cubicBezTo>
                    <a:pt x="42" y="377"/>
                    <a:pt x="41" y="374"/>
                    <a:pt x="39" y="371"/>
                  </a:cubicBezTo>
                  <a:lnTo>
                    <a:pt x="21" y="338"/>
                  </a:lnTo>
                  <a:cubicBezTo>
                    <a:pt x="20" y="336"/>
                    <a:pt x="19" y="333"/>
                    <a:pt x="18" y="329"/>
                  </a:cubicBezTo>
                  <a:lnTo>
                    <a:pt x="7" y="293"/>
                  </a:lnTo>
                  <a:cubicBezTo>
                    <a:pt x="6" y="291"/>
                    <a:pt x="5" y="287"/>
                    <a:pt x="5" y="284"/>
                  </a:cubicBezTo>
                  <a:lnTo>
                    <a:pt x="1" y="245"/>
                  </a:lnTo>
                  <a:close/>
                  <a:moveTo>
                    <a:pt x="100" y="275"/>
                  </a:moveTo>
                  <a:lnTo>
                    <a:pt x="98" y="265"/>
                  </a:lnTo>
                  <a:lnTo>
                    <a:pt x="109" y="301"/>
                  </a:lnTo>
                  <a:lnTo>
                    <a:pt x="106" y="292"/>
                  </a:lnTo>
                  <a:lnTo>
                    <a:pt x="124" y="325"/>
                  </a:lnTo>
                  <a:lnTo>
                    <a:pt x="119" y="318"/>
                  </a:lnTo>
                  <a:lnTo>
                    <a:pt x="142" y="346"/>
                  </a:lnTo>
                  <a:lnTo>
                    <a:pt x="134" y="339"/>
                  </a:lnTo>
                  <a:lnTo>
                    <a:pt x="163" y="362"/>
                  </a:lnTo>
                  <a:lnTo>
                    <a:pt x="157" y="358"/>
                  </a:lnTo>
                  <a:lnTo>
                    <a:pt x="189" y="376"/>
                  </a:lnTo>
                  <a:lnTo>
                    <a:pt x="179" y="372"/>
                  </a:lnTo>
                  <a:lnTo>
                    <a:pt x="215" y="383"/>
                  </a:lnTo>
                  <a:lnTo>
                    <a:pt x="206" y="381"/>
                  </a:lnTo>
                  <a:lnTo>
                    <a:pt x="245" y="385"/>
                  </a:lnTo>
                  <a:lnTo>
                    <a:pt x="236" y="385"/>
                  </a:lnTo>
                  <a:lnTo>
                    <a:pt x="275" y="381"/>
                  </a:lnTo>
                  <a:lnTo>
                    <a:pt x="265" y="383"/>
                  </a:lnTo>
                  <a:lnTo>
                    <a:pt x="301" y="372"/>
                  </a:lnTo>
                  <a:lnTo>
                    <a:pt x="292" y="375"/>
                  </a:lnTo>
                  <a:lnTo>
                    <a:pt x="325" y="357"/>
                  </a:lnTo>
                  <a:lnTo>
                    <a:pt x="318" y="362"/>
                  </a:lnTo>
                  <a:lnTo>
                    <a:pt x="346" y="339"/>
                  </a:lnTo>
                  <a:lnTo>
                    <a:pt x="339" y="346"/>
                  </a:lnTo>
                  <a:lnTo>
                    <a:pt x="362" y="318"/>
                  </a:lnTo>
                  <a:lnTo>
                    <a:pt x="357" y="325"/>
                  </a:lnTo>
                  <a:lnTo>
                    <a:pt x="375" y="292"/>
                  </a:lnTo>
                  <a:lnTo>
                    <a:pt x="372" y="301"/>
                  </a:lnTo>
                  <a:lnTo>
                    <a:pt x="383" y="265"/>
                  </a:lnTo>
                  <a:lnTo>
                    <a:pt x="381" y="275"/>
                  </a:lnTo>
                  <a:lnTo>
                    <a:pt x="385" y="236"/>
                  </a:lnTo>
                  <a:lnTo>
                    <a:pt x="385" y="245"/>
                  </a:lnTo>
                  <a:lnTo>
                    <a:pt x="381" y="206"/>
                  </a:lnTo>
                  <a:lnTo>
                    <a:pt x="383" y="215"/>
                  </a:lnTo>
                  <a:lnTo>
                    <a:pt x="372" y="179"/>
                  </a:lnTo>
                  <a:lnTo>
                    <a:pt x="376" y="189"/>
                  </a:lnTo>
                  <a:lnTo>
                    <a:pt x="358" y="157"/>
                  </a:lnTo>
                  <a:lnTo>
                    <a:pt x="362" y="163"/>
                  </a:lnTo>
                  <a:lnTo>
                    <a:pt x="339" y="134"/>
                  </a:lnTo>
                  <a:lnTo>
                    <a:pt x="346" y="142"/>
                  </a:lnTo>
                  <a:lnTo>
                    <a:pt x="318" y="119"/>
                  </a:lnTo>
                  <a:lnTo>
                    <a:pt x="325" y="124"/>
                  </a:lnTo>
                  <a:lnTo>
                    <a:pt x="292" y="106"/>
                  </a:lnTo>
                  <a:lnTo>
                    <a:pt x="301" y="109"/>
                  </a:lnTo>
                  <a:lnTo>
                    <a:pt x="265" y="98"/>
                  </a:lnTo>
                  <a:lnTo>
                    <a:pt x="275" y="100"/>
                  </a:lnTo>
                  <a:lnTo>
                    <a:pt x="236" y="96"/>
                  </a:lnTo>
                  <a:lnTo>
                    <a:pt x="245" y="96"/>
                  </a:lnTo>
                  <a:lnTo>
                    <a:pt x="206" y="100"/>
                  </a:lnTo>
                  <a:lnTo>
                    <a:pt x="215" y="98"/>
                  </a:lnTo>
                  <a:lnTo>
                    <a:pt x="179" y="109"/>
                  </a:lnTo>
                  <a:lnTo>
                    <a:pt x="189" y="105"/>
                  </a:lnTo>
                  <a:lnTo>
                    <a:pt x="157" y="123"/>
                  </a:lnTo>
                  <a:lnTo>
                    <a:pt x="163" y="119"/>
                  </a:lnTo>
                  <a:lnTo>
                    <a:pt x="134" y="142"/>
                  </a:lnTo>
                  <a:lnTo>
                    <a:pt x="142" y="134"/>
                  </a:lnTo>
                  <a:lnTo>
                    <a:pt x="119" y="163"/>
                  </a:lnTo>
                  <a:lnTo>
                    <a:pt x="123" y="157"/>
                  </a:lnTo>
                  <a:lnTo>
                    <a:pt x="105" y="189"/>
                  </a:lnTo>
                  <a:lnTo>
                    <a:pt x="109" y="179"/>
                  </a:lnTo>
                  <a:lnTo>
                    <a:pt x="98" y="215"/>
                  </a:lnTo>
                  <a:lnTo>
                    <a:pt x="100" y="206"/>
                  </a:lnTo>
                  <a:lnTo>
                    <a:pt x="96" y="245"/>
                  </a:lnTo>
                  <a:lnTo>
                    <a:pt x="96" y="236"/>
                  </a:lnTo>
                  <a:lnTo>
                    <a:pt x="100" y="275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7" name="Oval 59"/>
            <p:cNvSpPr>
              <a:spLocks noChangeArrowheads="1"/>
            </p:cNvSpPr>
            <p:nvPr/>
          </p:nvSpPr>
          <p:spPr bwMode="auto">
            <a:xfrm>
              <a:off x="7640349" y="3652352"/>
              <a:ext cx="65088" cy="65087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8" name="Freeform 60"/>
            <p:cNvSpPr>
              <a:spLocks noEditPoints="1"/>
            </p:cNvSpPr>
            <p:nvPr/>
          </p:nvSpPr>
          <p:spPr bwMode="auto">
            <a:xfrm>
              <a:off x="7632412" y="3644414"/>
              <a:ext cx="80962" cy="80963"/>
            </a:xfrm>
            <a:custGeom>
              <a:avLst/>
              <a:gdLst>
                <a:gd name="T0" fmla="*/ 5 w 481"/>
                <a:gd name="T1" fmla="*/ 197 h 481"/>
                <a:gd name="T2" fmla="*/ 22 w 481"/>
                <a:gd name="T3" fmla="*/ 142 h 481"/>
                <a:gd name="T4" fmla="*/ 67 w 481"/>
                <a:gd name="T5" fmla="*/ 75 h 481"/>
                <a:gd name="T6" fmla="*/ 110 w 481"/>
                <a:gd name="T7" fmla="*/ 40 h 481"/>
                <a:gd name="T8" fmla="*/ 187 w 481"/>
                <a:gd name="T9" fmla="*/ 7 h 481"/>
                <a:gd name="T10" fmla="*/ 245 w 481"/>
                <a:gd name="T11" fmla="*/ 1 h 481"/>
                <a:gd name="T12" fmla="*/ 329 w 481"/>
                <a:gd name="T13" fmla="*/ 18 h 481"/>
                <a:gd name="T14" fmla="*/ 379 w 481"/>
                <a:gd name="T15" fmla="*/ 44 h 481"/>
                <a:gd name="T16" fmla="*/ 437 w 481"/>
                <a:gd name="T17" fmla="*/ 104 h 481"/>
                <a:gd name="T18" fmla="*/ 463 w 481"/>
                <a:gd name="T19" fmla="*/ 151 h 481"/>
                <a:gd name="T20" fmla="*/ 480 w 481"/>
                <a:gd name="T21" fmla="*/ 236 h 481"/>
                <a:gd name="T22" fmla="*/ 474 w 481"/>
                <a:gd name="T23" fmla="*/ 293 h 481"/>
                <a:gd name="T24" fmla="*/ 442 w 481"/>
                <a:gd name="T25" fmla="*/ 371 h 481"/>
                <a:gd name="T26" fmla="*/ 407 w 481"/>
                <a:gd name="T27" fmla="*/ 414 h 481"/>
                <a:gd name="T28" fmla="*/ 338 w 481"/>
                <a:gd name="T29" fmla="*/ 460 h 481"/>
                <a:gd name="T30" fmla="*/ 284 w 481"/>
                <a:gd name="T31" fmla="*/ 476 h 481"/>
                <a:gd name="T32" fmla="*/ 197 w 481"/>
                <a:gd name="T33" fmla="*/ 476 h 481"/>
                <a:gd name="T34" fmla="*/ 142 w 481"/>
                <a:gd name="T35" fmla="*/ 459 h 481"/>
                <a:gd name="T36" fmla="*/ 75 w 481"/>
                <a:gd name="T37" fmla="*/ 414 h 481"/>
                <a:gd name="T38" fmla="*/ 39 w 481"/>
                <a:gd name="T39" fmla="*/ 371 h 481"/>
                <a:gd name="T40" fmla="*/ 7 w 481"/>
                <a:gd name="T41" fmla="*/ 293 h 481"/>
                <a:gd name="T42" fmla="*/ 100 w 481"/>
                <a:gd name="T43" fmla="*/ 275 h 481"/>
                <a:gd name="T44" fmla="*/ 106 w 481"/>
                <a:gd name="T45" fmla="*/ 292 h 481"/>
                <a:gd name="T46" fmla="*/ 142 w 481"/>
                <a:gd name="T47" fmla="*/ 346 h 481"/>
                <a:gd name="T48" fmla="*/ 157 w 481"/>
                <a:gd name="T49" fmla="*/ 358 h 481"/>
                <a:gd name="T50" fmla="*/ 215 w 481"/>
                <a:gd name="T51" fmla="*/ 383 h 481"/>
                <a:gd name="T52" fmla="*/ 236 w 481"/>
                <a:gd name="T53" fmla="*/ 385 h 481"/>
                <a:gd name="T54" fmla="*/ 301 w 481"/>
                <a:gd name="T55" fmla="*/ 372 h 481"/>
                <a:gd name="T56" fmla="*/ 318 w 481"/>
                <a:gd name="T57" fmla="*/ 362 h 481"/>
                <a:gd name="T58" fmla="*/ 362 w 481"/>
                <a:gd name="T59" fmla="*/ 318 h 481"/>
                <a:gd name="T60" fmla="*/ 372 w 481"/>
                <a:gd name="T61" fmla="*/ 301 h 481"/>
                <a:gd name="T62" fmla="*/ 385 w 481"/>
                <a:gd name="T63" fmla="*/ 236 h 481"/>
                <a:gd name="T64" fmla="*/ 383 w 481"/>
                <a:gd name="T65" fmla="*/ 215 h 481"/>
                <a:gd name="T66" fmla="*/ 358 w 481"/>
                <a:gd name="T67" fmla="*/ 157 h 481"/>
                <a:gd name="T68" fmla="*/ 346 w 481"/>
                <a:gd name="T69" fmla="*/ 142 h 481"/>
                <a:gd name="T70" fmla="*/ 292 w 481"/>
                <a:gd name="T71" fmla="*/ 106 h 481"/>
                <a:gd name="T72" fmla="*/ 275 w 481"/>
                <a:gd name="T73" fmla="*/ 100 h 481"/>
                <a:gd name="T74" fmla="*/ 206 w 481"/>
                <a:gd name="T75" fmla="*/ 100 h 481"/>
                <a:gd name="T76" fmla="*/ 189 w 481"/>
                <a:gd name="T77" fmla="*/ 105 h 481"/>
                <a:gd name="T78" fmla="*/ 134 w 481"/>
                <a:gd name="T79" fmla="*/ 142 h 481"/>
                <a:gd name="T80" fmla="*/ 123 w 481"/>
                <a:gd name="T81" fmla="*/ 157 h 481"/>
                <a:gd name="T82" fmla="*/ 98 w 481"/>
                <a:gd name="T83" fmla="*/ 215 h 481"/>
                <a:gd name="T84" fmla="*/ 96 w 481"/>
                <a:gd name="T85" fmla="*/ 236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81" h="481">
                  <a:moveTo>
                    <a:pt x="1" y="245"/>
                  </a:moveTo>
                  <a:cubicBezTo>
                    <a:pt x="0" y="242"/>
                    <a:pt x="0" y="239"/>
                    <a:pt x="1" y="236"/>
                  </a:cubicBezTo>
                  <a:lnTo>
                    <a:pt x="5" y="197"/>
                  </a:lnTo>
                  <a:cubicBezTo>
                    <a:pt x="5" y="193"/>
                    <a:pt x="6" y="190"/>
                    <a:pt x="7" y="187"/>
                  </a:cubicBezTo>
                  <a:lnTo>
                    <a:pt x="18" y="151"/>
                  </a:lnTo>
                  <a:cubicBezTo>
                    <a:pt x="19" y="148"/>
                    <a:pt x="20" y="145"/>
                    <a:pt x="22" y="142"/>
                  </a:cubicBezTo>
                  <a:lnTo>
                    <a:pt x="40" y="110"/>
                  </a:lnTo>
                  <a:cubicBezTo>
                    <a:pt x="41" y="108"/>
                    <a:pt x="42" y="106"/>
                    <a:pt x="44" y="104"/>
                  </a:cubicBezTo>
                  <a:lnTo>
                    <a:pt x="67" y="75"/>
                  </a:lnTo>
                  <a:cubicBezTo>
                    <a:pt x="69" y="72"/>
                    <a:pt x="72" y="69"/>
                    <a:pt x="75" y="67"/>
                  </a:cubicBezTo>
                  <a:lnTo>
                    <a:pt x="104" y="44"/>
                  </a:lnTo>
                  <a:cubicBezTo>
                    <a:pt x="106" y="42"/>
                    <a:pt x="108" y="41"/>
                    <a:pt x="110" y="40"/>
                  </a:cubicBezTo>
                  <a:lnTo>
                    <a:pt x="142" y="22"/>
                  </a:lnTo>
                  <a:cubicBezTo>
                    <a:pt x="145" y="20"/>
                    <a:pt x="148" y="19"/>
                    <a:pt x="151" y="18"/>
                  </a:cubicBezTo>
                  <a:lnTo>
                    <a:pt x="187" y="7"/>
                  </a:lnTo>
                  <a:cubicBezTo>
                    <a:pt x="190" y="6"/>
                    <a:pt x="193" y="5"/>
                    <a:pt x="197" y="5"/>
                  </a:cubicBezTo>
                  <a:lnTo>
                    <a:pt x="236" y="1"/>
                  </a:lnTo>
                  <a:cubicBezTo>
                    <a:pt x="239" y="0"/>
                    <a:pt x="242" y="0"/>
                    <a:pt x="245" y="1"/>
                  </a:cubicBezTo>
                  <a:lnTo>
                    <a:pt x="284" y="5"/>
                  </a:lnTo>
                  <a:cubicBezTo>
                    <a:pt x="287" y="5"/>
                    <a:pt x="291" y="6"/>
                    <a:pt x="293" y="7"/>
                  </a:cubicBezTo>
                  <a:lnTo>
                    <a:pt x="329" y="18"/>
                  </a:lnTo>
                  <a:cubicBezTo>
                    <a:pt x="333" y="19"/>
                    <a:pt x="336" y="20"/>
                    <a:pt x="338" y="21"/>
                  </a:cubicBezTo>
                  <a:lnTo>
                    <a:pt x="371" y="39"/>
                  </a:lnTo>
                  <a:cubicBezTo>
                    <a:pt x="374" y="41"/>
                    <a:pt x="377" y="42"/>
                    <a:pt x="379" y="44"/>
                  </a:cubicBezTo>
                  <a:lnTo>
                    <a:pt x="407" y="67"/>
                  </a:lnTo>
                  <a:cubicBezTo>
                    <a:pt x="410" y="70"/>
                    <a:pt x="412" y="72"/>
                    <a:pt x="414" y="75"/>
                  </a:cubicBezTo>
                  <a:lnTo>
                    <a:pt x="437" y="104"/>
                  </a:lnTo>
                  <a:cubicBezTo>
                    <a:pt x="439" y="106"/>
                    <a:pt x="440" y="108"/>
                    <a:pt x="441" y="110"/>
                  </a:cubicBezTo>
                  <a:lnTo>
                    <a:pt x="459" y="142"/>
                  </a:lnTo>
                  <a:cubicBezTo>
                    <a:pt x="461" y="145"/>
                    <a:pt x="462" y="148"/>
                    <a:pt x="463" y="151"/>
                  </a:cubicBezTo>
                  <a:lnTo>
                    <a:pt x="474" y="187"/>
                  </a:lnTo>
                  <a:cubicBezTo>
                    <a:pt x="475" y="190"/>
                    <a:pt x="476" y="193"/>
                    <a:pt x="476" y="197"/>
                  </a:cubicBezTo>
                  <a:lnTo>
                    <a:pt x="480" y="236"/>
                  </a:lnTo>
                  <a:cubicBezTo>
                    <a:pt x="481" y="239"/>
                    <a:pt x="481" y="242"/>
                    <a:pt x="480" y="245"/>
                  </a:cubicBezTo>
                  <a:lnTo>
                    <a:pt x="476" y="284"/>
                  </a:lnTo>
                  <a:cubicBezTo>
                    <a:pt x="476" y="287"/>
                    <a:pt x="475" y="291"/>
                    <a:pt x="474" y="293"/>
                  </a:cubicBezTo>
                  <a:lnTo>
                    <a:pt x="463" y="329"/>
                  </a:lnTo>
                  <a:cubicBezTo>
                    <a:pt x="462" y="333"/>
                    <a:pt x="461" y="336"/>
                    <a:pt x="460" y="338"/>
                  </a:cubicBezTo>
                  <a:lnTo>
                    <a:pt x="442" y="371"/>
                  </a:lnTo>
                  <a:cubicBezTo>
                    <a:pt x="440" y="374"/>
                    <a:pt x="438" y="377"/>
                    <a:pt x="437" y="379"/>
                  </a:cubicBezTo>
                  <a:lnTo>
                    <a:pt x="414" y="407"/>
                  </a:lnTo>
                  <a:cubicBezTo>
                    <a:pt x="412" y="409"/>
                    <a:pt x="409" y="412"/>
                    <a:pt x="407" y="414"/>
                  </a:cubicBezTo>
                  <a:lnTo>
                    <a:pt x="379" y="437"/>
                  </a:lnTo>
                  <a:cubicBezTo>
                    <a:pt x="377" y="438"/>
                    <a:pt x="374" y="440"/>
                    <a:pt x="371" y="442"/>
                  </a:cubicBezTo>
                  <a:lnTo>
                    <a:pt x="338" y="460"/>
                  </a:lnTo>
                  <a:cubicBezTo>
                    <a:pt x="336" y="461"/>
                    <a:pt x="333" y="462"/>
                    <a:pt x="329" y="463"/>
                  </a:cubicBezTo>
                  <a:lnTo>
                    <a:pt x="293" y="474"/>
                  </a:lnTo>
                  <a:cubicBezTo>
                    <a:pt x="291" y="475"/>
                    <a:pt x="287" y="476"/>
                    <a:pt x="284" y="476"/>
                  </a:cubicBezTo>
                  <a:lnTo>
                    <a:pt x="245" y="480"/>
                  </a:lnTo>
                  <a:cubicBezTo>
                    <a:pt x="242" y="481"/>
                    <a:pt x="239" y="481"/>
                    <a:pt x="236" y="480"/>
                  </a:cubicBezTo>
                  <a:lnTo>
                    <a:pt x="197" y="476"/>
                  </a:lnTo>
                  <a:cubicBezTo>
                    <a:pt x="193" y="476"/>
                    <a:pt x="190" y="475"/>
                    <a:pt x="187" y="474"/>
                  </a:cubicBezTo>
                  <a:lnTo>
                    <a:pt x="151" y="463"/>
                  </a:lnTo>
                  <a:cubicBezTo>
                    <a:pt x="148" y="462"/>
                    <a:pt x="145" y="461"/>
                    <a:pt x="142" y="459"/>
                  </a:cubicBezTo>
                  <a:lnTo>
                    <a:pt x="110" y="441"/>
                  </a:lnTo>
                  <a:cubicBezTo>
                    <a:pt x="108" y="440"/>
                    <a:pt x="106" y="439"/>
                    <a:pt x="104" y="437"/>
                  </a:cubicBezTo>
                  <a:lnTo>
                    <a:pt x="75" y="414"/>
                  </a:lnTo>
                  <a:cubicBezTo>
                    <a:pt x="72" y="412"/>
                    <a:pt x="70" y="410"/>
                    <a:pt x="67" y="407"/>
                  </a:cubicBezTo>
                  <a:lnTo>
                    <a:pt x="44" y="379"/>
                  </a:lnTo>
                  <a:cubicBezTo>
                    <a:pt x="42" y="377"/>
                    <a:pt x="41" y="374"/>
                    <a:pt x="39" y="371"/>
                  </a:cubicBezTo>
                  <a:lnTo>
                    <a:pt x="21" y="338"/>
                  </a:lnTo>
                  <a:cubicBezTo>
                    <a:pt x="20" y="336"/>
                    <a:pt x="19" y="333"/>
                    <a:pt x="18" y="329"/>
                  </a:cubicBezTo>
                  <a:lnTo>
                    <a:pt x="7" y="293"/>
                  </a:lnTo>
                  <a:cubicBezTo>
                    <a:pt x="6" y="291"/>
                    <a:pt x="5" y="287"/>
                    <a:pt x="5" y="284"/>
                  </a:cubicBezTo>
                  <a:lnTo>
                    <a:pt x="1" y="245"/>
                  </a:lnTo>
                  <a:close/>
                  <a:moveTo>
                    <a:pt x="100" y="275"/>
                  </a:moveTo>
                  <a:lnTo>
                    <a:pt x="98" y="265"/>
                  </a:lnTo>
                  <a:lnTo>
                    <a:pt x="109" y="301"/>
                  </a:lnTo>
                  <a:lnTo>
                    <a:pt x="106" y="292"/>
                  </a:lnTo>
                  <a:lnTo>
                    <a:pt x="124" y="325"/>
                  </a:lnTo>
                  <a:lnTo>
                    <a:pt x="119" y="318"/>
                  </a:lnTo>
                  <a:lnTo>
                    <a:pt x="142" y="346"/>
                  </a:lnTo>
                  <a:lnTo>
                    <a:pt x="134" y="339"/>
                  </a:lnTo>
                  <a:lnTo>
                    <a:pt x="163" y="362"/>
                  </a:lnTo>
                  <a:lnTo>
                    <a:pt x="157" y="358"/>
                  </a:lnTo>
                  <a:lnTo>
                    <a:pt x="189" y="376"/>
                  </a:lnTo>
                  <a:lnTo>
                    <a:pt x="179" y="372"/>
                  </a:lnTo>
                  <a:lnTo>
                    <a:pt x="215" y="383"/>
                  </a:lnTo>
                  <a:lnTo>
                    <a:pt x="206" y="381"/>
                  </a:lnTo>
                  <a:lnTo>
                    <a:pt x="245" y="385"/>
                  </a:lnTo>
                  <a:lnTo>
                    <a:pt x="236" y="385"/>
                  </a:lnTo>
                  <a:lnTo>
                    <a:pt x="275" y="381"/>
                  </a:lnTo>
                  <a:lnTo>
                    <a:pt x="265" y="383"/>
                  </a:lnTo>
                  <a:lnTo>
                    <a:pt x="301" y="372"/>
                  </a:lnTo>
                  <a:lnTo>
                    <a:pt x="292" y="375"/>
                  </a:lnTo>
                  <a:lnTo>
                    <a:pt x="325" y="357"/>
                  </a:lnTo>
                  <a:lnTo>
                    <a:pt x="318" y="362"/>
                  </a:lnTo>
                  <a:lnTo>
                    <a:pt x="346" y="339"/>
                  </a:lnTo>
                  <a:lnTo>
                    <a:pt x="339" y="346"/>
                  </a:lnTo>
                  <a:lnTo>
                    <a:pt x="362" y="318"/>
                  </a:lnTo>
                  <a:lnTo>
                    <a:pt x="357" y="325"/>
                  </a:lnTo>
                  <a:lnTo>
                    <a:pt x="375" y="292"/>
                  </a:lnTo>
                  <a:lnTo>
                    <a:pt x="372" y="301"/>
                  </a:lnTo>
                  <a:lnTo>
                    <a:pt x="383" y="265"/>
                  </a:lnTo>
                  <a:lnTo>
                    <a:pt x="381" y="275"/>
                  </a:lnTo>
                  <a:lnTo>
                    <a:pt x="385" y="236"/>
                  </a:lnTo>
                  <a:lnTo>
                    <a:pt x="385" y="245"/>
                  </a:lnTo>
                  <a:lnTo>
                    <a:pt x="381" y="206"/>
                  </a:lnTo>
                  <a:lnTo>
                    <a:pt x="383" y="215"/>
                  </a:lnTo>
                  <a:lnTo>
                    <a:pt x="372" y="179"/>
                  </a:lnTo>
                  <a:lnTo>
                    <a:pt x="376" y="189"/>
                  </a:lnTo>
                  <a:lnTo>
                    <a:pt x="358" y="157"/>
                  </a:lnTo>
                  <a:lnTo>
                    <a:pt x="362" y="163"/>
                  </a:lnTo>
                  <a:lnTo>
                    <a:pt x="339" y="134"/>
                  </a:lnTo>
                  <a:lnTo>
                    <a:pt x="346" y="142"/>
                  </a:lnTo>
                  <a:lnTo>
                    <a:pt x="318" y="119"/>
                  </a:lnTo>
                  <a:lnTo>
                    <a:pt x="325" y="124"/>
                  </a:lnTo>
                  <a:lnTo>
                    <a:pt x="292" y="106"/>
                  </a:lnTo>
                  <a:lnTo>
                    <a:pt x="301" y="109"/>
                  </a:lnTo>
                  <a:lnTo>
                    <a:pt x="265" y="98"/>
                  </a:lnTo>
                  <a:lnTo>
                    <a:pt x="275" y="100"/>
                  </a:lnTo>
                  <a:lnTo>
                    <a:pt x="236" y="96"/>
                  </a:lnTo>
                  <a:lnTo>
                    <a:pt x="245" y="96"/>
                  </a:lnTo>
                  <a:lnTo>
                    <a:pt x="206" y="100"/>
                  </a:lnTo>
                  <a:lnTo>
                    <a:pt x="215" y="98"/>
                  </a:lnTo>
                  <a:lnTo>
                    <a:pt x="179" y="109"/>
                  </a:lnTo>
                  <a:lnTo>
                    <a:pt x="189" y="105"/>
                  </a:lnTo>
                  <a:lnTo>
                    <a:pt x="157" y="123"/>
                  </a:lnTo>
                  <a:lnTo>
                    <a:pt x="163" y="119"/>
                  </a:lnTo>
                  <a:lnTo>
                    <a:pt x="134" y="142"/>
                  </a:lnTo>
                  <a:lnTo>
                    <a:pt x="142" y="134"/>
                  </a:lnTo>
                  <a:lnTo>
                    <a:pt x="119" y="163"/>
                  </a:lnTo>
                  <a:lnTo>
                    <a:pt x="123" y="157"/>
                  </a:lnTo>
                  <a:lnTo>
                    <a:pt x="105" y="189"/>
                  </a:lnTo>
                  <a:lnTo>
                    <a:pt x="109" y="179"/>
                  </a:lnTo>
                  <a:lnTo>
                    <a:pt x="98" y="215"/>
                  </a:lnTo>
                  <a:lnTo>
                    <a:pt x="100" y="206"/>
                  </a:lnTo>
                  <a:lnTo>
                    <a:pt x="96" y="245"/>
                  </a:lnTo>
                  <a:lnTo>
                    <a:pt x="96" y="236"/>
                  </a:lnTo>
                  <a:lnTo>
                    <a:pt x="100" y="275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9" name="Oval 59"/>
            <p:cNvSpPr>
              <a:spLocks noChangeArrowheads="1"/>
            </p:cNvSpPr>
            <p:nvPr/>
          </p:nvSpPr>
          <p:spPr bwMode="auto">
            <a:xfrm>
              <a:off x="7811607" y="3653307"/>
              <a:ext cx="65088" cy="65087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0" name="Freeform 60"/>
            <p:cNvSpPr>
              <a:spLocks noEditPoints="1"/>
            </p:cNvSpPr>
            <p:nvPr/>
          </p:nvSpPr>
          <p:spPr bwMode="auto">
            <a:xfrm>
              <a:off x="7803670" y="3645369"/>
              <a:ext cx="80962" cy="80963"/>
            </a:xfrm>
            <a:custGeom>
              <a:avLst/>
              <a:gdLst>
                <a:gd name="T0" fmla="*/ 5 w 481"/>
                <a:gd name="T1" fmla="*/ 197 h 481"/>
                <a:gd name="T2" fmla="*/ 22 w 481"/>
                <a:gd name="T3" fmla="*/ 142 h 481"/>
                <a:gd name="T4" fmla="*/ 67 w 481"/>
                <a:gd name="T5" fmla="*/ 75 h 481"/>
                <a:gd name="T6" fmla="*/ 110 w 481"/>
                <a:gd name="T7" fmla="*/ 40 h 481"/>
                <a:gd name="T8" fmla="*/ 187 w 481"/>
                <a:gd name="T9" fmla="*/ 7 h 481"/>
                <a:gd name="T10" fmla="*/ 245 w 481"/>
                <a:gd name="T11" fmla="*/ 1 h 481"/>
                <a:gd name="T12" fmla="*/ 329 w 481"/>
                <a:gd name="T13" fmla="*/ 18 h 481"/>
                <a:gd name="T14" fmla="*/ 379 w 481"/>
                <a:gd name="T15" fmla="*/ 44 h 481"/>
                <a:gd name="T16" fmla="*/ 437 w 481"/>
                <a:gd name="T17" fmla="*/ 104 h 481"/>
                <a:gd name="T18" fmla="*/ 463 w 481"/>
                <a:gd name="T19" fmla="*/ 151 h 481"/>
                <a:gd name="T20" fmla="*/ 480 w 481"/>
                <a:gd name="T21" fmla="*/ 236 h 481"/>
                <a:gd name="T22" fmla="*/ 474 w 481"/>
                <a:gd name="T23" fmla="*/ 293 h 481"/>
                <a:gd name="T24" fmla="*/ 442 w 481"/>
                <a:gd name="T25" fmla="*/ 371 h 481"/>
                <a:gd name="T26" fmla="*/ 407 w 481"/>
                <a:gd name="T27" fmla="*/ 414 h 481"/>
                <a:gd name="T28" fmla="*/ 338 w 481"/>
                <a:gd name="T29" fmla="*/ 460 h 481"/>
                <a:gd name="T30" fmla="*/ 284 w 481"/>
                <a:gd name="T31" fmla="*/ 476 h 481"/>
                <a:gd name="T32" fmla="*/ 197 w 481"/>
                <a:gd name="T33" fmla="*/ 476 h 481"/>
                <a:gd name="T34" fmla="*/ 142 w 481"/>
                <a:gd name="T35" fmla="*/ 459 h 481"/>
                <a:gd name="T36" fmla="*/ 75 w 481"/>
                <a:gd name="T37" fmla="*/ 414 h 481"/>
                <a:gd name="T38" fmla="*/ 39 w 481"/>
                <a:gd name="T39" fmla="*/ 371 h 481"/>
                <a:gd name="T40" fmla="*/ 7 w 481"/>
                <a:gd name="T41" fmla="*/ 293 h 481"/>
                <a:gd name="T42" fmla="*/ 100 w 481"/>
                <a:gd name="T43" fmla="*/ 275 h 481"/>
                <a:gd name="T44" fmla="*/ 106 w 481"/>
                <a:gd name="T45" fmla="*/ 292 h 481"/>
                <a:gd name="T46" fmla="*/ 142 w 481"/>
                <a:gd name="T47" fmla="*/ 346 h 481"/>
                <a:gd name="T48" fmla="*/ 157 w 481"/>
                <a:gd name="T49" fmla="*/ 358 h 481"/>
                <a:gd name="T50" fmla="*/ 215 w 481"/>
                <a:gd name="T51" fmla="*/ 383 h 481"/>
                <a:gd name="T52" fmla="*/ 236 w 481"/>
                <a:gd name="T53" fmla="*/ 385 h 481"/>
                <a:gd name="T54" fmla="*/ 301 w 481"/>
                <a:gd name="T55" fmla="*/ 372 h 481"/>
                <a:gd name="T56" fmla="*/ 318 w 481"/>
                <a:gd name="T57" fmla="*/ 362 h 481"/>
                <a:gd name="T58" fmla="*/ 362 w 481"/>
                <a:gd name="T59" fmla="*/ 318 h 481"/>
                <a:gd name="T60" fmla="*/ 372 w 481"/>
                <a:gd name="T61" fmla="*/ 301 h 481"/>
                <a:gd name="T62" fmla="*/ 385 w 481"/>
                <a:gd name="T63" fmla="*/ 236 h 481"/>
                <a:gd name="T64" fmla="*/ 383 w 481"/>
                <a:gd name="T65" fmla="*/ 215 h 481"/>
                <a:gd name="T66" fmla="*/ 358 w 481"/>
                <a:gd name="T67" fmla="*/ 157 h 481"/>
                <a:gd name="T68" fmla="*/ 346 w 481"/>
                <a:gd name="T69" fmla="*/ 142 h 481"/>
                <a:gd name="T70" fmla="*/ 292 w 481"/>
                <a:gd name="T71" fmla="*/ 106 h 481"/>
                <a:gd name="T72" fmla="*/ 275 w 481"/>
                <a:gd name="T73" fmla="*/ 100 h 481"/>
                <a:gd name="T74" fmla="*/ 206 w 481"/>
                <a:gd name="T75" fmla="*/ 100 h 481"/>
                <a:gd name="T76" fmla="*/ 189 w 481"/>
                <a:gd name="T77" fmla="*/ 105 h 481"/>
                <a:gd name="T78" fmla="*/ 134 w 481"/>
                <a:gd name="T79" fmla="*/ 142 h 481"/>
                <a:gd name="T80" fmla="*/ 123 w 481"/>
                <a:gd name="T81" fmla="*/ 157 h 481"/>
                <a:gd name="T82" fmla="*/ 98 w 481"/>
                <a:gd name="T83" fmla="*/ 215 h 481"/>
                <a:gd name="T84" fmla="*/ 96 w 481"/>
                <a:gd name="T85" fmla="*/ 236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81" h="481">
                  <a:moveTo>
                    <a:pt x="1" y="245"/>
                  </a:moveTo>
                  <a:cubicBezTo>
                    <a:pt x="0" y="242"/>
                    <a:pt x="0" y="239"/>
                    <a:pt x="1" y="236"/>
                  </a:cubicBezTo>
                  <a:lnTo>
                    <a:pt x="5" y="197"/>
                  </a:lnTo>
                  <a:cubicBezTo>
                    <a:pt x="5" y="193"/>
                    <a:pt x="6" y="190"/>
                    <a:pt x="7" y="187"/>
                  </a:cubicBezTo>
                  <a:lnTo>
                    <a:pt x="18" y="151"/>
                  </a:lnTo>
                  <a:cubicBezTo>
                    <a:pt x="19" y="148"/>
                    <a:pt x="20" y="145"/>
                    <a:pt x="22" y="142"/>
                  </a:cubicBezTo>
                  <a:lnTo>
                    <a:pt x="40" y="110"/>
                  </a:lnTo>
                  <a:cubicBezTo>
                    <a:pt x="41" y="108"/>
                    <a:pt x="42" y="106"/>
                    <a:pt x="44" y="104"/>
                  </a:cubicBezTo>
                  <a:lnTo>
                    <a:pt x="67" y="75"/>
                  </a:lnTo>
                  <a:cubicBezTo>
                    <a:pt x="69" y="72"/>
                    <a:pt x="72" y="69"/>
                    <a:pt x="75" y="67"/>
                  </a:cubicBezTo>
                  <a:lnTo>
                    <a:pt x="104" y="44"/>
                  </a:lnTo>
                  <a:cubicBezTo>
                    <a:pt x="106" y="42"/>
                    <a:pt x="108" y="41"/>
                    <a:pt x="110" y="40"/>
                  </a:cubicBezTo>
                  <a:lnTo>
                    <a:pt x="142" y="22"/>
                  </a:lnTo>
                  <a:cubicBezTo>
                    <a:pt x="145" y="20"/>
                    <a:pt x="148" y="19"/>
                    <a:pt x="151" y="18"/>
                  </a:cubicBezTo>
                  <a:lnTo>
                    <a:pt x="187" y="7"/>
                  </a:lnTo>
                  <a:cubicBezTo>
                    <a:pt x="190" y="6"/>
                    <a:pt x="193" y="5"/>
                    <a:pt x="197" y="5"/>
                  </a:cubicBezTo>
                  <a:lnTo>
                    <a:pt x="236" y="1"/>
                  </a:lnTo>
                  <a:cubicBezTo>
                    <a:pt x="239" y="0"/>
                    <a:pt x="242" y="0"/>
                    <a:pt x="245" y="1"/>
                  </a:cubicBezTo>
                  <a:lnTo>
                    <a:pt x="284" y="5"/>
                  </a:lnTo>
                  <a:cubicBezTo>
                    <a:pt x="287" y="5"/>
                    <a:pt x="291" y="6"/>
                    <a:pt x="293" y="7"/>
                  </a:cubicBezTo>
                  <a:lnTo>
                    <a:pt x="329" y="18"/>
                  </a:lnTo>
                  <a:cubicBezTo>
                    <a:pt x="333" y="19"/>
                    <a:pt x="336" y="20"/>
                    <a:pt x="338" y="21"/>
                  </a:cubicBezTo>
                  <a:lnTo>
                    <a:pt x="371" y="39"/>
                  </a:lnTo>
                  <a:cubicBezTo>
                    <a:pt x="374" y="41"/>
                    <a:pt x="377" y="42"/>
                    <a:pt x="379" y="44"/>
                  </a:cubicBezTo>
                  <a:lnTo>
                    <a:pt x="407" y="67"/>
                  </a:lnTo>
                  <a:cubicBezTo>
                    <a:pt x="410" y="70"/>
                    <a:pt x="412" y="72"/>
                    <a:pt x="414" y="75"/>
                  </a:cubicBezTo>
                  <a:lnTo>
                    <a:pt x="437" y="104"/>
                  </a:lnTo>
                  <a:cubicBezTo>
                    <a:pt x="439" y="106"/>
                    <a:pt x="440" y="108"/>
                    <a:pt x="441" y="110"/>
                  </a:cubicBezTo>
                  <a:lnTo>
                    <a:pt x="459" y="142"/>
                  </a:lnTo>
                  <a:cubicBezTo>
                    <a:pt x="461" y="145"/>
                    <a:pt x="462" y="148"/>
                    <a:pt x="463" y="151"/>
                  </a:cubicBezTo>
                  <a:lnTo>
                    <a:pt x="474" y="187"/>
                  </a:lnTo>
                  <a:cubicBezTo>
                    <a:pt x="475" y="190"/>
                    <a:pt x="476" y="193"/>
                    <a:pt x="476" y="197"/>
                  </a:cubicBezTo>
                  <a:lnTo>
                    <a:pt x="480" y="236"/>
                  </a:lnTo>
                  <a:cubicBezTo>
                    <a:pt x="481" y="239"/>
                    <a:pt x="481" y="242"/>
                    <a:pt x="480" y="245"/>
                  </a:cubicBezTo>
                  <a:lnTo>
                    <a:pt x="476" y="284"/>
                  </a:lnTo>
                  <a:cubicBezTo>
                    <a:pt x="476" y="287"/>
                    <a:pt x="475" y="291"/>
                    <a:pt x="474" y="293"/>
                  </a:cubicBezTo>
                  <a:lnTo>
                    <a:pt x="463" y="329"/>
                  </a:lnTo>
                  <a:cubicBezTo>
                    <a:pt x="462" y="333"/>
                    <a:pt x="461" y="336"/>
                    <a:pt x="460" y="338"/>
                  </a:cubicBezTo>
                  <a:lnTo>
                    <a:pt x="442" y="371"/>
                  </a:lnTo>
                  <a:cubicBezTo>
                    <a:pt x="440" y="374"/>
                    <a:pt x="438" y="377"/>
                    <a:pt x="437" y="379"/>
                  </a:cubicBezTo>
                  <a:lnTo>
                    <a:pt x="414" y="407"/>
                  </a:lnTo>
                  <a:cubicBezTo>
                    <a:pt x="412" y="409"/>
                    <a:pt x="409" y="412"/>
                    <a:pt x="407" y="414"/>
                  </a:cubicBezTo>
                  <a:lnTo>
                    <a:pt x="379" y="437"/>
                  </a:lnTo>
                  <a:cubicBezTo>
                    <a:pt x="377" y="438"/>
                    <a:pt x="374" y="440"/>
                    <a:pt x="371" y="442"/>
                  </a:cubicBezTo>
                  <a:lnTo>
                    <a:pt x="338" y="460"/>
                  </a:lnTo>
                  <a:cubicBezTo>
                    <a:pt x="336" y="461"/>
                    <a:pt x="333" y="462"/>
                    <a:pt x="329" y="463"/>
                  </a:cubicBezTo>
                  <a:lnTo>
                    <a:pt x="293" y="474"/>
                  </a:lnTo>
                  <a:cubicBezTo>
                    <a:pt x="291" y="475"/>
                    <a:pt x="287" y="476"/>
                    <a:pt x="284" y="476"/>
                  </a:cubicBezTo>
                  <a:lnTo>
                    <a:pt x="245" y="480"/>
                  </a:lnTo>
                  <a:cubicBezTo>
                    <a:pt x="242" y="481"/>
                    <a:pt x="239" y="481"/>
                    <a:pt x="236" y="480"/>
                  </a:cubicBezTo>
                  <a:lnTo>
                    <a:pt x="197" y="476"/>
                  </a:lnTo>
                  <a:cubicBezTo>
                    <a:pt x="193" y="476"/>
                    <a:pt x="190" y="475"/>
                    <a:pt x="187" y="474"/>
                  </a:cubicBezTo>
                  <a:lnTo>
                    <a:pt x="151" y="463"/>
                  </a:lnTo>
                  <a:cubicBezTo>
                    <a:pt x="148" y="462"/>
                    <a:pt x="145" y="461"/>
                    <a:pt x="142" y="459"/>
                  </a:cubicBezTo>
                  <a:lnTo>
                    <a:pt x="110" y="441"/>
                  </a:lnTo>
                  <a:cubicBezTo>
                    <a:pt x="108" y="440"/>
                    <a:pt x="106" y="439"/>
                    <a:pt x="104" y="437"/>
                  </a:cubicBezTo>
                  <a:lnTo>
                    <a:pt x="75" y="414"/>
                  </a:lnTo>
                  <a:cubicBezTo>
                    <a:pt x="72" y="412"/>
                    <a:pt x="70" y="410"/>
                    <a:pt x="67" y="407"/>
                  </a:cubicBezTo>
                  <a:lnTo>
                    <a:pt x="44" y="379"/>
                  </a:lnTo>
                  <a:cubicBezTo>
                    <a:pt x="42" y="377"/>
                    <a:pt x="41" y="374"/>
                    <a:pt x="39" y="371"/>
                  </a:cubicBezTo>
                  <a:lnTo>
                    <a:pt x="21" y="338"/>
                  </a:lnTo>
                  <a:cubicBezTo>
                    <a:pt x="20" y="336"/>
                    <a:pt x="19" y="333"/>
                    <a:pt x="18" y="329"/>
                  </a:cubicBezTo>
                  <a:lnTo>
                    <a:pt x="7" y="293"/>
                  </a:lnTo>
                  <a:cubicBezTo>
                    <a:pt x="6" y="291"/>
                    <a:pt x="5" y="287"/>
                    <a:pt x="5" y="284"/>
                  </a:cubicBezTo>
                  <a:lnTo>
                    <a:pt x="1" y="245"/>
                  </a:lnTo>
                  <a:close/>
                  <a:moveTo>
                    <a:pt x="100" y="275"/>
                  </a:moveTo>
                  <a:lnTo>
                    <a:pt x="98" y="265"/>
                  </a:lnTo>
                  <a:lnTo>
                    <a:pt x="109" y="301"/>
                  </a:lnTo>
                  <a:lnTo>
                    <a:pt x="106" y="292"/>
                  </a:lnTo>
                  <a:lnTo>
                    <a:pt x="124" y="325"/>
                  </a:lnTo>
                  <a:lnTo>
                    <a:pt x="119" y="318"/>
                  </a:lnTo>
                  <a:lnTo>
                    <a:pt x="142" y="346"/>
                  </a:lnTo>
                  <a:lnTo>
                    <a:pt x="134" y="339"/>
                  </a:lnTo>
                  <a:lnTo>
                    <a:pt x="163" y="362"/>
                  </a:lnTo>
                  <a:lnTo>
                    <a:pt x="157" y="358"/>
                  </a:lnTo>
                  <a:lnTo>
                    <a:pt x="189" y="376"/>
                  </a:lnTo>
                  <a:lnTo>
                    <a:pt x="179" y="372"/>
                  </a:lnTo>
                  <a:lnTo>
                    <a:pt x="215" y="383"/>
                  </a:lnTo>
                  <a:lnTo>
                    <a:pt x="206" y="381"/>
                  </a:lnTo>
                  <a:lnTo>
                    <a:pt x="245" y="385"/>
                  </a:lnTo>
                  <a:lnTo>
                    <a:pt x="236" y="385"/>
                  </a:lnTo>
                  <a:lnTo>
                    <a:pt x="275" y="381"/>
                  </a:lnTo>
                  <a:lnTo>
                    <a:pt x="265" y="383"/>
                  </a:lnTo>
                  <a:lnTo>
                    <a:pt x="301" y="372"/>
                  </a:lnTo>
                  <a:lnTo>
                    <a:pt x="292" y="375"/>
                  </a:lnTo>
                  <a:lnTo>
                    <a:pt x="325" y="357"/>
                  </a:lnTo>
                  <a:lnTo>
                    <a:pt x="318" y="362"/>
                  </a:lnTo>
                  <a:lnTo>
                    <a:pt x="346" y="339"/>
                  </a:lnTo>
                  <a:lnTo>
                    <a:pt x="339" y="346"/>
                  </a:lnTo>
                  <a:lnTo>
                    <a:pt x="362" y="318"/>
                  </a:lnTo>
                  <a:lnTo>
                    <a:pt x="357" y="325"/>
                  </a:lnTo>
                  <a:lnTo>
                    <a:pt x="375" y="292"/>
                  </a:lnTo>
                  <a:lnTo>
                    <a:pt x="372" y="301"/>
                  </a:lnTo>
                  <a:lnTo>
                    <a:pt x="383" y="265"/>
                  </a:lnTo>
                  <a:lnTo>
                    <a:pt x="381" y="275"/>
                  </a:lnTo>
                  <a:lnTo>
                    <a:pt x="385" y="236"/>
                  </a:lnTo>
                  <a:lnTo>
                    <a:pt x="385" y="245"/>
                  </a:lnTo>
                  <a:lnTo>
                    <a:pt x="381" y="206"/>
                  </a:lnTo>
                  <a:lnTo>
                    <a:pt x="383" y="215"/>
                  </a:lnTo>
                  <a:lnTo>
                    <a:pt x="372" y="179"/>
                  </a:lnTo>
                  <a:lnTo>
                    <a:pt x="376" y="189"/>
                  </a:lnTo>
                  <a:lnTo>
                    <a:pt x="358" y="157"/>
                  </a:lnTo>
                  <a:lnTo>
                    <a:pt x="362" y="163"/>
                  </a:lnTo>
                  <a:lnTo>
                    <a:pt x="339" y="134"/>
                  </a:lnTo>
                  <a:lnTo>
                    <a:pt x="346" y="142"/>
                  </a:lnTo>
                  <a:lnTo>
                    <a:pt x="318" y="119"/>
                  </a:lnTo>
                  <a:lnTo>
                    <a:pt x="325" y="124"/>
                  </a:lnTo>
                  <a:lnTo>
                    <a:pt x="292" y="106"/>
                  </a:lnTo>
                  <a:lnTo>
                    <a:pt x="301" y="109"/>
                  </a:lnTo>
                  <a:lnTo>
                    <a:pt x="265" y="98"/>
                  </a:lnTo>
                  <a:lnTo>
                    <a:pt x="275" y="100"/>
                  </a:lnTo>
                  <a:lnTo>
                    <a:pt x="236" y="96"/>
                  </a:lnTo>
                  <a:lnTo>
                    <a:pt x="245" y="96"/>
                  </a:lnTo>
                  <a:lnTo>
                    <a:pt x="206" y="100"/>
                  </a:lnTo>
                  <a:lnTo>
                    <a:pt x="215" y="98"/>
                  </a:lnTo>
                  <a:lnTo>
                    <a:pt x="179" y="109"/>
                  </a:lnTo>
                  <a:lnTo>
                    <a:pt x="189" y="105"/>
                  </a:lnTo>
                  <a:lnTo>
                    <a:pt x="157" y="123"/>
                  </a:lnTo>
                  <a:lnTo>
                    <a:pt x="163" y="119"/>
                  </a:lnTo>
                  <a:lnTo>
                    <a:pt x="134" y="142"/>
                  </a:lnTo>
                  <a:lnTo>
                    <a:pt x="142" y="134"/>
                  </a:lnTo>
                  <a:lnTo>
                    <a:pt x="119" y="163"/>
                  </a:lnTo>
                  <a:lnTo>
                    <a:pt x="123" y="157"/>
                  </a:lnTo>
                  <a:lnTo>
                    <a:pt x="105" y="189"/>
                  </a:lnTo>
                  <a:lnTo>
                    <a:pt x="109" y="179"/>
                  </a:lnTo>
                  <a:lnTo>
                    <a:pt x="98" y="215"/>
                  </a:lnTo>
                  <a:lnTo>
                    <a:pt x="100" y="206"/>
                  </a:lnTo>
                  <a:lnTo>
                    <a:pt x="96" y="245"/>
                  </a:lnTo>
                  <a:lnTo>
                    <a:pt x="96" y="236"/>
                  </a:lnTo>
                  <a:lnTo>
                    <a:pt x="100" y="275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1" name="Oval 59"/>
            <p:cNvSpPr>
              <a:spLocks noChangeArrowheads="1"/>
            </p:cNvSpPr>
            <p:nvPr/>
          </p:nvSpPr>
          <p:spPr bwMode="auto">
            <a:xfrm>
              <a:off x="7982865" y="3654262"/>
              <a:ext cx="65088" cy="65087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2" name="Freeform 60"/>
            <p:cNvSpPr>
              <a:spLocks noEditPoints="1"/>
            </p:cNvSpPr>
            <p:nvPr/>
          </p:nvSpPr>
          <p:spPr bwMode="auto">
            <a:xfrm>
              <a:off x="7974928" y="3646324"/>
              <a:ext cx="80962" cy="80963"/>
            </a:xfrm>
            <a:custGeom>
              <a:avLst/>
              <a:gdLst>
                <a:gd name="T0" fmla="*/ 5 w 481"/>
                <a:gd name="T1" fmla="*/ 197 h 481"/>
                <a:gd name="T2" fmla="*/ 22 w 481"/>
                <a:gd name="T3" fmla="*/ 142 h 481"/>
                <a:gd name="T4" fmla="*/ 67 w 481"/>
                <a:gd name="T5" fmla="*/ 75 h 481"/>
                <a:gd name="T6" fmla="*/ 110 w 481"/>
                <a:gd name="T7" fmla="*/ 40 h 481"/>
                <a:gd name="T8" fmla="*/ 187 w 481"/>
                <a:gd name="T9" fmla="*/ 7 h 481"/>
                <a:gd name="T10" fmla="*/ 245 w 481"/>
                <a:gd name="T11" fmla="*/ 1 h 481"/>
                <a:gd name="T12" fmla="*/ 329 w 481"/>
                <a:gd name="T13" fmla="*/ 18 h 481"/>
                <a:gd name="T14" fmla="*/ 379 w 481"/>
                <a:gd name="T15" fmla="*/ 44 h 481"/>
                <a:gd name="T16" fmla="*/ 437 w 481"/>
                <a:gd name="T17" fmla="*/ 104 h 481"/>
                <a:gd name="T18" fmla="*/ 463 w 481"/>
                <a:gd name="T19" fmla="*/ 151 h 481"/>
                <a:gd name="T20" fmla="*/ 480 w 481"/>
                <a:gd name="T21" fmla="*/ 236 h 481"/>
                <a:gd name="T22" fmla="*/ 474 w 481"/>
                <a:gd name="T23" fmla="*/ 293 h 481"/>
                <a:gd name="T24" fmla="*/ 442 w 481"/>
                <a:gd name="T25" fmla="*/ 371 h 481"/>
                <a:gd name="T26" fmla="*/ 407 w 481"/>
                <a:gd name="T27" fmla="*/ 414 h 481"/>
                <a:gd name="T28" fmla="*/ 338 w 481"/>
                <a:gd name="T29" fmla="*/ 460 h 481"/>
                <a:gd name="T30" fmla="*/ 284 w 481"/>
                <a:gd name="T31" fmla="*/ 476 h 481"/>
                <a:gd name="T32" fmla="*/ 197 w 481"/>
                <a:gd name="T33" fmla="*/ 476 h 481"/>
                <a:gd name="T34" fmla="*/ 142 w 481"/>
                <a:gd name="T35" fmla="*/ 459 h 481"/>
                <a:gd name="T36" fmla="*/ 75 w 481"/>
                <a:gd name="T37" fmla="*/ 414 h 481"/>
                <a:gd name="T38" fmla="*/ 39 w 481"/>
                <a:gd name="T39" fmla="*/ 371 h 481"/>
                <a:gd name="T40" fmla="*/ 7 w 481"/>
                <a:gd name="T41" fmla="*/ 293 h 481"/>
                <a:gd name="T42" fmla="*/ 100 w 481"/>
                <a:gd name="T43" fmla="*/ 275 h 481"/>
                <a:gd name="T44" fmla="*/ 106 w 481"/>
                <a:gd name="T45" fmla="*/ 292 h 481"/>
                <a:gd name="T46" fmla="*/ 142 w 481"/>
                <a:gd name="T47" fmla="*/ 346 h 481"/>
                <a:gd name="T48" fmla="*/ 157 w 481"/>
                <a:gd name="T49" fmla="*/ 358 h 481"/>
                <a:gd name="T50" fmla="*/ 215 w 481"/>
                <a:gd name="T51" fmla="*/ 383 h 481"/>
                <a:gd name="T52" fmla="*/ 236 w 481"/>
                <a:gd name="T53" fmla="*/ 385 h 481"/>
                <a:gd name="T54" fmla="*/ 301 w 481"/>
                <a:gd name="T55" fmla="*/ 372 h 481"/>
                <a:gd name="T56" fmla="*/ 318 w 481"/>
                <a:gd name="T57" fmla="*/ 362 h 481"/>
                <a:gd name="T58" fmla="*/ 362 w 481"/>
                <a:gd name="T59" fmla="*/ 318 h 481"/>
                <a:gd name="T60" fmla="*/ 372 w 481"/>
                <a:gd name="T61" fmla="*/ 301 h 481"/>
                <a:gd name="T62" fmla="*/ 385 w 481"/>
                <a:gd name="T63" fmla="*/ 236 h 481"/>
                <a:gd name="T64" fmla="*/ 383 w 481"/>
                <a:gd name="T65" fmla="*/ 215 h 481"/>
                <a:gd name="T66" fmla="*/ 358 w 481"/>
                <a:gd name="T67" fmla="*/ 157 h 481"/>
                <a:gd name="T68" fmla="*/ 346 w 481"/>
                <a:gd name="T69" fmla="*/ 142 h 481"/>
                <a:gd name="T70" fmla="*/ 292 w 481"/>
                <a:gd name="T71" fmla="*/ 106 h 481"/>
                <a:gd name="T72" fmla="*/ 275 w 481"/>
                <a:gd name="T73" fmla="*/ 100 h 481"/>
                <a:gd name="T74" fmla="*/ 206 w 481"/>
                <a:gd name="T75" fmla="*/ 100 h 481"/>
                <a:gd name="T76" fmla="*/ 189 w 481"/>
                <a:gd name="T77" fmla="*/ 105 h 481"/>
                <a:gd name="T78" fmla="*/ 134 w 481"/>
                <a:gd name="T79" fmla="*/ 142 h 481"/>
                <a:gd name="T80" fmla="*/ 123 w 481"/>
                <a:gd name="T81" fmla="*/ 157 h 481"/>
                <a:gd name="T82" fmla="*/ 98 w 481"/>
                <a:gd name="T83" fmla="*/ 215 h 481"/>
                <a:gd name="T84" fmla="*/ 96 w 481"/>
                <a:gd name="T85" fmla="*/ 236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81" h="481">
                  <a:moveTo>
                    <a:pt x="1" y="245"/>
                  </a:moveTo>
                  <a:cubicBezTo>
                    <a:pt x="0" y="242"/>
                    <a:pt x="0" y="239"/>
                    <a:pt x="1" y="236"/>
                  </a:cubicBezTo>
                  <a:lnTo>
                    <a:pt x="5" y="197"/>
                  </a:lnTo>
                  <a:cubicBezTo>
                    <a:pt x="5" y="193"/>
                    <a:pt x="6" y="190"/>
                    <a:pt x="7" y="187"/>
                  </a:cubicBezTo>
                  <a:lnTo>
                    <a:pt x="18" y="151"/>
                  </a:lnTo>
                  <a:cubicBezTo>
                    <a:pt x="19" y="148"/>
                    <a:pt x="20" y="145"/>
                    <a:pt x="22" y="142"/>
                  </a:cubicBezTo>
                  <a:lnTo>
                    <a:pt x="40" y="110"/>
                  </a:lnTo>
                  <a:cubicBezTo>
                    <a:pt x="41" y="108"/>
                    <a:pt x="42" y="106"/>
                    <a:pt x="44" y="104"/>
                  </a:cubicBezTo>
                  <a:lnTo>
                    <a:pt x="67" y="75"/>
                  </a:lnTo>
                  <a:cubicBezTo>
                    <a:pt x="69" y="72"/>
                    <a:pt x="72" y="69"/>
                    <a:pt x="75" y="67"/>
                  </a:cubicBezTo>
                  <a:lnTo>
                    <a:pt x="104" y="44"/>
                  </a:lnTo>
                  <a:cubicBezTo>
                    <a:pt x="106" y="42"/>
                    <a:pt x="108" y="41"/>
                    <a:pt x="110" y="40"/>
                  </a:cubicBezTo>
                  <a:lnTo>
                    <a:pt x="142" y="22"/>
                  </a:lnTo>
                  <a:cubicBezTo>
                    <a:pt x="145" y="20"/>
                    <a:pt x="148" y="19"/>
                    <a:pt x="151" y="18"/>
                  </a:cubicBezTo>
                  <a:lnTo>
                    <a:pt x="187" y="7"/>
                  </a:lnTo>
                  <a:cubicBezTo>
                    <a:pt x="190" y="6"/>
                    <a:pt x="193" y="5"/>
                    <a:pt x="197" y="5"/>
                  </a:cubicBezTo>
                  <a:lnTo>
                    <a:pt x="236" y="1"/>
                  </a:lnTo>
                  <a:cubicBezTo>
                    <a:pt x="239" y="0"/>
                    <a:pt x="242" y="0"/>
                    <a:pt x="245" y="1"/>
                  </a:cubicBezTo>
                  <a:lnTo>
                    <a:pt x="284" y="5"/>
                  </a:lnTo>
                  <a:cubicBezTo>
                    <a:pt x="287" y="5"/>
                    <a:pt x="291" y="6"/>
                    <a:pt x="293" y="7"/>
                  </a:cubicBezTo>
                  <a:lnTo>
                    <a:pt x="329" y="18"/>
                  </a:lnTo>
                  <a:cubicBezTo>
                    <a:pt x="333" y="19"/>
                    <a:pt x="336" y="20"/>
                    <a:pt x="338" y="21"/>
                  </a:cubicBezTo>
                  <a:lnTo>
                    <a:pt x="371" y="39"/>
                  </a:lnTo>
                  <a:cubicBezTo>
                    <a:pt x="374" y="41"/>
                    <a:pt x="377" y="42"/>
                    <a:pt x="379" y="44"/>
                  </a:cubicBezTo>
                  <a:lnTo>
                    <a:pt x="407" y="67"/>
                  </a:lnTo>
                  <a:cubicBezTo>
                    <a:pt x="410" y="70"/>
                    <a:pt x="412" y="72"/>
                    <a:pt x="414" y="75"/>
                  </a:cubicBezTo>
                  <a:lnTo>
                    <a:pt x="437" y="104"/>
                  </a:lnTo>
                  <a:cubicBezTo>
                    <a:pt x="439" y="106"/>
                    <a:pt x="440" y="108"/>
                    <a:pt x="441" y="110"/>
                  </a:cubicBezTo>
                  <a:lnTo>
                    <a:pt x="459" y="142"/>
                  </a:lnTo>
                  <a:cubicBezTo>
                    <a:pt x="461" y="145"/>
                    <a:pt x="462" y="148"/>
                    <a:pt x="463" y="151"/>
                  </a:cubicBezTo>
                  <a:lnTo>
                    <a:pt x="474" y="187"/>
                  </a:lnTo>
                  <a:cubicBezTo>
                    <a:pt x="475" y="190"/>
                    <a:pt x="476" y="193"/>
                    <a:pt x="476" y="197"/>
                  </a:cubicBezTo>
                  <a:lnTo>
                    <a:pt x="480" y="236"/>
                  </a:lnTo>
                  <a:cubicBezTo>
                    <a:pt x="481" y="239"/>
                    <a:pt x="481" y="242"/>
                    <a:pt x="480" y="245"/>
                  </a:cubicBezTo>
                  <a:lnTo>
                    <a:pt x="476" y="284"/>
                  </a:lnTo>
                  <a:cubicBezTo>
                    <a:pt x="476" y="287"/>
                    <a:pt x="475" y="291"/>
                    <a:pt x="474" y="293"/>
                  </a:cubicBezTo>
                  <a:lnTo>
                    <a:pt x="463" y="329"/>
                  </a:lnTo>
                  <a:cubicBezTo>
                    <a:pt x="462" y="333"/>
                    <a:pt x="461" y="336"/>
                    <a:pt x="460" y="338"/>
                  </a:cubicBezTo>
                  <a:lnTo>
                    <a:pt x="442" y="371"/>
                  </a:lnTo>
                  <a:cubicBezTo>
                    <a:pt x="440" y="374"/>
                    <a:pt x="438" y="377"/>
                    <a:pt x="437" y="379"/>
                  </a:cubicBezTo>
                  <a:lnTo>
                    <a:pt x="414" y="407"/>
                  </a:lnTo>
                  <a:cubicBezTo>
                    <a:pt x="412" y="409"/>
                    <a:pt x="409" y="412"/>
                    <a:pt x="407" y="414"/>
                  </a:cubicBezTo>
                  <a:lnTo>
                    <a:pt x="379" y="437"/>
                  </a:lnTo>
                  <a:cubicBezTo>
                    <a:pt x="377" y="438"/>
                    <a:pt x="374" y="440"/>
                    <a:pt x="371" y="442"/>
                  </a:cubicBezTo>
                  <a:lnTo>
                    <a:pt x="338" y="460"/>
                  </a:lnTo>
                  <a:cubicBezTo>
                    <a:pt x="336" y="461"/>
                    <a:pt x="333" y="462"/>
                    <a:pt x="329" y="463"/>
                  </a:cubicBezTo>
                  <a:lnTo>
                    <a:pt x="293" y="474"/>
                  </a:lnTo>
                  <a:cubicBezTo>
                    <a:pt x="291" y="475"/>
                    <a:pt x="287" y="476"/>
                    <a:pt x="284" y="476"/>
                  </a:cubicBezTo>
                  <a:lnTo>
                    <a:pt x="245" y="480"/>
                  </a:lnTo>
                  <a:cubicBezTo>
                    <a:pt x="242" y="481"/>
                    <a:pt x="239" y="481"/>
                    <a:pt x="236" y="480"/>
                  </a:cubicBezTo>
                  <a:lnTo>
                    <a:pt x="197" y="476"/>
                  </a:lnTo>
                  <a:cubicBezTo>
                    <a:pt x="193" y="476"/>
                    <a:pt x="190" y="475"/>
                    <a:pt x="187" y="474"/>
                  </a:cubicBezTo>
                  <a:lnTo>
                    <a:pt x="151" y="463"/>
                  </a:lnTo>
                  <a:cubicBezTo>
                    <a:pt x="148" y="462"/>
                    <a:pt x="145" y="461"/>
                    <a:pt x="142" y="459"/>
                  </a:cubicBezTo>
                  <a:lnTo>
                    <a:pt x="110" y="441"/>
                  </a:lnTo>
                  <a:cubicBezTo>
                    <a:pt x="108" y="440"/>
                    <a:pt x="106" y="439"/>
                    <a:pt x="104" y="437"/>
                  </a:cubicBezTo>
                  <a:lnTo>
                    <a:pt x="75" y="414"/>
                  </a:lnTo>
                  <a:cubicBezTo>
                    <a:pt x="72" y="412"/>
                    <a:pt x="70" y="410"/>
                    <a:pt x="67" y="407"/>
                  </a:cubicBezTo>
                  <a:lnTo>
                    <a:pt x="44" y="379"/>
                  </a:lnTo>
                  <a:cubicBezTo>
                    <a:pt x="42" y="377"/>
                    <a:pt x="41" y="374"/>
                    <a:pt x="39" y="371"/>
                  </a:cubicBezTo>
                  <a:lnTo>
                    <a:pt x="21" y="338"/>
                  </a:lnTo>
                  <a:cubicBezTo>
                    <a:pt x="20" y="336"/>
                    <a:pt x="19" y="333"/>
                    <a:pt x="18" y="329"/>
                  </a:cubicBezTo>
                  <a:lnTo>
                    <a:pt x="7" y="293"/>
                  </a:lnTo>
                  <a:cubicBezTo>
                    <a:pt x="6" y="291"/>
                    <a:pt x="5" y="287"/>
                    <a:pt x="5" y="284"/>
                  </a:cubicBezTo>
                  <a:lnTo>
                    <a:pt x="1" y="245"/>
                  </a:lnTo>
                  <a:close/>
                  <a:moveTo>
                    <a:pt x="100" y="275"/>
                  </a:moveTo>
                  <a:lnTo>
                    <a:pt x="98" y="265"/>
                  </a:lnTo>
                  <a:lnTo>
                    <a:pt x="109" y="301"/>
                  </a:lnTo>
                  <a:lnTo>
                    <a:pt x="106" y="292"/>
                  </a:lnTo>
                  <a:lnTo>
                    <a:pt x="124" y="325"/>
                  </a:lnTo>
                  <a:lnTo>
                    <a:pt x="119" y="318"/>
                  </a:lnTo>
                  <a:lnTo>
                    <a:pt x="142" y="346"/>
                  </a:lnTo>
                  <a:lnTo>
                    <a:pt x="134" y="339"/>
                  </a:lnTo>
                  <a:lnTo>
                    <a:pt x="163" y="362"/>
                  </a:lnTo>
                  <a:lnTo>
                    <a:pt x="157" y="358"/>
                  </a:lnTo>
                  <a:lnTo>
                    <a:pt x="189" y="376"/>
                  </a:lnTo>
                  <a:lnTo>
                    <a:pt x="179" y="372"/>
                  </a:lnTo>
                  <a:lnTo>
                    <a:pt x="215" y="383"/>
                  </a:lnTo>
                  <a:lnTo>
                    <a:pt x="206" y="381"/>
                  </a:lnTo>
                  <a:lnTo>
                    <a:pt x="245" y="385"/>
                  </a:lnTo>
                  <a:lnTo>
                    <a:pt x="236" y="385"/>
                  </a:lnTo>
                  <a:lnTo>
                    <a:pt x="275" y="381"/>
                  </a:lnTo>
                  <a:lnTo>
                    <a:pt x="265" y="383"/>
                  </a:lnTo>
                  <a:lnTo>
                    <a:pt x="301" y="372"/>
                  </a:lnTo>
                  <a:lnTo>
                    <a:pt x="292" y="375"/>
                  </a:lnTo>
                  <a:lnTo>
                    <a:pt x="325" y="357"/>
                  </a:lnTo>
                  <a:lnTo>
                    <a:pt x="318" y="362"/>
                  </a:lnTo>
                  <a:lnTo>
                    <a:pt x="346" y="339"/>
                  </a:lnTo>
                  <a:lnTo>
                    <a:pt x="339" y="346"/>
                  </a:lnTo>
                  <a:lnTo>
                    <a:pt x="362" y="318"/>
                  </a:lnTo>
                  <a:lnTo>
                    <a:pt x="357" y="325"/>
                  </a:lnTo>
                  <a:lnTo>
                    <a:pt x="375" y="292"/>
                  </a:lnTo>
                  <a:lnTo>
                    <a:pt x="372" y="301"/>
                  </a:lnTo>
                  <a:lnTo>
                    <a:pt x="383" y="265"/>
                  </a:lnTo>
                  <a:lnTo>
                    <a:pt x="381" y="275"/>
                  </a:lnTo>
                  <a:lnTo>
                    <a:pt x="385" y="236"/>
                  </a:lnTo>
                  <a:lnTo>
                    <a:pt x="385" y="245"/>
                  </a:lnTo>
                  <a:lnTo>
                    <a:pt x="381" y="206"/>
                  </a:lnTo>
                  <a:lnTo>
                    <a:pt x="383" y="215"/>
                  </a:lnTo>
                  <a:lnTo>
                    <a:pt x="372" y="179"/>
                  </a:lnTo>
                  <a:lnTo>
                    <a:pt x="376" y="189"/>
                  </a:lnTo>
                  <a:lnTo>
                    <a:pt x="358" y="157"/>
                  </a:lnTo>
                  <a:lnTo>
                    <a:pt x="362" y="163"/>
                  </a:lnTo>
                  <a:lnTo>
                    <a:pt x="339" y="134"/>
                  </a:lnTo>
                  <a:lnTo>
                    <a:pt x="346" y="142"/>
                  </a:lnTo>
                  <a:lnTo>
                    <a:pt x="318" y="119"/>
                  </a:lnTo>
                  <a:lnTo>
                    <a:pt x="325" y="124"/>
                  </a:lnTo>
                  <a:lnTo>
                    <a:pt x="292" y="106"/>
                  </a:lnTo>
                  <a:lnTo>
                    <a:pt x="301" y="109"/>
                  </a:lnTo>
                  <a:lnTo>
                    <a:pt x="265" y="98"/>
                  </a:lnTo>
                  <a:lnTo>
                    <a:pt x="275" y="100"/>
                  </a:lnTo>
                  <a:lnTo>
                    <a:pt x="236" y="96"/>
                  </a:lnTo>
                  <a:lnTo>
                    <a:pt x="245" y="96"/>
                  </a:lnTo>
                  <a:lnTo>
                    <a:pt x="206" y="100"/>
                  </a:lnTo>
                  <a:lnTo>
                    <a:pt x="215" y="98"/>
                  </a:lnTo>
                  <a:lnTo>
                    <a:pt x="179" y="109"/>
                  </a:lnTo>
                  <a:lnTo>
                    <a:pt x="189" y="105"/>
                  </a:lnTo>
                  <a:lnTo>
                    <a:pt x="157" y="123"/>
                  </a:lnTo>
                  <a:lnTo>
                    <a:pt x="163" y="119"/>
                  </a:lnTo>
                  <a:lnTo>
                    <a:pt x="134" y="142"/>
                  </a:lnTo>
                  <a:lnTo>
                    <a:pt x="142" y="134"/>
                  </a:lnTo>
                  <a:lnTo>
                    <a:pt x="119" y="163"/>
                  </a:lnTo>
                  <a:lnTo>
                    <a:pt x="123" y="157"/>
                  </a:lnTo>
                  <a:lnTo>
                    <a:pt x="105" y="189"/>
                  </a:lnTo>
                  <a:lnTo>
                    <a:pt x="109" y="179"/>
                  </a:lnTo>
                  <a:lnTo>
                    <a:pt x="98" y="215"/>
                  </a:lnTo>
                  <a:lnTo>
                    <a:pt x="100" y="206"/>
                  </a:lnTo>
                  <a:lnTo>
                    <a:pt x="96" y="245"/>
                  </a:lnTo>
                  <a:lnTo>
                    <a:pt x="96" y="236"/>
                  </a:lnTo>
                  <a:lnTo>
                    <a:pt x="100" y="275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5" name="Oval 31"/>
            <p:cNvSpPr>
              <a:spLocks noChangeArrowheads="1"/>
            </p:cNvSpPr>
            <p:nvPr/>
          </p:nvSpPr>
          <p:spPr bwMode="auto">
            <a:xfrm>
              <a:off x="5867007" y="3667586"/>
              <a:ext cx="65087" cy="65087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6" name="Freeform 32"/>
            <p:cNvSpPr>
              <a:spLocks noEditPoints="1"/>
            </p:cNvSpPr>
            <p:nvPr/>
          </p:nvSpPr>
          <p:spPr bwMode="auto">
            <a:xfrm>
              <a:off x="5859069" y="3659648"/>
              <a:ext cx="80963" cy="80963"/>
            </a:xfrm>
            <a:custGeom>
              <a:avLst/>
              <a:gdLst>
                <a:gd name="T0" fmla="*/ 5 w 481"/>
                <a:gd name="T1" fmla="*/ 197 h 481"/>
                <a:gd name="T2" fmla="*/ 22 w 481"/>
                <a:gd name="T3" fmla="*/ 142 h 481"/>
                <a:gd name="T4" fmla="*/ 67 w 481"/>
                <a:gd name="T5" fmla="*/ 75 h 481"/>
                <a:gd name="T6" fmla="*/ 110 w 481"/>
                <a:gd name="T7" fmla="*/ 40 h 481"/>
                <a:gd name="T8" fmla="*/ 187 w 481"/>
                <a:gd name="T9" fmla="*/ 7 h 481"/>
                <a:gd name="T10" fmla="*/ 245 w 481"/>
                <a:gd name="T11" fmla="*/ 1 h 481"/>
                <a:gd name="T12" fmla="*/ 329 w 481"/>
                <a:gd name="T13" fmla="*/ 18 h 481"/>
                <a:gd name="T14" fmla="*/ 379 w 481"/>
                <a:gd name="T15" fmla="*/ 44 h 481"/>
                <a:gd name="T16" fmla="*/ 437 w 481"/>
                <a:gd name="T17" fmla="*/ 104 h 481"/>
                <a:gd name="T18" fmla="*/ 463 w 481"/>
                <a:gd name="T19" fmla="*/ 151 h 481"/>
                <a:gd name="T20" fmla="*/ 480 w 481"/>
                <a:gd name="T21" fmla="*/ 236 h 481"/>
                <a:gd name="T22" fmla="*/ 474 w 481"/>
                <a:gd name="T23" fmla="*/ 293 h 481"/>
                <a:gd name="T24" fmla="*/ 442 w 481"/>
                <a:gd name="T25" fmla="*/ 371 h 481"/>
                <a:gd name="T26" fmla="*/ 407 w 481"/>
                <a:gd name="T27" fmla="*/ 414 h 481"/>
                <a:gd name="T28" fmla="*/ 338 w 481"/>
                <a:gd name="T29" fmla="*/ 460 h 481"/>
                <a:gd name="T30" fmla="*/ 284 w 481"/>
                <a:gd name="T31" fmla="*/ 476 h 481"/>
                <a:gd name="T32" fmla="*/ 197 w 481"/>
                <a:gd name="T33" fmla="*/ 476 h 481"/>
                <a:gd name="T34" fmla="*/ 142 w 481"/>
                <a:gd name="T35" fmla="*/ 459 h 481"/>
                <a:gd name="T36" fmla="*/ 75 w 481"/>
                <a:gd name="T37" fmla="*/ 414 h 481"/>
                <a:gd name="T38" fmla="*/ 39 w 481"/>
                <a:gd name="T39" fmla="*/ 371 h 481"/>
                <a:gd name="T40" fmla="*/ 7 w 481"/>
                <a:gd name="T41" fmla="*/ 293 h 481"/>
                <a:gd name="T42" fmla="*/ 100 w 481"/>
                <a:gd name="T43" fmla="*/ 275 h 481"/>
                <a:gd name="T44" fmla="*/ 106 w 481"/>
                <a:gd name="T45" fmla="*/ 292 h 481"/>
                <a:gd name="T46" fmla="*/ 142 w 481"/>
                <a:gd name="T47" fmla="*/ 346 h 481"/>
                <a:gd name="T48" fmla="*/ 157 w 481"/>
                <a:gd name="T49" fmla="*/ 358 h 481"/>
                <a:gd name="T50" fmla="*/ 215 w 481"/>
                <a:gd name="T51" fmla="*/ 383 h 481"/>
                <a:gd name="T52" fmla="*/ 236 w 481"/>
                <a:gd name="T53" fmla="*/ 385 h 481"/>
                <a:gd name="T54" fmla="*/ 301 w 481"/>
                <a:gd name="T55" fmla="*/ 372 h 481"/>
                <a:gd name="T56" fmla="*/ 318 w 481"/>
                <a:gd name="T57" fmla="*/ 362 h 481"/>
                <a:gd name="T58" fmla="*/ 362 w 481"/>
                <a:gd name="T59" fmla="*/ 318 h 481"/>
                <a:gd name="T60" fmla="*/ 372 w 481"/>
                <a:gd name="T61" fmla="*/ 301 h 481"/>
                <a:gd name="T62" fmla="*/ 385 w 481"/>
                <a:gd name="T63" fmla="*/ 236 h 481"/>
                <a:gd name="T64" fmla="*/ 383 w 481"/>
                <a:gd name="T65" fmla="*/ 215 h 481"/>
                <a:gd name="T66" fmla="*/ 358 w 481"/>
                <a:gd name="T67" fmla="*/ 157 h 481"/>
                <a:gd name="T68" fmla="*/ 346 w 481"/>
                <a:gd name="T69" fmla="*/ 142 h 481"/>
                <a:gd name="T70" fmla="*/ 292 w 481"/>
                <a:gd name="T71" fmla="*/ 106 h 481"/>
                <a:gd name="T72" fmla="*/ 275 w 481"/>
                <a:gd name="T73" fmla="*/ 100 h 481"/>
                <a:gd name="T74" fmla="*/ 206 w 481"/>
                <a:gd name="T75" fmla="*/ 100 h 481"/>
                <a:gd name="T76" fmla="*/ 189 w 481"/>
                <a:gd name="T77" fmla="*/ 105 h 481"/>
                <a:gd name="T78" fmla="*/ 134 w 481"/>
                <a:gd name="T79" fmla="*/ 142 h 481"/>
                <a:gd name="T80" fmla="*/ 123 w 481"/>
                <a:gd name="T81" fmla="*/ 157 h 481"/>
                <a:gd name="T82" fmla="*/ 98 w 481"/>
                <a:gd name="T83" fmla="*/ 215 h 481"/>
                <a:gd name="T84" fmla="*/ 96 w 481"/>
                <a:gd name="T85" fmla="*/ 236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81" h="481">
                  <a:moveTo>
                    <a:pt x="1" y="245"/>
                  </a:moveTo>
                  <a:cubicBezTo>
                    <a:pt x="0" y="242"/>
                    <a:pt x="0" y="239"/>
                    <a:pt x="1" y="236"/>
                  </a:cubicBezTo>
                  <a:lnTo>
                    <a:pt x="5" y="197"/>
                  </a:lnTo>
                  <a:cubicBezTo>
                    <a:pt x="5" y="193"/>
                    <a:pt x="6" y="190"/>
                    <a:pt x="7" y="187"/>
                  </a:cubicBezTo>
                  <a:lnTo>
                    <a:pt x="18" y="151"/>
                  </a:lnTo>
                  <a:cubicBezTo>
                    <a:pt x="19" y="148"/>
                    <a:pt x="20" y="145"/>
                    <a:pt x="22" y="142"/>
                  </a:cubicBezTo>
                  <a:lnTo>
                    <a:pt x="40" y="110"/>
                  </a:lnTo>
                  <a:cubicBezTo>
                    <a:pt x="41" y="108"/>
                    <a:pt x="42" y="106"/>
                    <a:pt x="44" y="104"/>
                  </a:cubicBezTo>
                  <a:lnTo>
                    <a:pt x="67" y="75"/>
                  </a:lnTo>
                  <a:cubicBezTo>
                    <a:pt x="69" y="72"/>
                    <a:pt x="72" y="69"/>
                    <a:pt x="75" y="67"/>
                  </a:cubicBezTo>
                  <a:lnTo>
                    <a:pt x="104" y="44"/>
                  </a:lnTo>
                  <a:cubicBezTo>
                    <a:pt x="106" y="42"/>
                    <a:pt x="108" y="41"/>
                    <a:pt x="110" y="40"/>
                  </a:cubicBezTo>
                  <a:lnTo>
                    <a:pt x="142" y="22"/>
                  </a:lnTo>
                  <a:cubicBezTo>
                    <a:pt x="145" y="20"/>
                    <a:pt x="148" y="19"/>
                    <a:pt x="151" y="18"/>
                  </a:cubicBezTo>
                  <a:lnTo>
                    <a:pt x="187" y="7"/>
                  </a:lnTo>
                  <a:cubicBezTo>
                    <a:pt x="190" y="6"/>
                    <a:pt x="193" y="5"/>
                    <a:pt x="197" y="5"/>
                  </a:cubicBezTo>
                  <a:lnTo>
                    <a:pt x="236" y="1"/>
                  </a:lnTo>
                  <a:cubicBezTo>
                    <a:pt x="239" y="0"/>
                    <a:pt x="242" y="0"/>
                    <a:pt x="245" y="1"/>
                  </a:cubicBezTo>
                  <a:lnTo>
                    <a:pt x="284" y="5"/>
                  </a:lnTo>
                  <a:cubicBezTo>
                    <a:pt x="287" y="5"/>
                    <a:pt x="291" y="6"/>
                    <a:pt x="293" y="7"/>
                  </a:cubicBezTo>
                  <a:lnTo>
                    <a:pt x="329" y="18"/>
                  </a:lnTo>
                  <a:cubicBezTo>
                    <a:pt x="333" y="19"/>
                    <a:pt x="336" y="20"/>
                    <a:pt x="338" y="21"/>
                  </a:cubicBezTo>
                  <a:lnTo>
                    <a:pt x="371" y="39"/>
                  </a:lnTo>
                  <a:cubicBezTo>
                    <a:pt x="374" y="41"/>
                    <a:pt x="377" y="42"/>
                    <a:pt x="379" y="44"/>
                  </a:cubicBezTo>
                  <a:lnTo>
                    <a:pt x="407" y="67"/>
                  </a:lnTo>
                  <a:cubicBezTo>
                    <a:pt x="410" y="70"/>
                    <a:pt x="412" y="72"/>
                    <a:pt x="414" y="75"/>
                  </a:cubicBezTo>
                  <a:lnTo>
                    <a:pt x="437" y="104"/>
                  </a:lnTo>
                  <a:cubicBezTo>
                    <a:pt x="439" y="106"/>
                    <a:pt x="440" y="108"/>
                    <a:pt x="441" y="110"/>
                  </a:cubicBezTo>
                  <a:lnTo>
                    <a:pt x="459" y="142"/>
                  </a:lnTo>
                  <a:cubicBezTo>
                    <a:pt x="461" y="145"/>
                    <a:pt x="462" y="148"/>
                    <a:pt x="463" y="151"/>
                  </a:cubicBezTo>
                  <a:lnTo>
                    <a:pt x="474" y="187"/>
                  </a:lnTo>
                  <a:cubicBezTo>
                    <a:pt x="475" y="190"/>
                    <a:pt x="476" y="193"/>
                    <a:pt x="476" y="197"/>
                  </a:cubicBezTo>
                  <a:lnTo>
                    <a:pt x="480" y="236"/>
                  </a:lnTo>
                  <a:cubicBezTo>
                    <a:pt x="481" y="239"/>
                    <a:pt x="481" y="242"/>
                    <a:pt x="480" y="245"/>
                  </a:cubicBezTo>
                  <a:lnTo>
                    <a:pt x="476" y="284"/>
                  </a:lnTo>
                  <a:cubicBezTo>
                    <a:pt x="476" y="287"/>
                    <a:pt x="475" y="291"/>
                    <a:pt x="474" y="293"/>
                  </a:cubicBezTo>
                  <a:lnTo>
                    <a:pt x="463" y="329"/>
                  </a:lnTo>
                  <a:cubicBezTo>
                    <a:pt x="462" y="333"/>
                    <a:pt x="461" y="336"/>
                    <a:pt x="460" y="338"/>
                  </a:cubicBezTo>
                  <a:lnTo>
                    <a:pt x="442" y="371"/>
                  </a:lnTo>
                  <a:cubicBezTo>
                    <a:pt x="440" y="374"/>
                    <a:pt x="438" y="377"/>
                    <a:pt x="437" y="379"/>
                  </a:cubicBezTo>
                  <a:lnTo>
                    <a:pt x="414" y="407"/>
                  </a:lnTo>
                  <a:cubicBezTo>
                    <a:pt x="412" y="409"/>
                    <a:pt x="409" y="412"/>
                    <a:pt x="407" y="414"/>
                  </a:cubicBezTo>
                  <a:lnTo>
                    <a:pt x="379" y="437"/>
                  </a:lnTo>
                  <a:cubicBezTo>
                    <a:pt x="377" y="438"/>
                    <a:pt x="374" y="440"/>
                    <a:pt x="371" y="442"/>
                  </a:cubicBezTo>
                  <a:lnTo>
                    <a:pt x="338" y="460"/>
                  </a:lnTo>
                  <a:cubicBezTo>
                    <a:pt x="336" y="461"/>
                    <a:pt x="333" y="462"/>
                    <a:pt x="329" y="463"/>
                  </a:cubicBezTo>
                  <a:lnTo>
                    <a:pt x="293" y="474"/>
                  </a:lnTo>
                  <a:cubicBezTo>
                    <a:pt x="291" y="475"/>
                    <a:pt x="287" y="476"/>
                    <a:pt x="284" y="476"/>
                  </a:cubicBezTo>
                  <a:lnTo>
                    <a:pt x="245" y="480"/>
                  </a:lnTo>
                  <a:cubicBezTo>
                    <a:pt x="242" y="481"/>
                    <a:pt x="239" y="481"/>
                    <a:pt x="236" y="480"/>
                  </a:cubicBezTo>
                  <a:lnTo>
                    <a:pt x="197" y="476"/>
                  </a:lnTo>
                  <a:cubicBezTo>
                    <a:pt x="193" y="476"/>
                    <a:pt x="190" y="475"/>
                    <a:pt x="187" y="474"/>
                  </a:cubicBezTo>
                  <a:lnTo>
                    <a:pt x="151" y="463"/>
                  </a:lnTo>
                  <a:cubicBezTo>
                    <a:pt x="148" y="462"/>
                    <a:pt x="145" y="461"/>
                    <a:pt x="142" y="459"/>
                  </a:cubicBezTo>
                  <a:lnTo>
                    <a:pt x="110" y="441"/>
                  </a:lnTo>
                  <a:cubicBezTo>
                    <a:pt x="108" y="440"/>
                    <a:pt x="106" y="439"/>
                    <a:pt x="104" y="437"/>
                  </a:cubicBezTo>
                  <a:lnTo>
                    <a:pt x="75" y="414"/>
                  </a:lnTo>
                  <a:cubicBezTo>
                    <a:pt x="72" y="412"/>
                    <a:pt x="70" y="410"/>
                    <a:pt x="67" y="407"/>
                  </a:cubicBezTo>
                  <a:lnTo>
                    <a:pt x="44" y="379"/>
                  </a:lnTo>
                  <a:cubicBezTo>
                    <a:pt x="42" y="377"/>
                    <a:pt x="41" y="374"/>
                    <a:pt x="39" y="371"/>
                  </a:cubicBezTo>
                  <a:lnTo>
                    <a:pt x="21" y="338"/>
                  </a:lnTo>
                  <a:cubicBezTo>
                    <a:pt x="20" y="336"/>
                    <a:pt x="19" y="333"/>
                    <a:pt x="18" y="329"/>
                  </a:cubicBezTo>
                  <a:lnTo>
                    <a:pt x="7" y="293"/>
                  </a:lnTo>
                  <a:cubicBezTo>
                    <a:pt x="6" y="291"/>
                    <a:pt x="5" y="287"/>
                    <a:pt x="5" y="284"/>
                  </a:cubicBezTo>
                  <a:lnTo>
                    <a:pt x="1" y="245"/>
                  </a:lnTo>
                  <a:close/>
                  <a:moveTo>
                    <a:pt x="100" y="275"/>
                  </a:moveTo>
                  <a:lnTo>
                    <a:pt x="98" y="265"/>
                  </a:lnTo>
                  <a:lnTo>
                    <a:pt x="109" y="301"/>
                  </a:lnTo>
                  <a:lnTo>
                    <a:pt x="106" y="292"/>
                  </a:lnTo>
                  <a:lnTo>
                    <a:pt x="124" y="325"/>
                  </a:lnTo>
                  <a:lnTo>
                    <a:pt x="119" y="318"/>
                  </a:lnTo>
                  <a:lnTo>
                    <a:pt x="142" y="346"/>
                  </a:lnTo>
                  <a:lnTo>
                    <a:pt x="134" y="339"/>
                  </a:lnTo>
                  <a:lnTo>
                    <a:pt x="163" y="362"/>
                  </a:lnTo>
                  <a:lnTo>
                    <a:pt x="157" y="358"/>
                  </a:lnTo>
                  <a:lnTo>
                    <a:pt x="189" y="376"/>
                  </a:lnTo>
                  <a:lnTo>
                    <a:pt x="179" y="372"/>
                  </a:lnTo>
                  <a:lnTo>
                    <a:pt x="215" y="383"/>
                  </a:lnTo>
                  <a:lnTo>
                    <a:pt x="206" y="381"/>
                  </a:lnTo>
                  <a:lnTo>
                    <a:pt x="245" y="385"/>
                  </a:lnTo>
                  <a:lnTo>
                    <a:pt x="236" y="385"/>
                  </a:lnTo>
                  <a:lnTo>
                    <a:pt x="275" y="381"/>
                  </a:lnTo>
                  <a:lnTo>
                    <a:pt x="265" y="383"/>
                  </a:lnTo>
                  <a:lnTo>
                    <a:pt x="301" y="372"/>
                  </a:lnTo>
                  <a:lnTo>
                    <a:pt x="292" y="375"/>
                  </a:lnTo>
                  <a:lnTo>
                    <a:pt x="325" y="357"/>
                  </a:lnTo>
                  <a:lnTo>
                    <a:pt x="318" y="362"/>
                  </a:lnTo>
                  <a:lnTo>
                    <a:pt x="346" y="339"/>
                  </a:lnTo>
                  <a:lnTo>
                    <a:pt x="339" y="346"/>
                  </a:lnTo>
                  <a:lnTo>
                    <a:pt x="362" y="318"/>
                  </a:lnTo>
                  <a:lnTo>
                    <a:pt x="357" y="325"/>
                  </a:lnTo>
                  <a:lnTo>
                    <a:pt x="375" y="292"/>
                  </a:lnTo>
                  <a:lnTo>
                    <a:pt x="372" y="301"/>
                  </a:lnTo>
                  <a:lnTo>
                    <a:pt x="383" y="265"/>
                  </a:lnTo>
                  <a:lnTo>
                    <a:pt x="381" y="275"/>
                  </a:lnTo>
                  <a:lnTo>
                    <a:pt x="385" y="236"/>
                  </a:lnTo>
                  <a:lnTo>
                    <a:pt x="385" y="245"/>
                  </a:lnTo>
                  <a:lnTo>
                    <a:pt x="381" y="206"/>
                  </a:lnTo>
                  <a:lnTo>
                    <a:pt x="383" y="215"/>
                  </a:lnTo>
                  <a:lnTo>
                    <a:pt x="372" y="179"/>
                  </a:lnTo>
                  <a:lnTo>
                    <a:pt x="376" y="189"/>
                  </a:lnTo>
                  <a:lnTo>
                    <a:pt x="358" y="157"/>
                  </a:lnTo>
                  <a:lnTo>
                    <a:pt x="362" y="163"/>
                  </a:lnTo>
                  <a:lnTo>
                    <a:pt x="339" y="134"/>
                  </a:lnTo>
                  <a:lnTo>
                    <a:pt x="346" y="142"/>
                  </a:lnTo>
                  <a:lnTo>
                    <a:pt x="318" y="119"/>
                  </a:lnTo>
                  <a:lnTo>
                    <a:pt x="325" y="124"/>
                  </a:lnTo>
                  <a:lnTo>
                    <a:pt x="292" y="106"/>
                  </a:lnTo>
                  <a:lnTo>
                    <a:pt x="301" y="109"/>
                  </a:lnTo>
                  <a:lnTo>
                    <a:pt x="265" y="98"/>
                  </a:lnTo>
                  <a:lnTo>
                    <a:pt x="275" y="100"/>
                  </a:lnTo>
                  <a:lnTo>
                    <a:pt x="236" y="96"/>
                  </a:lnTo>
                  <a:lnTo>
                    <a:pt x="245" y="96"/>
                  </a:lnTo>
                  <a:lnTo>
                    <a:pt x="206" y="100"/>
                  </a:lnTo>
                  <a:lnTo>
                    <a:pt x="215" y="98"/>
                  </a:lnTo>
                  <a:lnTo>
                    <a:pt x="179" y="109"/>
                  </a:lnTo>
                  <a:lnTo>
                    <a:pt x="189" y="105"/>
                  </a:lnTo>
                  <a:lnTo>
                    <a:pt x="157" y="123"/>
                  </a:lnTo>
                  <a:lnTo>
                    <a:pt x="163" y="119"/>
                  </a:lnTo>
                  <a:lnTo>
                    <a:pt x="134" y="142"/>
                  </a:lnTo>
                  <a:lnTo>
                    <a:pt x="142" y="134"/>
                  </a:lnTo>
                  <a:lnTo>
                    <a:pt x="119" y="163"/>
                  </a:lnTo>
                  <a:lnTo>
                    <a:pt x="123" y="157"/>
                  </a:lnTo>
                  <a:lnTo>
                    <a:pt x="105" y="189"/>
                  </a:lnTo>
                  <a:lnTo>
                    <a:pt x="109" y="179"/>
                  </a:lnTo>
                  <a:lnTo>
                    <a:pt x="98" y="215"/>
                  </a:lnTo>
                  <a:lnTo>
                    <a:pt x="100" y="206"/>
                  </a:lnTo>
                  <a:lnTo>
                    <a:pt x="96" y="245"/>
                  </a:lnTo>
                  <a:lnTo>
                    <a:pt x="96" y="236"/>
                  </a:lnTo>
                  <a:lnTo>
                    <a:pt x="100" y="275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7" name="Oval 31"/>
            <p:cNvSpPr>
              <a:spLocks noChangeArrowheads="1"/>
            </p:cNvSpPr>
            <p:nvPr/>
          </p:nvSpPr>
          <p:spPr bwMode="auto">
            <a:xfrm>
              <a:off x="5695002" y="3668711"/>
              <a:ext cx="65087" cy="65087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8" name="Freeform 32"/>
            <p:cNvSpPr>
              <a:spLocks noEditPoints="1"/>
            </p:cNvSpPr>
            <p:nvPr/>
          </p:nvSpPr>
          <p:spPr bwMode="auto">
            <a:xfrm>
              <a:off x="5687064" y="3660773"/>
              <a:ext cx="80963" cy="80963"/>
            </a:xfrm>
            <a:custGeom>
              <a:avLst/>
              <a:gdLst>
                <a:gd name="T0" fmla="*/ 5 w 481"/>
                <a:gd name="T1" fmla="*/ 197 h 481"/>
                <a:gd name="T2" fmla="*/ 22 w 481"/>
                <a:gd name="T3" fmla="*/ 142 h 481"/>
                <a:gd name="T4" fmla="*/ 67 w 481"/>
                <a:gd name="T5" fmla="*/ 75 h 481"/>
                <a:gd name="T6" fmla="*/ 110 w 481"/>
                <a:gd name="T7" fmla="*/ 40 h 481"/>
                <a:gd name="T8" fmla="*/ 187 w 481"/>
                <a:gd name="T9" fmla="*/ 7 h 481"/>
                <a:gd name="T10" fmla="*/ 245 w 481"/>
                <a:gd name="T11" fmla="*/ 1 h 481"/>
                <a:gd name="T12" fmla="*/ 329 w 481"/>
                <a:gd name="T13" fmla="*/ 18 h 481"/>
                <a:gd name="T14" fmla="*/ 379 w 481"/>
                <a:gd name="T15" fmla="*/ 44 h 481"/>
                <a:gd name="T16" fmla="*/ 437 w 481"/>
                <a:gd name="T17" fmla="*/ 104 h 481"/>
                <a:gd name="T18" fmla="*/ 463 w 481"/>
                <a:gd name="T19" fmla="*/ 151 h 481"/>
                <a:gd name="T20" fmla="*/ 480 w 481"/>
                <a:gd name="T21" fmla="*/ 236 h 481"/>
                <a:gd name="T22" fmla="*/ 474 w 481"/>
                <a:gd name="T23" fmla="*/ 293 h 481"/>
                <a:gd name="T24" fmla="*/ 442 w 481"/>
                <a:gd name="T25" fmla="*/ 371 h 481"/>
                <a:gd name="T26" fmla="*/ 407 w 481"/>
                <a:gd name="T27" fmla="*/ 414 h 481"/>
                <a:gd name="T28" fmla="*/ 338 w 481"/>
                <a:gd name="T29" fmla="*/ 460 h 481"/>
                <a:gd name="T30" fmla="*/ 284 w 481"/>
                <a:gd name="T31" fmla="*/ 476 h 481"/>
                <a:gd name="T32" fmla="*/ 197 w 481"/>
                <a:gd name="T33" fmla="*/ 476 h 481"/>
                <a:gd name="T34" fmla="*/ 142 w 481"/>
                <a:gd name="T35" fmla="*/ 459 h 481"/>
                <a:gd name="T36" fmla="*/ 75 w 481"/>
                <a:gd name="T37" fmla="*/ 414 h 481"/>
                <a:gd name="T38" fmla="*/ 39 w 481"/>
                <a:gd name="T39" fmla="*/ 371 h 481"/>
                <a:gd name="T40" fmla="*/ 7 w 481"/>
                <a:gd name="T41" fmla="*/ 293 h 481"/>
                <a:gd name="T42" fmla="*/ 100 w 481"/>
                <a:gd name="T43" fmla="*/ 275 h 481"/>
                <a:gd name="T44" fmla="*/ 106 w 481"/>
                <a:gd name="T45" fmla="*/ 292 h 481"/>
                <a:gd name="T46" fmla="*/ 142 w 481"/>
                <a:gd name="T47" fmla="*/ 346 h 481"/>
                <a:gd name="T48" fmla="*/ 157 w 481"/>
                <a:gd name="T49" fmla="*/ 358 h 481"/>
                <a:gd name="T50" fmla="*/ 215 w 481"/>
                <a:gd name="T51" fmla="*/ 383 h 481"/>
                <a:gd name="T52" fmla="*/ 236 w 481"/>
                <a:gd name="T53" fmla="*/ 385 h 481"/>
                <a:gd name="T54" fmla="*/ 301 w 481"/>
                <a:gd name="T55" fmla="*/ 372 h 481"/>
                <a:gd name="T56" fmla="*/ 318 w 481"/>
                <a:gd name="T57" fmla="*/ 362 h 481"/>
                <a:gd name="T58" fmla="*/ 362 w 481"/>
                <a:gd name="T59" fmla="*/ 318 h 481"/>
                <a:gd name="T60" fmla="*/ 372 w 481"/>
                <a:gd name="T61" fmla="*/ 301 h 481"/>
                <a:gd name="T62" fmla="*/ 385 w 481"/>
                <a:gd name="T63" fmla="*/ 236 h 481"/>
                <a:gd name="T64" fmla="*/ 383 w 481"/>
                <a:gd name="T65" fmla="*/ 215 h 481"/>
                <a:gd name="T66" fmla="*/ 358 w 481"/>
                <a:gd name="T67" fmla="*/ 157 h 481"/>
                <a:gd name="T68" fmla="*/ 346 w 481"/>
                <a:gd name="T69" fmla="*/ 142 h 481"/>
                <a:gd name="T70" fmla="*/ 292 w 481"/>
                <a:gd name="T71" fmla="*/ 106 h 481"/>
                <a:gd name="T72" fmla="*/ 275 w 481"/>
                <a:gd name="T73" fmla="*/ 100 h 481"/>
                <a:gd name="T74" fmla="*/ 206 w 481"/>
                <a:gd name="T75" fmla="*/ 100 h 481"/>
                <a:gd name="T76" fmla="*/ 189 w 481"/>
                <a:gd name="T77" fmla="*/ 105 h 481"/>
                <a:gd name="T78" fmla="*/ 134 w 481"/>
                <a:gd name="T79" fmla="*/ 142 h 481"/>
                <a:gd name="T80" fmla="*/ 123 w 481"/>
                <a:gd name="T81" fmla="*/ 157 h 481"/>
                <a:gd name="T82" fmla="*/ 98 w 481"/>
                <a:gd name="T83" fmla="*/ 215 h 481"/>
                <a:gd name="T84" fmla="*/ 96 w 481"/>
                <a:gd name="T85" fmla="*/ 236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81" h="481">
                  <a:moveTo>
                    <a:pt x="1" y="245"/>
                  </a:moveTo>
                  <a:cubicBezTo>
                    <a:pt x="0" y="242"/>
                    <a:pt x="0" y="239"/>
                    <a:pt x="1" y="236"/>
                  </a:cubicBezTo>
                  <a:lnTo>
                    <a:pt x="5" y="197"/>
                  </a:lnTo>
                  <a:cubicBezTo>
                    <a:pt x="5" y="193"/>
                    <a:pt x="6" y="190"/>
                    <a:pt x="7" y="187"/>
                  </a:cubicBezTo>
                  <a:lnTo>
                    <a:pt x="18" y="151"/>
                  </a:lnTo>
                  <a:cubicBezTo>
                    <a:pt x="19" y="148"/>
                    <a:pt x="20" y="145"/>
                    <a:pt x="22" y="142"/>
                  </a:cubicBezTo>
                  <a:lnTo>
                    <a:pt x="40" y="110"/>
                  </a:lnTo>
                  <a:cubicBezTo>
                    <a:pt x="41" y="108"/>
                    <a:pt x="42" y="106"/>
                    <a:pt x="44" y="104"/>
                  </a:cubicBezTo>
                  <a:lnTo>
                    <a:pt x="67" y="75"/>
                  </a:lnTo>
                  <a:cubicBezTo>
                    <a:pt x="69" y="72"/>
                    <a:pt x="72" y="69"/>
                    <a:pt x="75" y="67"/>
                  </a:cubicBezTo>
                  <a:lnTo>
                    <a:pt x="104" y="44"/>
                  </a:lnTo>
                  <a:cubicBezTo>
                    <a:pt x="106" y="42"/>
                    <a:pt x="108" y="41"/>
                    <a:pt x="110" y="40"/>
                  </a:cubicBezTo>
                  <a:lnTo>
                    <a:pt x="142" y="22"/>
                  </a:lnTo>
                  <a:cubicBezTo>
                    <a:pt x="145" y="20"/>
                    <a:pt x="148" y="19"/>
                    <a:pt x="151" y="18"/>
                  </a:cubicBezTo>
                  <a:lnTo>
                    <a:pt x="187" y="7"/>
                  </a:lnTo>
                  <a:cubicBezTo>
                    <a:pt x="190" y="6"/>
                    <a:pt x="193" y="5"/>
                    <a:pt x="197" y="5"/>
                  </a:cubicBezTo>
                  <a:lnTo>
                    <a:pt x="236" y="1"/>
                  </a:lnTo>
                  <a:cubicBezTo>
                    <a:pt x="239" y="0"/>
                    <a:pt x="242" y="0"/>
                    <a:pt x="245" y="1"/>
                  </a:cubicBezTo>
                  <a:lnTo>
                    <a:pt x="284" y="5"/>
                  </a:lnTo>
                  <a:cubicBezTo>
                    <a:pt x="287" y="5"/>
                    <a:pt x="291" y="6"/>
                    <a:pt x="293" y="7"/>
                  </a:cubicBezTo>
                  <a:lnTo>
                    <a:pt x="329" y="18"/>
                  </a:lnTo>
                  <a:cubicBezTo>
                    <a:pt x="333" y="19"/>
                    <a:pt x="336" y="20"/>
                    <a:pt x="338" y="21"/>
                  </a:cubicBezTo>
                  <a:lnTo>
                    <a:pt x="371" y="39"/>
                  </a:lnTo>
                  <a:cubicBezTo>
                    <a:pt x="374" y="41"/>
                    <a:pt x="377" y="42"/>
                    <a:pt x="379" y="44"/>
                  </a:cubicBezTo>
                  <a:lnTo>
                    <a:pt x="407" y="67"/>
                  </a:lnTo>
                  <a:cubicBezTo>
                    <a:pt x="410" y="70"/>
                    <a:pt x="412" y="72"/>
                    <a:pt x="414" y="75"/>
                  </a:cubicBezTo>
                  <a:lnTo>
                    <a:pt x="437" y="104"/>
                  </a:lnTo>
                  <a:cubicBezTo>
                    <a:pt x="439" y="106"/>
                    <a:pt x="440" y="108"/>
                    <a:pt x="441" y="110"/>
                  </a:cubicBezTo>
                  <a:lnTo>
                    <a:pt x="459" y="142"/>
                  </a:lnTo>
                  <a:cubicBezTo>
                    <a:pt x="461" y="145"/>
                    <a:pt x="462" y="148"/>
                    <a:pt x="463" y="151"/>
                  </a:cubicBezTo>
                  <a:lnTo>
                    <a:pt x="474" y="187"/>
                  </a:lnTo>
                  <a:cubicBezTo>
                    <a:pt x="475" y="190"/>
                    <a:pt x="476" y="193"/>
                    <a:pt x="476" y="197"/>
                  </a:cubicBezTo>
                  <a:lnTo>
                    <a:pt x="480" y="236"/>
                  </a:lnTo>
                  <a:cubicBezTo>
                    <a:pt x="481" y="239"/>
                    <a:pt x="481" y="242"/>
                    <a:pt x="480" y="245"/>
                  </a:cubicBezTo>
                  <a:lnTo>
                    <a:pt x="476" y="284"/>
                  </a:lnTo>
                  <a:cubicBezTo>
                    <a:pt x="476" y="287"/>
                    <a:pt x="475" y="291"/>
                    <a:pt x="474" y="293"/>
                  </a:cubicBezTo>
                  <a:lnTo>
                    <a:pt x="463" y="329"/>
                  </a:lnTo>
                  <a:cubicBezTo>
                    <a:pt x="462" y="333"/>
                    <a:pt x="461" y="336"/>
                    <a:pt x="460" y="338"/>
                  </a:cubicBezTo>
                  <a:lnTo>
                    <a:pt x="442" y="371"/>
                  </a:lnTo>
                  <a:cubicBezTo>
                    <a:pt x="440" y="374"/>
                    <a:pt x="438" y="377"/>
                    <a:pt x="437" y="379"/>
                  </a:cubicBezTo>
                  <a:lnTo>
                    <a:pt x="414" y="407"/>
                  </a:lnTo>
                  <a:cubicBezTo>
                    <a:pt x="412" y="409"/>
                    <a:pt x="409" y="412"/>
                    <a:pt x="407" y="414"/>
                  </a:cubicBezTo>
                  <a:lnTo>
                    <a:pt x="379" y="437"/>
                  </a:lnTo>
                  <a:cubicBezTo>
                    <a:pt x="377" y="438"/>
                    <a:pt x="374" y="440"/>
                    <a:pt x="371" y="442"/>
                  </a:cubicBezTo>
                  <a:lnTo>
                    <a:pt x="338" y="460"/>
                  </a:lnTo>
                  <a:cubicBezTo>
                    <a:pt x="336" y="461"/>
                    <a:pt x="333" y="462"/>
                    <a:pt x="329" y="463"/>
                  </a:cubicBezTo>
                  <a:lnTo>
                    <a:pt x="293" y="474"/>
                  </a:lnTo>
                  <a:cubicBezTo>
                    <a:pt x="291" y="475"/>
                    <a:pt x="287" y="476"/>
                    <a:pt x="284" y="476"/>
                  </a:cubicBezTo>
                  <a:lnTo>
                    <a:pt x="245" y="480"/>
                  </a:lnTo>
                  <a:cubicBezTo>
                    <a:pt x="242" y="481"/>
                    <a:pt x="239" y="481"/>
                    <a:pt x="236" y="480"/>
                  </a:cubicBezTo>
                  <a:lnTo>
                    <a:pt x="197" y="476"/>
                  </a:lnTo>
                  <a:cubicBezTo>
                    <a:pt x="193" y="476"/>
                    <a:pt x="190" y="475"/>
                    <a:pt x="187" y="474"/>
                  </a:cubicBezTo>
                  <a:lnTo>
                    <a:pt x="151" y="463"/>
                  </a:lnTo>
                  <a:cubicBezTo>
                    <a:pt x="148" y="462"/>
                    <a:pt x="145" y="461"/>
                    <a:pt x="142" y="459"/>
                  </a:cubicBezTo>
                  <a:lnTo>
                    <a:pt x="110" y="441"/>
                  </a:lnTo>
                  <a:cubicBezTo>
                    <a:pt x="108" y="440"/>
                    <a:pt x="106" y="439"/>
                    <a:pt x="104" y="437"/>
                  </a:cubicBezTo>
                  <a:lnTo>
                    <a:pt x="75" y="414"/>
                  </a:lnTo>
                  <a:cubicBezTo>
                    <a:pt x="72" y="412"/>
                    <a:pt x="70" y="410"/>
                    <a:pt x="67" y="407"/>
                  </a:cubicBezTo>
                  <a:lnTo>
                    <a:pt x="44" y="379"/>
                  </a:lnTo>
                  <a:cubicBezTo>
                    <a:pt x="42" y="377"/>
                    <a:pt x="41" y="374"/>
                    <a:pt x="39" y="371"/>
                  </a:cubicBezTo>
                  <a:lnTo>
                    <a:pt x="21" y="338"/>
                  </a:lnTo>
                  <a:cubicBezTo>
                    <a:pt x="20" y="336"/>
                    <a:pt x="19" y="333"/>
                    <a:pt x="18" y="329"/>
                  </a:cubicBezTo>
                  <a:lnTo>
                    <a:pt x="7" y="293"/>
                  </a:lnTo>
                  <a:cubicBezTo>
                    <a:pt x="6" y="291"/>
                    <a:pt x="5" y="287"/>
                    <a:pt x="5" y="284"/>
                  </a:cubicBezTo>
                  <a:lnTo>
                    <a:pt x="1" y="245"/>
                  </a:lnTo>
                  <a:close/>
                  <a:moveTo>
                    <a:pt x="100" y="275"/>
                  </a:moveTo>
                  <a:lnTo>
                    <a:pt x="98" y="265"/>
                  </a:lnTo>
                  <a:lnTo>
                    <a:pt x="109" y="301"/>
                  </a:lnTo>
                  <a:lnTo>
                    <a:pt x="106" y="292"/>
                  </a:lnTo>
                  <a:lnTo>
                    <a:pt x="124" y="325"/>
                  </a:lnTo>
                  <a:lnTo>
                    <a:pt x="119" y="318"/>
                  </a:lnTo>
                  <a:lnTo>
                    <a:pt x="142" y="346"/>
                  </a:lnTo>
                  <a:lnTo>
                    <a:pt x="134" y="339"/>
                  </a:lnTo>
                  <a:lnTo>
                    <a:pt x="163" y="362"/>
                  </a:lnTo>
                  <a:lnTo>
                    <a:pt x="157" y="358"/>
                  </a:lnTo>
                  <a:lnTo>
                    <a:pt x="189" y="376"/>
                  </a:lnTo>
                  <a:lnTo>
                    <a:pt x="179" y="372"/>
                  </a:lnTo>
                  <a:lnTo>
                    <a:pt x="215" y="383"/>
                  </a:lnTo>
                  <a:lnTo>
                    <a:pt x="206" y="381"/>
                  </a:lnTo>
                  <a:lnTo>
                    <a:pt x="245" y="385"/>
                  </a:lnTo>
                  <a:lnTo>
                    <a:pt x="236" y="385"/>
                  </a:lnTo>
                  <a:lnTo>
                    <a:pt x="275" y="381"/>
                  </a:lnTo>
                  <a:lnTo>
                    <a:pt x="265" y="383"/>
                  </a:lnTo>
                  <a:lnTo>
                    <a:pt x="301" y="372"/>
                  </a:lnTo>
                  <a:lnTo>
                    <a:pt x="292" y="375"/>
                  </a:lnTo>
                  <a:lnTo>
                    <a:pt x="325" y="357"/>
                  </a:lnTo>
                  <a:lnTo>
                    <a:pt x="318" y="362"/>
                  </a:lnTo>
                  <a:lnTo>
                    <a:pt x="346" y="339"/>
                  </a:lnTo>
                  <a:lnTo>
                    <a:pt x="339" y="346"/>
                  </a:lnTo>
                  <a:lnTo>
                    <a:pt x="362" y="318"/>
                  </a:lnTo>
                  <a:lnTo>
                    <a:pt x="357" y="325"/>
                  </a:lnTo>
                  <a:lnTo>
                    <a:pt x="375" y="292"/>
                  </a:lnTo>
                  <a:lnTo>
                    <a:pt x="372" y="301"/>
                  </a:lnTo>
                  <a:lnTo>
                    <a:pt x="383" y="265"/>
                  </a:lnTo>
                  <a:lnTo>
                    <a:pt x="381" y="275"/>
                  </a:lnTo>
                  <a:lnTo>
                    <a:pt x="385" y="236"/>
                  </a:lnTo>
                  <a:lnTo>
                    <a:pt x="385" y="245"/>
                  </a:lnTo>
                  <a:lnTo>
                    <a:pt x="381" y="206"/>
                  </a:lnTo>
                  <a:lnTo>
                    <a:pt x="383" y="215"/>
                  </a:lnTo>
                  <a:lnTo>
                    <a:pt x="372" y="179"/>
                  </a:lnTo>
                  <a:lnTo>
                    <a:pt x="376" y="189"/>
                  </a:lnTo>
                  <a:lnTo>
                    <a:pt x="358" y="157"/>
                  </a:lnTo>
                  <a:lnTo>
                    <a:pt x="362" y="163"/>
                  </a:lnTo>
                  <a:lnTo>
                    <a:pt x="339" y="134"/>
                  </a:lnTo>
                  <a:lnTo>
                    <a:pt x="346" y="142"/>
                  </a:lnTo>
                  <a:lnTo>
                    <a:pt x="318" y="119"/>
                  </a:lnTo>
                  <a:lnTo>
                    <a:pt x="325" y="124"/>
                  </a:lnTo>
                  <a:lnTo>
                    <a:pt x="292" y="106"/>
                  </a:lnTo>
                  <a:lnTo>
                    <a:pt x="301" y="109"/>
                  </a:lnTo>
                  <a:lnTo>
                    <a:pt x="265" y="98"/>
                  </a:lnTo>
                  <a:lnTo>
                    <a:pt x="275" y="100"/>
                  </a:lnTo>
                  <a:lnTo>
                    <a:pt x="236" y="96"/>
                  </a:lnTo>
                  <a:lnTo>
                    <a:pt x="245" y="96"/>
                  </a:lnTo>
                  <a:lnTo>
                    <a:pt x="206" y="100"/>
                  </a:lnTo>
                  <a:lnTo>
                    <a:pt x="215" y="98"/>
                  </a:lnTo>
                  <a:lnTo>
                    <a:pt x="179" y="109"/>
                  </a:lnTo>
                  <a:lnTo>
                    <a:pt x="189" y="105"/>
                  </a:lnTo>
                  <a:lnTo>
                    <a:pt x="157" y="123"/>
                  </a:lnTo>
                  <a:lnTo>
                    <a:pt x="163" y="119"/>
                  </a:lnTo>
                  <a:lnTo>
                    <a:pt x="134" y="142"/>
                  </a:lnTo>
                  <a:lnTo>
                    <a:pt x="142" y="134"/>
                  </a:lnTo>
                  <a:lnTo>
                    <a:pt x="119" y="163"/>
                  </a:lnTo>
                  <a:lnTo>
                    <a:pt x="123" y="157"/>
                  </a:lnTo>
                  <a:lnTo>
                    <a:pt x="105" y="189"/>
                  </a:lnTo>
                  <a:lnTo>
                    <a:pt x="109" y="179"/>
                  </a:lnTo>
                  <a:lnTo>
                    <a:pt x="98" y="215"/>
                  </a:lnTo>
                  <a:lnTo>
                    <a:pt x="100" y="206"/>
                  </a:lnTo>
                  <a:lnTo>
                    <a:pt x="96" y="245"/>
                  </a:lnTo>
                  <a:lnTo>
                    <a:pt x="96" y="236"/>
                  </a:lnTo>
                  <a:lnTo>
                    <a:pt x="100" y="275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9" name="Oval 31"/>
            <p:cNvSpPr>
              <a:spLocks noChangeArrowheads="1"/>
            </p:cNvSpPr>
            <p:nvPr/>
          </p:nvSpPr>
          <p:spPr bwMode="auto">
            <a:xfrm>
              <a:off x="5522997" y="3669836"/>
              <a:ext cx="65087" cy="65087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0" name="Freeform 32"/>
            <p:cNvSpPr>
              <a:spLocks noEditPoints="1"/>
            </p:cNvSpPr>
            <p:nvPr/>
          </p:nvSpPr>
          <p:spPr bwMode="auto">
            <a:xfrm>
              <a:off x="5515059" y="3661898"/>
              <a:ext cx="80963" cy="80963"/>
            </a:xfrm>
            <a:custGeom>
              <a:avLst/>
              <a:gdLst>
                <a:gd name="T0" fmla="*/ 5 w 481"/>
                <a:gd name="T1" fmla="*/ 197 h 481"/>
                <a:gd name="T2" fmla="*/ 22 w 481"/>
                <a:gd name="T3" fmla="*/ 142 h 481"/>
                <a:gd name="T4" fmla="*/ 67 w 481"/>
                <a:gd name="T5" fmla="*/ 75 h 481"/>
                <a:gd name="T6" fmla="*/ 110 w 481"/>
                <a:gd name="T7" fmla="*/ 40 h 481"/>
                <a:gd name="T8" fmla="*/ 187 w 481"/>
                <a:gd name="T9" fmla="*/ 7 h 481"/>
                <a:gd name="T10" fmla="*/ 245 w 481"/>
                <a:gd name="T11" fmla="*/ 1 h 481"/>
                <a:gd name="T12" fmla="*/ 329 w 481"/>
                <a:gd name="T13" fmla="*/ 18 h 481"/>
                <a:gd name="T14" fmla="*/ 379 w 481"/>
                <a:gd name="T15" fmla="*/ 44 h 481"/>
                <a:gd name="T16" fmla="*/ 437 w 481"/>
                <a:gd name="T17" fmla="*/ 104 h 481"/>
                <a:gd name="T18" fmla="*/ 463 w 481"/>
                <a:gd name="T19" fmla="*/ 151 h 481"/>
                <a:gd name="T20" fmla="*/ 480 w 481"/>
                <a:gd name="T21" fmla="*/ 236 h 481"/>
                <a:gd name="T22" fmla="*/ 474 w 481"/>
                <a:gd name="T23" fmla="*/ 293 h 481"/>
                <a:gd name="T24" fmla="*/ 442 w 481"/>
                <a:gd name="T25" fmla="*/ 371 h 481"/>
                <a:gd name="T26" fmla="*/ 407 w 481"/>
                <a:gd name="T27" fmla="*/ 414 h 481"/>
                <a:gd name="T28" fmla="*/ 338 w 481"/>
                <a:gd name="T29" fmla="*/ 460 h 481"/>
                <a:gd name="T30" fmla="*/ 284 w 481"/>
                <a:gd name="T31" fmla="*/ 476 h 481"/>
                <a:gd name="T32" fmla="*/ 197 w 481"/>
                <a:gd name="T33" fmla="*/ 476 h 481"/>
                <a:gd name="T34" fmla="*/ 142 w 481"/>
                <a:gd name="T35" fmla="*/ 459 h 481"/>
                <a:gd name="T36" fmla="*/ 75 w 481"/>
                <a:gd name="T37" fmla="*/ 414 h 481"/>
                <a:gd name="T38" fmla="*/ 39 w 481"/>
                <a:gd name="T39" fmla="*/ 371 h 481"/>
                <a:gd name="T40" fmla="*/ 7 w 481"/>
                <a:gd name="T41" fmla="*/ 293 h 481"/>
                <a:gd name="T42" fmla="*/ 100 w 481"/>
                <a:gd name="T43" fmla="*/ 275 h 481"/>
                <a:gd name="T44" fmla="*/ 106 w 481"/>
                <a:gd name="T45" fmla="*/ 292 h 481"/>
                <a:gd name="T46" fmla="*/ 142 w 481"/>
                <a:gd name="T47" fmla="*/ 346 h 481"/>
                <a:gd name="T48" fmla="*/ 157 w 481"/>
                <a:gd name="T49" fmla="*/ 358 h 481"/>
                <a:gd name="T50" fmla="*/ 215 w 481"/>
                <a:gd name="T51" fmla="*/ 383 h 481"/>
                <a:gd name="T52" fmla="*/ 236 w 481"/>
                <a:gd name="T53" fmla="*/ 385 h 481"/>
                <a:gd name="T54" fmla="*/ 301 w 481"/>
                <a:gd name="T55" fmla="*/ 372 h 481"/>
                <a:gd name="T56" fmla="*/ 318 w 481"/>
                <a:gd name="T57" fmla="*/ 362 h 481"/>
                <a:gd name="T58" fmla="*/ 362 w 481"/>
                <a:gd name="T59" fmla="*/ 318 h 481"/>
                <a:gd name="T60" fmla="*/ 372 w 481"/>
                <a:gd name="T61" fmla="*/ 301 h 481"/>
                <a:gd name="T62" fmla="*/ 385 w 481"/>
                <a:gd name="T63" fmla="*/ 236 h 481"/>
                <a:gd name="T64" fmla="*/ 383 w 481"/>
                <a:gd name="T65" fmla="*/ 215 h 481"/>
                <a:gd name="T66" fmla="*/ 358 w 481"/>
                <a:gd name="T67" fmla="*/ 157 h 481"/>
                <a:gd name="T68" fmla="*/ 346 w 481"/>
                <a:gd name="T69" fmla="*/ 142 h 481"/>
                <a:gd name="T70" fmla="*/ 292 w 481"/>
                <a:gd name="T71" fmla="*/ 106 h 481"/>
                <a:gd name="T72" fmla="*/ 275 w 481"/>
                <a:gd name="T73" fmla="*/ 100 h 481"/>
                <a:gd name="T74" fmla="*/ 206 w 481"/>
                <a:gd name="T75" fmla="*/ 100 h 481"/>
                <a:gd name="T76" fmla="*/ 189 w 481"/>
                <a:gd name="T77" fmla="*/ 105 h 481"/>
                <a:gd name="T78" fmla="*/ 134 w 481"/>
                <a:gd name="T79" fmla="*/ 142 h 481"/>
                <a:gd name="T80" fmla="*/ 123 w 481"/>
                <a:gd name="T81" fmla="*/ 157 h 481"/>
                <a:gd name="T82" fmla="*/ 98 w 481"/>
                <a:gd name="T83" fmla="*/ 215 h 481"/>
                <a:gd name="T84" fmla="*/ 96 w 481"/>
                <a:gd name="T85" fmla="*/ 236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81" h="481">
                  <a:moveTo>
                    <a:pt x="1" y="245"/>
                  </a:moveTo>
                  <a:cubicBezTo>
                    <a:pt x="0" y="242"/>
                    <a:pt x="0" y="239"/>
                    <a:pt x="1" y="236"/>
                  </a:cubicBezTo>
                  <a:lnTo>
                    <a:pt x="5" y="197"/>
                  </a:lnTo>
                  <a:cubicBezTo>
                    <a:pt x="5" y="193"/>
                    <a:pt x="6" y="190"/>
                    <a:pt x="7" y="187"/>
                  </a:cubicBezTo>
                  <a:lnTo>
                    <a:pt x="18" y="151"/>
                  </a:lnTo>
                  <a:cubicBezTo>
                    <a:pt x="19" y="148"/>
                    <a:pt x="20" y="145"/>
                    <a:pt x="22" y="142"/>
                  </a:cubicBezTo>
                  <a:lnTo>
                    <a:pt x="40" y="110"/>
                  </a:lnTo>
                  <a:cubicBezTo>
                    <a:pt x="41" y="108"/>
                    <a:pt x="42" y="106"/>
                    <a:pt x="44" y="104"/>
                  </a:cubicBezTo>
                  <a:lnTo>
                    <a:pt x="67" y="75"/>
                  </a:lnTo>
                  <a:cubicBezTo>
                    <a:pt x="69" y="72"/>
                    <a:pt x="72" y="69"/>
                    <a:pt x="75" y="67"/>
                  </a:cubicBezTo>
                  <a:lnTo>
                    <a:pt x="104" y="44"/>
                  </a:lnTo>
                  <a:cubicBezTo>
                    <a:pt x="106" y="42"/>
                    <a:pt x="108" y="41"/>
                    <a:pt x="110" y="40"/>
                  </a:cubicBezTo>
                  <a:lnTo>
                    <a:pt x="142" y="22"/>
                  </a:lnTo>
                  <a:cubicBezTo>
                    <a:pt x="145" y="20"/>
                    <a:pt x="148" y="19"/>
                    <a:pt x="151" y="18"/>
                  </a:cubicBezTo>
                  <a:lnTo>
                    <a:pt x="187" y="7"/>
                  </a:lnTo>
                  <a:cubicBezTo>
                    <a:pt x="190" y="6"/>
                    <a:pt x="193" y="5"/>
                    <a:pt x="197" y="5"/>
                  </a:cubicBezTo>
                  <a:lnTo>
                    <a:pt x="236" y="1"/>
                  </a:lnTo>
                  <a:cubicBezTo>
                    <a:pt x="239" y="0"/>
                    <a:pt x="242" y="0"/>
                    <a:pt x="245" y="1"/>
                  </a:cubicBezTo>
                  <a:lnTo>
                    <a:pt x="284" y="5"/>
                  </a:lnTo>
                  <a:cubicBezTo>
                    <a:pt x="287" y="5"/>
                    <a:pt x="291" y="6"/>
                    <a:pt x="293" y="7"/>
                  </a:cubicBezTo>
                  <a:lnTo>
                    <a:pt x="329" y="18"/>
                  </a:lnTo>
                  <a:cubicBezTo>
                    <a:pt x="333" y="19"/>
                    <a:pt x="336" y="20"/>
                    <a:pt x="338" y="21"/>
                  </a:cubicBezTo>
                  <a:lnTo>
                    <a:pt x="371" y="39"/>
                  </a:lnTo>
                  <a:cubicBezTo>
                    <a:pt x="374" y="41"/>
                    <a:pt x="377" y="42"/>
                    <a:pt x="379" y="44"/>
                  </a:cubicBezTo>
                  <a:lnTo>
                    <a:pt x="407" y="67"/>
                  </a:lnTo>
                  <a:cubicBezTo>
                    <a:pt x="410" y="70"/>
                    <a:pt x="412" y="72"/>
                    <a:pt x="414" y="75"/>
                  </a:cubicBezTo>
                  <a:lnTo>
                    <a:pt x="437" y="104"/>
                  </a:lnTo>
                  <a:cubicBezTo>
                    <a:pt x="439" y="106"/>
                    <a:pt x="440" y="108"/>
                    <a:pt x="441" y="110"/>
                  </a:cubicBezTo>
                  <a:lnTo>
                    <a:pt x="459" y="142"/>
                  </a:lnTo>
                  <a:cubicBezTo>
                    <a:pt x="461" y="145"/>
                    <a:pt x="462" y="148"/>
                    <a:pt x="463" y="151"/>
                  </a:cubicBezTo>
                  <a:lnTo>
                    <a:pt x="474" y="187"/>
                  </a:lnTo>
                  <a:cubicBezTo>
                    <a:pt x="475" y="190"/>
                    <a:pt x="476" y="193"/>
                    <a:pt x="476" y="197"/>
                  </a:cubicBezTo>
                  <a:lnTo>
                    <a:pt x="480" y="236"/>
                  </a:lnTo>
                  <a:cubicBezTo>
                    <a:pt x="481" y="239"/>
                    <a:pt x="481" y="242"/>
                    <a:pt x="480" y="245"/>
                  </a:cubicBezTo>
                  <a:lnTo>
                    <a:pt x="476" y="284"/>
                  </a:lnTo>
                  <a:cubicBezTo>
                    <a:pt x="476" y="287"/>
                    <a:pt x="475" y="291"/>
                    <a:pt x="474" y="293"/>
                  </a:cubicBezTo>
                  <a:lnTo>
                    <a:pt x="463" y="329"/>
                  </a:lnTo>
                  <a:cubicBezTo>
                    <a:pt x="462" y="333"/>
                    <a:pt x="461" y="336"/>
                    <a:pt x="460" y="338"/>
                  </a:cubicBezTo>
                  <a:lnTo>
                    <a:pt x="442" y="371"/>
                  </a:lnTo>
                  <a:cubicBezTo>
                    <a:pt x="440" y="374"/>
                    <a:pt x="438" y="377"/>
                    <a:pt x="437" y="379"/>
                  </a:cubicBezTo>
                  <a:lnTo>
                    <a:pt x="414" y="407"/>
                  </a:lnTo>
                  <a:cubicBezTo>
                    <a:pt x="412" y="409"/>
                    <a:pt x="409" y="412"/>
                    <a:pt x="407" y="414"/>
                  </a:cubicBezTo>
                  <a:lnTo>
                    <a:pt x="379" y="437"/>
                  </a:lnTo>
                  <a:cubicBezTo>
                    <a:pt x="377" y="438"/>
                    <a:pt x="374" y="440"/>
                    <a:pt x="371" y="442"/>
                  </a:cubicBezTo>
                  <a:lnTo>
                    <a:pt x="338" y="460"/>
                  </a:lnTo>
                  <a:cubicBezTo>
                    <a:pt x="336" y="461"/>
                    <a:pt x="333" y="462"/>
                    <a:pt x="329" y="463"/>
                  </a:cubicBezTo>
                  <a:lnTo>
                    <a:pt x="293" y="474"/>
                  </a:lnTo>
                  <a:cubicBezTo>
                    <a:pt x="291" y="475"/>
                    <a:pt x="287" y="476"/>
                    <a:pt x="284" y="476"/>
                  </a:cubicBezTo>
                  <a:lnTo>
                    <a:pt x="245" y="480"/>
                  </a:lnTo>
                  <a:cubicBezTo>
                    <a:pt x="242" y="481"/>
                    <a:pt x="239" y="481"/>
                    <a:pt x="236" y="480"/>
                  </a:cubicBezTo>
                  <a:lnTo>
                    <a:pt x="197" y="476"/>
                  </a:lnTo>
                  <a:cubicBezTo>
                    <a:pt x="193" y="476"/>
                    <a:pt x="190" y="475"/>
                    <a:pt x="187" y="474"/>
                  </a:cubicBezTo>
                  <a:lnTo>
                    <a:pt x="151" y="463"/>
                  </a:lnTo>
                  <a:cubicBezTo>
                    <a:pt x="148" y="462"/>
                    <a:pt x="145" y="461"/>
                    <a:pt x="142" y="459"/>
                  </a:cubicBezTo>
                  <a:lnTo>
                    <a:pt x="110" y="441"/>
                  </a:lnTo>
                  <a:cubicBezTo>
                    <a:pt x="108" y="440"/>
                    <a:pt x="106" y="439"/>
                    <a:pt x="104" y="437"/>
                  </a:cubicBezTo>
                  <a:lnTo>
                    <a:pt x="75" y="414"/>
                  </a:lnTo>
                  <a:cubicBezTo>
                    <a:pt x="72" y="412"/>
                    <a:pt x="70" y="410"/>
                    <a:pt x="67" y="407"/>
                  </a:cubicBezTo>
                  <a:lnTo>
                    <a:pt x="44" y="379"/>
                  </a:lnTo>
                  <a:cubicBezTo>
                    <a:pt x="42" y="377"/>
                    <a:pt x="41" y="374"/>
                    <a:pt x="39" y="371"/>
                  </a:cubicBezTo>
                  <a:lnTo>
                    <a:pt x="21" y="338"/>
                  </a:lnTo>
                  <a:cubicBezTo>
                    <a:pt x="20" y="336"/>
                    <a:pt x="19" y="333"/>
                    <a:pt x="18" y="329"/>
                  </a:cubicBezTo>
                  <a:lnTo>
                    <a:pt x="7" y="293"/>
                  </a:lnTo>
                  <a:cubicBezTo>
                    <a:pt x="6" y="291"/>
                    <a:pt x="5" y="287"/>
                    <a:pt x="5" y="284"/>
                  </a:cubicBezTo>
                  <a:lnTo>
                    <a:pt x="1" y="245"/>
                  </a:lnTo>
                  <a:close/>
                  <a:moveTo>
                    <a:pt x="100" y="275"/>
                  </a:moveTo>
                  <a:lnTo>
                    <a:pt x="98" y="265"/>
                  </a:lnTo>
                  <a:lnTo>
                    <a:pt x="109" y="301"/>
                  </a:lnTo>
                  <a:lnTo>
                    <a:pt x="106" y="292"/>
                  </a:lnTo>
                  <a:lnTo>
                    <a:pt x="124" y="325"/>
                  </a:lnTo>
                  <a:lnTo>
                    <a:pt x="119" y="318"/>
                  </a:lnTo>
                  <a:lnTo>
                    <a:pt x="142" y="346"/>
                  </a:lnTo>
                  <a:lnTo>
                    <a:pt x="134" y="339"/>
                  </a:lnTo>
                  <a:lnTo>
                    <a:pt x="163" y="362"/>
                  </a:lnTo>
                  <a:lnTo>
                    <a:pt x="157" y="358"/>
                  </a:lnTo>
                  <a:lnTo>
                    <a:pt x="189" y="376"/>
                  </a:lnTo>
                  <a:lnTo>
                    <a:pt x="179" y="372"/>
                  </a:lnTo>
                  <a:lnTo>
                    <a:pt x="215" y="383"/>
                  </a:lnTo>
                  <a:lnTo>
                    <a:pt x="206" y="381"/>
                  </a:lnTo>
                  <a:lnTo>
                    <a:pt x="245" y="385"/>
                  </a:lnTo>
                  <a:lnTo>
                    <a:pt x="236" y="385"/>
                  </a:lnTo>
                  <a:lnTo>
                    <a:pt x="275" y="381"/>
                  </a:lnTo>
                  <a:lnTo>
                    <a:pt x="265" y="383"/>
                  </a:lnTo>
                  <a:lnTo>
                    <a:pt x="301" y="372"/>
                  </a:lnTo>
                  <a:lnTo>
                    <a:pt x="292" y="375"/>
                  </a:lnTo>
                  <a:lnTo>
                    <a:pt x="325" y="357"/>
                  </a:lnTo>
                  <a:lnTo>
                    <a:pt x="318" y="362"/>
                  </a:lnTo>
                  <a:lnTo>
                    <a:pt x="346" y="339"/>
                  </a:lnTo>
                  <a:lnTo>
                    <a:pt x="339" y="346"/>
                  </a:lnTo>
                  <a:lnTo>
                    <a:pt x="362" y="318"/>
                  </a:lnTo>
                  <a:lnTo>
                    <a:pt x="357" y="325"/>
                  </a:lnTo>
                  <a:lnTo>
                    <a:pt x="375" y="292"/>
                  </a:lnTo>
                  <a:lnTo>
                    <a:pt x="372" y="301"/>
                  </a:lnTo>
                  <a:lnTo>
                    <a:pt x="383" y="265"/>
                  </a:lnTo>
                  <a:lnTo>
                    <a:pt x="381" y="275"/>
                  </a:lnTo>
                  <a:lnTo>
                    <a:pt x="385" y="236"/>
                  </a:lnTo>
                  <a:lnTo>
                    <a:pt x="385" y="245"/>
                  </a:lnTo>
                  <a:lnTo>
                    <a:pt x="381" y="206"/>
                  </a:lnTo>
                  <a:lnTo>
                    <a:pt x="383" y="215"/>
                  </a:lnTo>
                  <a:lnTo>
                    <a:pt x="372" y="179"/>
                  </a:lnTo>
                  <a:lnTo>
                    <a:pt x="376" y="189"/>
                  </a:lnTo>
                  <a:lnTo>
                    <a:pt x="358" y="157"/>
                  </a:lnTo>
                  <a:lnTo>
                    <a:pt x="362" y="163"/>
                  </a:lnTo>
                  <a:lnTo>
                    <a:pt x="339" y="134"/>
                  </a:lnTo>
                  <a:lnTo>
                    <a:pt x="346" y="142"/>
                  </a:lnTo>
                  <a:lnTo>
                    <a:pt x="318" y="119"/>
                  </a:lnTo>
                  <a:lnTo>
                    <a:pt x="325" y="124"/>
                  </a:lnTo>
                  <a:lnTo>
                    <a:pt x="292" y="106"/>
                  </a:lnTo>
                  <a:lnTo>
                    <a:pt x="301" y="109"/>
                  </a:lnTo>
                  <a:lnTo>
                    <a:pt x="265" y="98"/>
                  </a:lnTo>
                  <a:lnTo>
                    <a:pt x="275" y="100"/>
                  </a:lnTo>
                  <a:lnTo>
                    <a:pt x="236" y="96"/>
                  </a:lnTo>
                  <a:lnTo>
                    <a:pt x="245" y="96"/>
                  </a:lnTo>
                  <a:lnTo>
                    <a:pt x="206" y="100"/>
                  </a:lnTo>
                  <a:lnTo>
                    <a:pt x="215" y="98"/>
                  </a:lnTo>
                  <a:lnTo>
                    <a:pt x="179" y="109"/>
                  </a:lnTo>
                  <a:lnTo>
                    <a:pt x="189" y="105"/>
                  </a:lnTo>
                  <a:lnTo>
                    <a:pt x="157" y="123"/>
                  </a:lnTo>
                  <a:lnTo>
                    <a:pt x="163" y="119"/>
                  </a:lnTo>
                  <a:lnTo>
                    <a:pt x="134" y="142"/>
                  </a:lnTo>
                  <a:lnTo>
                    <a:pt x="142" y="134"/>
                  </a:lnTo>
                  <a:lnTo>
                    <a:pt x="119" y="163"/>
                  </a:lnTo>
                  <a:lnTo>
                    <a:pt x="123" y="157"/>
                  </a:lnTo>
                  <a:lnTo>
                    <a:pt x="105" y="189"/>
                  </a:lnTo>
                  <a:lnTo>
                    <a:pt x="109" y="179"/>
                  </a:lnTo>
                  <a:lnTo>
                    <a:pt x="98" y="215"/>
                  </a:lnTo>
                  <a:lnTo>
                    <a:pt x="100" y="206"/>
                  </a:lnTo>
                  <a:lnTo>
                    <a:pt x="96" y="245"/>
                  </a:lnTo>
                  <a:lnTo>
                    <a:pt x="96" y="236"/>
                  </a:lnTo>
                  <a:lnTo>
                    <a:pt x="100" y="275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1" name="Oval 31"/>
            <p:cNvSpPr>
              <a:spLocks noChangeArrowheads="1"/>
            </p:cNvSpPr>
            <p:nvPr/>
          </p:nvSpPr>
          <p:spPr bwMode="auto">
            <a:xfrm>
              <a:off x="5350992" y="3670961"/>
              <a:ext cx="65087" cy="65087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2" name="Freeform 32"/>
            <p:cNvSpPr>
              <a:spLocks noEditPoints="1"/>
            </p:cNvSpPr>
            <p:nvPr/>
          </p:nvSpPr>
          <p:spPr bwMode="auto">
            <a:xfrm>
              <a:off x="5343054" y="3663023"/>
              <a:ext cx="80963" cy="80963"/>
            </a:xfrm>
            <a:custGeom>
              <a:avLst/>
              <a:gdLst>
                <a:gd name="T0" fmla="*/ 5 w 481"/>
                <a:gd name="T1" fmla="*/ 197 h 481"/>
                <a:gd name="T2" fmla="*/ 22 w 481"/>
                <a:gd name="T3" fmla="*/ 142 h 481"/>
                <a:gd name="T4" fmla="*/ 67 w 481"/>
                <a:gd name="T5" fmla="*/ 75 h 481"/>
                <a:gd name="T6" fmla="*/ 110 w 481"/>
                <a:gd name="T7" fmla="*/ 40 h 481"/>
                <a:gd name="T8" fmla="*/ 187 w 481"/>
                <a:gd name="T9" fmla="*/ 7 h 481"/>
                <a:gd name="T10" fmla="*/ 245 w 481"/>
                <a:gd name="T11" fmla="*/ 1 h 481"/>
                <a:gd name="T12" fmla="*/ 329 w 481"/>
                <a:gd name="T13" fmla="*/ 18 h 481"/>
                <a:gd name="T14" fmla="*/ 379 w 481"/>
                <a:gd name="T15" fmla="*/ 44 h 481"/>
                <a:gd name="T16" fmla="*/ 437 w 481"/>
                <a:gd name="T17" fmla="*/ 104 h 481"/>
                <a:gd name="T18" fmla="*/ 463 w 481"/>
                <a:gd name="T19" fmla="*/ 151 h 481"/>
                <a:gd name="T20" fmla="*/ 480 w 481"/>
                <a:gd name="T21" fmla="*/ 236 h 481"/>
                <a:gd name="T22" fmla="*/ 474 w 481"/>
                <a:gd name="T23" fmla="*/ 293 h 481"/>
                <a:gd name="T24" fmla="*/ 442 w 481"/>
                <a:gd name="T25" fmla="*/ 371 h 481"/>
                <a:gd name="T26" fmla="*/ 407 w 481"/>
                <a:gd name="T27" fmla="*/ 414 h 481"/>
                <a:gd name="T28" fmla="*/ 338 w 481"/>
                <a:gd name="T29" fmla="*/ 460 h 481"/>
                <a:gd name="T30" fmla="*/ 284 w 481"/>
                <a:gd name="T31" fmla="*/ 476 h 481"/>
                <a:gd name="T32" fmla="*/ 197 w 481"/>
                <a:gd name="T33" fmla="*/ 476 h 481"/>
                <a:gd name="T34" fmla="*/ 142 w 481"/>
                <a:gd name="T35" fmla="*/ 459 h 481"/>
                <a:gd name="T36" fmla="*/ 75 w 481"/>
                <a:gd name="T37" fmla="*/ 414 h 481"/>
                <a:gd name="T38" fmla="*/ 39 w 481"/>
                <a:gd name="T39" fmla="*/ 371 h 481"/>
                <a:gd name="T40" fmla="*/ 7 w 481"/>
                <a:gd name="T41" fmla="*/ 293 h 481"/>
                <a:gd name="T42" fmla="*/ 100 w 481"/>
                <a:gd name="T43" fmla="*/ 275 h 481"/>
                <a:gd name="T44" fmla="*/ 106 w 481"/>
                <a:gd name="T45" fmla="*/ 292 h 481"/>
                <a:gd name="T46" fmla="*/ 142 w 481"/>
                <a:gd name="T47" fmla="*/ 346 h 481"/>
                <a:gd name="T48" fmla="*/ 157 w 481"/>
                <a:gd name="T49" fmla="*/ 358 h 481"/>
                <a:gd name="T50" fmla="*/ 215 w 481"/>
                <a:gd name="T51" fmla="*/ 383 h 481"/>
                <a:gd name="T52" fmla="*/ 236 w 481"/>
                <a:gd name="T53" fmla="*/ 385 h 481"/>
                <a:gd name="T54" fmla="*/ 301 w 481"/>
                <a:gd name="T55" fmla="*/ 372 h 481"/>
                <a:gd name="T56" fmla="*/ 318 w 481"/>
                <a:gd name="T57" fmla="*/ 362 h 481"/>
                <a:gd name="T58" fmla="*/ 362 w 481"/>
                <a:gd name="T59" fmla="*/ 318 h 481"/>
                <a:gd name="T60" fmla="*/ 372 w 481"/>
                <a:gd name="T61" fmla="*/ 301 h 481"/>
                <a:gd name="T62" fmla="*/ 385 w 481"/>
                <a:gd name="T63" fmla="*/ 236 h 481"/>
                <a:gd name="T64" fmla="*/ 383 w 481"/>
                <a:gd name="T65" fmla="*/ 215 h 481"/>
                <a:gd name="T66" fmla="*/ 358 w 481"/>
                <a:gd name="T67" fmla="*/ 157 h 481"/>
                <a:gd name="T68" fmla="*/ 346 w 481"/>
                <a:gd name="T69" fmla="*/ 142 h 481"/>
                <a:gd name="T70" fmla="*/ 292 w 481"/>
                <a:gd name="T71" fmla="*/ 106 h 481"/>
                <a:gd name="T72" fmla="*/ 275 w 481"/>
                <a:gd name="T73" fmla="*/ 100 h 481"/>
                <a:gd name="T74" fmla="*/ 206 w 481"/>
                <a:gd name="T75" fmla="*/ 100 h 481"/>
                <a:gd name="T76" fmla="*/ 189 w 481"/>
                <a:gd name="T77" fmla="*/ 105 h 481"/>
                <a:gd name="T78" fmla="*/ 134 w 481"/>
                <a:gd name="T79" fmla="*/ 142 h 481"/>
                <a:gd name="T80" fmla="*/ 123 w 481"/>
                <a:gd name="T81" fmla="*/ 157 h 481"/>
                <a:gd name="T82" fmla="*/ 98 w 481"/>
                <a:gd name="T83" fmla="*/ 215 h 481"/>
                <a:gd name="T84" fmla="*/ 96 w 481"/>
                <a:gd name="T85" fmla="*/ 236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81" h="481">
                  <a:moveTo>
                    <a:pt x="1" y="245"/>
                  </a:moveTo>
                  <a:cubicBezTo>
                    <a:pt x="0" y="242"/>
                    <a:pt x="0" y="239"/>
                    <a:pt x="1" y="236"/>
                  </a:cubicBezTo>
                  <a:lnTo>
                    <a:pt x="5" y="197"/>
                  </a:lnTo>
                  <a:cubicBezTo>
                    <a:pt x="5" y="193"/>
                    <a:pt x="6" y="190"/>
                    <a:pt x="7" y="187"/>
                  </a:cubicBezTo>
                  <a:lnTo>
                    <a:pt x="18" y="151"/>
                  </a:lnTo>
                  <a:cubicBezTo>
                    <a:pt x="19" y="148"/>
                    <a:pt x="20" y="145"/>
                    <a:pt x="22" y="142"/>
                  </a:cubicBezTo>
                  <a:lnTo>
                    <a:pt x="40" y="110"/>
                  </a:lnTo>
                  <a:cubicBezTo>
                    <a:pt x="41" y="108"/>
                    <a:pt x="42" y="106"/>
                    <a:pt x="44" y="104"/>
                  </a:cubicBezTo>
                  <a:lnTo>
                    <a:pt x="67" y="75"/>
                  </a:lnTo>
                  <a:cubicBezTo>
                    <a:pt x="69" y="72"/>
                    <a:pt x="72" y="69"/>
                    <a:pt x="75" y="67"/>
                  </a:cubicBezTo>
                  <a:lnTo>
                    <a:pt x="104" y="44"/>
                  </a:lnTo>
                  <a:cubicBezTo>
                    <a:pt x="106" y="42"/>
                    <a:pt x="108" y="41"/>
                    <a:pt x="110" y="40"/>
                  </a:cubicBezTo>
                  <a:lnTo>
                    <a:pt x="142" y="22"/>
                  </a:lnTo>
                  <a:cubicBezTo>
                    <a:pt x="145" y="20"/>
                    <a:pt x="148" y="19"/>
                    <a:pt x="151" y="18"/>
                  </a:cubicBezTo>
                  <a:lnTo>
                    <a:pt x="187" y="7"/>
                  </a:lnTo>
                  <a:cubicBezTo>
                    <a:pt x="190" y="6"/>
                    <a:pt x="193" y="5"/>
                    <a:pt x="197" y="5"/>
                  </a:cubicBezTo>
                  <a:lnTo>
                    <a:pt x="236" y="1"/>
                  </a:lnTo>
                  <a:cubicBezTo>
                    <a:pt x="239" y="0"/>
                    <a:pt x="242" y="0"/>
                    <a:pt x="245" y="1"/>
                  </a:cubicBezTo>
                  <a:lnTo>
                    <a:pt x="284" y="5"/>
                  </a:lnTo>
                  <a:cubicBezTo>
                    <a:pt x="287" y="5"/>
                    <a:pt x="291" y="6"/>
                    <a:pt x="293" y="7"/>
                  </a:cubicBezTo>
                  <a:lnTo>
                    <a:pt x="329" y="18"/>
                  </a:lnTo>
                  <a:cubicBezTo>
                    <a:pt x="333" y="19"/>
                    <a:pt x="336" y="20"/>
                    <a:pt x="338" y="21"/>
                  </a:cubicBezTo>
                  <a:lnTo>
                    <a:pt x="371" y="39"/>
                  </a:lnTo>
                  <a:cubicBezTo>
                    <a:pt x="374" y="41"/>
                    <a:pt x="377" y="42"/>
                    <a:pt x="379" y="44"/>
                  </a:cubicBezTo>
                  <a:lnTo>
                    <a:pt x="407" y="67"/>
                  </a:lnTo>
                  <a:cubicBezTo>
                    <a:pt x="410" y="70"/>
                    <a:pt x="412" y="72"/>
                    <a:pt x="414" y="75"/>
                  </a:cubicBezTo>
                  <a:lnTo>
                    <a:pt x="437" y="104"/>
                  </a:lnTo>
                  <a:cubicBezTo>
                    <a:pt x="439" y="106"/>
                    <a:pt x="440" y="108"/>
                    <a:pt x="441" y="110"/>
                  </a:cubicBezTo>
                  <a:lnTo>
                    <a:pt x="459" y="142"/>
                  </a:lnTo>
                  <a:cubicBezTo>
                    <a:pt x="461" y="145"/>
                    <a:pt x="462" y="148"/>
                    <a:pt x="463" y="151"/>
                  </a:cubicBezTo>
                  <a:lnTo>
                    <a:pt x="474" y="187"/>
                  </a:lnTo>
                  <a:cubicBezTo>
                    <a:pt x="475" y="190"/>
                    <a:pt x="476" y="193"/>
                    <a:pt x="476" y="197"/>
                  </a:cubicBezTo>
                  <a:lnTo>
                    <a:pt x="480" y="236"/>
                  </a:lnTo>
                  <a:cubicBezTo>
                    <a:pt x="481" y="239"/>
                    <a:pt x="481" y="242"/>
                    <a:pt x="480" y="245"/>
                  </a:cubicBezTo>
                  <a:lnTo>
                    <a:pt x="476" y="284"/>
                  </a:lnTo>
                  <a:cubicBezTo>
                    <a:pt x="476" y="287"/>
                    <a:pt x="475" y="291"/>
                    <a:pt x="474" y="293"/>
                  </a:cubicBezTo>
                  <a:lnTo>
                    <a:pt x="463" y="329"/>
                  </a:lnTo>
                  <a:cubicBezTo>
                    <a:pt x="462" y="333"/>
                    <a:pt x="461" y="336"/>
                    <a:pt x="460" y="338"/>
                  </a:cubicBezTo>
                  <a:lnTo>
                    <a:pt x="442" y="371"/>
                  </a:lnTo>
                  <a:cubicBezTo>
                    <a:pt x="440" y="374"/>
                    <a:pt x="438" y="377"/>
                    <a:pt x="437" y="379"/>
                  </a:cubicBezTo>
                  <a:lnTo>
                    <a:pt x="414" y="407"/>
                  </a:lnTo>
                  <a:cubicBezTo>
                    <a:pt x="412" y="409"/>
                    <a:pt x="409" y="412"/>
                    <a:pt x="407" y="414"/>
                  </a:cubicBezTo>
                  <a:lnTo>
                    <a:pt x="379" y="437"/>
                  </a:lnTo>
                  <a:cubicBezTo>
                    <a:pt x="377" y="438"/>
                    <a:pt x="374" y="440"/>
                    <a:pt x="371" y="442"/>
                  </a:cubicBezTo>
                  <a:lnTo>
                    <a:pt x="338" y="460"/>
                  </a:lnTo>
                  <a:cubicBezTo>
                    <a:pt x="336" y="461"/>
                    <a:pt x="333" y="462"/>
                    <a:pt x="329" y="463"/>
                  </a:cubicBezTo>
                  <a:lnTo>
                    <a:pt x="293" y="474"/>
                  </a:lnTo>
                  <a:cubicBezTo>
                    <a:pt x="291" y="475"/>
                    <a:pt x="287" y="476"/>
                    <a:pt x="284" y="476"/>
                  </a:cubicBezTo>
                  <a:lnTo>
                    <a:pt x="245" y="480"/>
                  </a:lnTo>
                  <a:cubicBezTo>
                    <a:pt x="242" y="481"/>
                    <a:pt x="239" y="481"/>
                    <a:pt x="236" y="480"/>
                  </a:cubicBezTo>
                  <a:lnTo>
                    <a:pt x="197" y="476"/>
                  </a:lnTo>
                  <a:cubicBezTo>
                    <a:pt x="193" y="476"/>
                    <a:pt x="190" y="475"/>
                    <a:pt x="187" y="474"/>
                  </a:cubicBezTo>
                  <a:lnTo>
                    <a:pt x="151" y="463"/>
                  </a:lnTo>
                  <a:cubicBezTo>
                    <a:pt x="148" y="462"/>
                    <a:pt x="145" y="461"/>
                    <a:pt x="142" y="459"/>
                  </a:cubicBezTo>
                  <a:lnTo>
                    <a:pt x="110" y="441"/>
                  </a:lnTo>
                  <a:cubicBezTo>
                    <a:pt x="108" y="440"/>
                    <a:pt x="106" y="439"/>
                    <a:pt x="104" y="437"/>
                  </a:cubicBezTo>
                  <a:lnTo>
                    <a:pt x="75" y="414"/>
                  </a:lnTo>
                  <a:cubicBezTo>
                    <a:pt x="72" y="412"/>
                    <a:pt x="70" y="410"/>
                    <a:pt x="67" y="407"/>
                  </a:cubicBezTo>
                  <a:lnTo>
                    <a:pt x="44" y="379"/>
                  </a:lnTo>
                  <a:cubicBezTo>
                    <a:pt x="42" y="377"/>
                    <a:pt x="41" y="374"/>
                    <a:pt x="39" y="371"/>
                  </a:cubicBezTo>
                  <a:lnTo>
                    <a:pt x="21" y="338"/>
                  </a:lnTo>
                  <a:cubicBezTo>
                    <a:pt x="20" y="336"/>
                    <a:pt x="19" y="333"/>
                    <a:pt x="18" y="329"/>
                  </a:cubicBezTo>
                  <a:lnTo>
                    <a:pt x="7" y="293"/>
                  </a:lnTo>
                  <a:cubicBezTo>
                    <a:pt x="6" y="291"/>
                    <a:pt x="5" y="287"/>
                    <a:pt x="5" y="284"/>
                  </a:cubicBezTo>
                  <a:lnTo>
                    <a:pt x="1" y="245"/>
                  </a:lnTo>
                  <a:close/>
                  <a:moveTo>
                    <a:pt x="100" y="275"/>
                  </a:moveTo>
                  <a:lnTo>
                    <a:pt x="98" y="265"/>
                  </a:lnTo>
                  <a:lnTo>
                    <a:pt x="109" y="301"/>
                  </a:lnTo>
                  <a:lnTo>
                    <a:pt x="106" y="292"/>
                  </a:lnTo>
                  <a:lnTo>
                    <a:pt x="124" y="325"/>
                  </a:lnTo>
                  <a:lnTo>
                    <a:pt x="119" y="318"/>
                  </a:lnTo>
                  <a:lnTo>
                    <a:pt x="142" y="346"/>
                  </a:lnTo>
                  <a:lnTo>
                    <a:pt x="134" y="339"/>
                  </a:lnTo>
                  <a:lnTo>
                    <a:pt x="163" y="362"/>
                  </a:lnTo>
                  <a:lnTo>
                    <a:pt x="157" y="358"/>
                  </a:lnTo>
                  <a:lnTo>
                    <a:pt x="189" y="376"/>
                  </a:lnTo>
                  <a:lnTo>
                    <a:pt x="179" y="372"/>
                  </a:lnTo>
                  <a:lnTo>
                    <a:pt x="215" y="383"/>
                  </a:lnTo>
                  <a:lnTo>
                    <a:pt x="206" y="381"/>
                  </a:lnTo>
                  <a:lnTo>
                    <a:pt x="245" y="385"/>
                  </a:lnTo>
                  <a:lnTo>
                    <a:pt x="236" y="385"/>
                  </a:lnTo>
                  <a:lnTo>
                    <a:pt x="275" y="381"/>
                  </a:lnTo>
                  <a:lnTo>
                    <a:pt x="265" y="383"/>
                  </a:lnTo>
                  <a:lnTo>
                    <a:pt x="301" y="372"/>
                  </a:lnTo>
                  <a:lnTo>
                    <a:pt x="292" y="375"/>
                  </a:lnTo>
                  <a:lnTo>
                    <a:pt x="325" y="357"/>
                  </a:lnTo>
                  <a:lnTo>
                    <a:pt x="318" y="362"/>
                  </a:lnTo>
                  <a:lnTo>
                    <a:pt x="346" y="339"/>
                  </a:lnTo>
                  <a:lnTo>
                    <a:pt x="339" y="346"/>
                  </a:lnTo>
                  <a:lnTo>
                    <a:pt x="362" y="318"/>
                  </a:lnTo>
                  <a:lnTo>
                    <a:pt x="357" y="325"/>
                  </a:lnTo>
                  <a:lnTo>
                    <a:pt x="375" y="292"/>
                  </a:lnTo>
                  <a:lnTo>
                    <a:pt x="372" y="301"/>
                  </a:lnTo>
                  <a:lnTo>
                    <a:pt x="383" y="265"/>
                  </a:lnTo>
                  <a:lnTo>
                    <a:pt x="381" y="275"/>
                  </a:lnTo>
                  <a:lnTo>
                    <a:pt x="385" y="236"/>
                  </a:lnTo>
                  <a:lnTo>
                    <a:pt x="385" y="245"/>
                  </a:lnTo>
                  <a:lnTo>
                    <a:pt x="381" y="206"/>
                  </a:lnTo>
                  <a:lnTo>
                    <a:pt x="383" y="215"/>
                  </a:lnTo>
                  <a:lnTo>
                    <a:pt x="372" y="179"/>
                  </a:lnTo>
                  <a:lnTo>
                    <a:pt x="376" y="189"/>
                  </a:lnTo>
                  <a:lnTo>
                    <a:pt x="358" y="157"/>
                  </a:lnTo>
                  <a:lnTo>
                    <a:pt x="362" y="163"/>
                  </a:lnTo>
                  <a:lnTo>
                    <a:pt x="339" y="134"/>
                  </a:lnTo>
                  <a:lnTo>
                    <a:pt x="346" y="142"/>
                  </a:lnTo>
                  <a:lnTo>
                    <a:pt x="318" y="119"/>
                  </a:lnTo>
                  <a:lnTo>
                    <a:pt x="325" y="124"/>
                  </a:lnTo>
                  <a:lnTo>
                    <a:pt x="292" y="106"/>
                  </a:lnTo>
                  <a:lnTo>
                    <a:pt x="301" y="109"/>
                  </a:lnTo>
                  <a:lnTo>
                    <a:pt x="265" y="98"/>
                  </a:lnTo>
                  <a:lnTo>
                    <a:pt x="275" y="100"/>
                  </a:lnTo>
                  <a:lnTo>
                    <a:pt x="236" y="96"/>
                  </a:lnTo>
                  <a:lnTo>
                    <a:pt x="245" y="96"/>
                  </a:lnTo>
                  <a:lnTo>
                    <a:pt x="206" y="100"/>
                  </a:lnTo>
                  <a:lnTo>
                    <a:pt x="215" y="98"/>
                  </a:lnTo>
                  <a:lnTo>
                    <a:pt x="179" y="109"/>
                  </a:lnTo>
                  <a:lnTo>
                    <a:pt x="189" y="105"/>
                  </a:lnTo>
                  <a:lnTo>
                    <a:pt x="157" y="123"/>
                  </a:lnTo>
                  <a:lnTo>
                    <a:pt x="163" y="119"/>
                  </a:lnTo>
                  <a:lnTo>
                    <a:pt x="134" y="142"/>
                  </a:lnTo>
                  <a:lnTo>
                    <a:pt x="142" y="134"/>
                  </a:lnTo>
                  <a:lnTo>
                    <a:pt x="119" y="163"/>
                  </a:lnTo>
                  <a:lnTo>
                    <a:pt x="123" y="157"/>
                  </a:lnTo>
                  <a:lnTo>
                    <a:pt x="105" y="189"/>
                  </a:lnTo>
                  <a:lnTo>
                    <a:pt x="109" y="179"/>
                  </a:lnTo>
                  <a:lnTo>
                    <a:pt x="98" y="215"/>
                  </a:lnTo>
                  <a:lnTo>
                    <a:pt x="100" y="206"/>
                  </a:lnTo>
                  <a:lnTo>
                    <a:pt x="96" y="245"/>
                  </a:lnTo>
                  <a:lnTo>
                    <a:pt x="96" y="236"/>
                  </a:lnTo>
                  <a:lnTo>
                    <a:pt x="100" y="275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" name="曲折矢印 7"/>
            <p:cNvSpPr/>
            <p:nvPr/>
          </p:nvSpPr>
          <p:spPr>
            <a:xfrm rot="5400000">
              <a:off x="6217271" y="3277044"/>
              <a:ext cx="767980" cy="547429"/>
            </a:xfrm>
            <a:prstGeom prst="bentArrow">
              <a:avLst/>
            </a:prstGeom>
            <a:solidFill>
              <a:schemeClr val="bg1"/>
            </a:solidFill>
            <a:ln>
              <a:solidFill>
                <a:srgbClr val="FF7C8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93" name="Freeform 48"/>
          <p:cNvSpPr>
            <a:spLocks/>
          </p:cNvSpPr>
          <p:nvPr/>
        </p:nvSpPr>
        <p:spPr bwMode="auto">
          <a:xfrm rot="4985251">
            <a:off x="2101280" y="3643044"/>
            <a:ext cx="223647" cy="645322"/>
          </a:xfrm>
          <a:custGeom>
            <a:avLst/>
            <a:gdLst>
              <a:gd name="T0" fmla="*/ 5 w 294"/>
              <a:gd name="T1" fmla="*/ 0 h 151"/>
              <a:gd name="T2" fmla="*/ 294 w 294"/>
              <a:gd name="T3" fmla="*/ 141 h 151"/>
              <a:gd name="T4" fmla="*/ 289 w 294"/>
              <a:gd name="T5" fmla="*/ 151 h 151"/>
              <a:gd name="T6" fmla="*/ 0 w 294"/>
              <a:gd name="T7" fmla="*/ 10 h 151"/>
              <a:gd name="T8" fmla="*/ 5 w 294"/>
              <a:gd name="T9" fmla="*/ 0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4" h="151">
                <a:moveTo>
                  <a:pt x="5" y="0"/>
                </a:moveTo>
                <a:lnTo>
                  <a:pt x="294" y="141"/>
                </a:lnTo>
                <a:lnTo>
                  <a:pt x="289" y="151"/>
                </a:lnTo>
                <a:lnTo>
                  <a:pt x="0" y="10"/>
                </a:lnTo>
                <a:lnTo>
                  <a:pt x="5" y="0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pic>
        <p:nvPicPr>
          <p:cNvPr id="16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7456" y="4612312"/>
            <a:ext cx="3377081" cy="2248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228" y="3652239"/>
            <a:ext cx="3268775" cy="2453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5" name="Rectangle 47"/>
          <p:cNvSpPr>
            <a:spLocks noChangeArrowheads="1"/>
          </p:cNvSpPr>
          <p:nvPr/>
        </p:nvSpPr>
        <p:spPr bwMode="auto">
          <a:xfrm>
            <a:off x="2524057" y="3618243"/>
            <a:ext cx="2408441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ja-JP" sz="1900" dirty="0" smtClean="0">
                <a:solidFill>
                  <a:srgbClr val="000000"/>
                </a:solidFill>
              </a:rPr>
              <a:t>Driver (Test subject)</a:t>
            </a:r>
            <a:endParaRPr lang="ja-JP" altLang="en-US" dirty="0"/>
          </a:p>
        </p:txBody>
      </p:sp>
      <p:sp>
        <p:nvSpPr>
          <p:cNvPr id="177" name="Rectangle 47"/>
          <p:cNvSpPr>
            <a:spLocks noChangeArrowheads="1"/>
          </p:cNvSpPr>
          <p:nvPr/>
        </p:nvSpPr>
        <p:spPr bwMode="auto">
          <a:xfrm>
            <a:off x="3176195" y="4653378"/>
            <a:ext cx="181859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ja-JP" sz="1600" dirty="0" smtClean="0"/>
              <a:t>[With the DRL ON]</a:t>
            </a:r>
            <a:endParaRPr lang="ja-JP" altLang="en-US" sz="1600" dirty="0"/>
          </a:p>
        </p:txBody>
      </p:sp>
      <p:sp>
        <p:nvSpPr>
          <p:cNvPr id="178" name="Rectangle 47"/>
          <p:cNvSpPr>
            <a:spLocks noChangeArrowheads="1"/>
          </p:cNvSpPr>
          <p:nvPr/>
        </p:nvSpPr>
        <p:spPr bwMode="auto">
          <a:xfrm>
            <a:off x="5888246" y="3714149"/>
            <a:ext cx="181859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ja-JP" sz="1600" dirty="0" smtClean="0"/>
              <a:t>[With the LB ON]</a:t>
            </a:r>
            <a:endParaRPr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03914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タイトル 1"/>
          <p:cNvSpPr txBox="1">
            <a:spLocks/>
          </p:cNvSpPr>
          <p:nvPr/>
        </p:nvSpPr>
        <p:spPr>
          <a:xfrm>
            <a:off x="395536" y="19976"/>
            <a:ext cx="8291264" cy="8629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altLang="ja-JP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Results</a:t>
            </a:r>
            <a:r>
              <a:rPr lang="en-US" altLang="ja-JP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: Evaluation of </a:t>
            </a:r>
            <a:r>
              <a:rPr lang="en-US" altLang="ja-JP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glare by the drivers</a:t>
            </a:r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691185" y="664783"/>
            <a:ext cx="242406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        Dusk : 1,000 [lx]      </a:t>
            </a:r>
            <a:endParaRPr kumimoji="1" lang="ja-JP" altLang="en-US" dirty="0"/>
          </a:p>
        </p:txBody>
      </p:sp>
      <p:sp>
        <p:nvSpPr>
          <p:cNvPr id="2" name="テキスト ボックス 1"/>
          <p:cNvSpPr txBox="1"/>
          <p:nvPr/>
        </p:nvSpPr>
        <p:spPr>
          <a:xfrm rot="16200000">
            <a:off x="-1279720" y="2103522"/>
            <a:ext cx="2971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 smtClean="0"/>
              <a:t>Percentages of </a:t>
            </a:r>
            <a:br>
              <a:rPr lang="en-US" altLang="ja-JP" sz="1400" dirty="0" smtClean="0"/>
            </a:br>
            <a:r>
              <a:rPr lang="en-US" altLang="ja-JP" sz="1400" dirty="0" smtClean="0"/>
              <a:t>test subjects’ evaluation ratings</a:t>
            </a:r>
            <a:endParaRPr kumimoji="1" lang="ja-JP" altLang="en-US" sz="14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13D46-D2B7-46BC-9262-C3D464413BEA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234801" y="664783"/>
            <a:ext cx="206447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        Night : 0 [lx]      </a:t>
            </a:r>
            <a:endParaRPr kumimoji="1" lang="ja-JP" altLang="en-US" dirty="0"/>
          </a:p>
        </p:txBody>
      </p:sp>
      <p:grpSp>
        <p:nvGrpSpPr>
          <p:cNvPr id="68" name="グループ化 67"/>
          <p:cNvGrpSpPr/>
          <p:nvPr/>
        </p:nvGrpSpPr>
        <p:grpSpPr>
          <a:xfrm>
            <a:off x="7590872" y="1015210"/>
            <a:ext cx="1553128" cy="2776441"/>
            <a:chOff x="5445939" y="2066896"/>
            <a:chExt cx="1827808" cy="2855950"/>
          </a:xfrm>
        </p:grpSpPr>
        <p:pic>
          <p:nvPicPr>
            <p:cNvPr id="69" name="Picture 3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560" t="17433" r="802" b="24444"/>
            <a:stretch/>
          </p:blipFill>
          <p:spPr bwMode="auto">
            <a:xfrm>
              <a:off x="5445939" y="2066896"/>
              <a:ext cx="1827808" cy="2855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0" name="正方形/長方形 69"/>
            <p:cNvSpPr/>
            <p:nvPr/>
          </p:nvSpPr>
          <p:spPr>
            <a:xfrm>
              <a:off x="5847337" y="2188552"/>
              <a:ext cx="1185366" cy="2642412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Meiryo UI"/>
                <a:cs typeface="Meiryo UI"/>
              </a:endParaRPr>
            </a:p>
          </p:txBody>
        </p:sp>
        <p:sp>
          <p:nvSpPr>
            <p:cNvPr id="71" name="Text Box 6"/>
            <p:cNvSpPr txBox="1">
              <a:spLocks noChangeArrowheads="1"/>
            </p:cNvSpPr>
            <p:nvPr/>
          </p:nvSpPr>
          <p:spPr bwMode="auto">
            <a:xfrm>
              <a:off x="5957431" y="2202933"/>
              <a:ext cx="1206221" cy="189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spAutoFit/>
            </a:bodyPr>
            <a:lstStyle/>
            <a:p>
              <a:pPr marL="0" marR="0" lvl="0" indent="0" algn="just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ＭＳ Ｐ明朝" panose="02020600040205080304" pitchFamily="18" charset="-128"/>
                  <a:cs typeface="Times New Roman" panose="02020603050405020304" pitchFamily="18" charset="0"/>
                </a:rPr>
                <a:t>9: Imperceptible</a:t>
              </a:r>
              <a:endParaRPr kumimoji="0" lang="ja-JP" altLang="en-US" b="0" i="0" u="none" strike="noStrike" kern="1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72" name="Text Box 7"/>
            <p:cNvSpPr txBox="1">
              <a:spLocks noChangeArrowheads="1"/>
            </p:cNvSpPr>
            <p:nvPr/>
          </p:nvSpPr>
          <p:spPr bwMode="auto">
            <a:xfrm>
              <a:off x="5956160" y="2499312"/>
              <a:ext cx="284387" cy="3147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lvl="0" indent="0" algn="just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ＭＳ Ｐ明朝" panose="02020600040205080304" pitchFamily="18" charset="-128"/>
                  <a:cs typeface="Times New Roman" panose="02020603050405020304" pitchFamily="18" charset="0"/>
                </a:rPr>
                <a:t>8:</a:t>
              </a:r>
              <a:endParaRPr kumimoji="0" lang="ja-JP" altLang="en-US" b="0" i="0" u="none" strike="noStrike" kern="1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73" name="Text Box 8"/>
            <p:cNvSpPr txBox="1">
              <a:spLocks noChangeArrowheads="1"/>
            </p:cNvSpPr>
            <p:nvPr/>
          </p:nvSpPr>
          <p:spPr bwMode="auto">
            <a:xfrm>
              <a:off x="5956160" y="3091084"/>
              <a:ext cx="284387" cy="3147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lvl="0" indent="0" algn="just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ＭＳ Ｐ明朝" panose="02020600040205080304" pitchFamily="18" charset="-128"/>
                  <a:cs typeface="Times New Roman" panose="02020603050405020304" pitchFamily="18" charset="0"/>
                </a:rPr>
                <a:t>6:</a:t>
              </a:r>
              <a:endParaRPr kumimoji="0" lang="ja-JP" altLang="en-US" b="0" i="0" u="none" strike="noStrike" kern="1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74" name="Text Box 9"/>
            <p:cNvSpPr txBox="1">
              <a:spLocks noChangeArrowheads="1"/>
            </p:cNvSpPr>
            <p:nvPr/>
          </p:nvSpPr>
          <p:spPr bwMode="auto">
            <a:xfrm>
              <a:off x="5956160" y="3701379"/>
              <a:ext cx="284387" cy="3147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lvl="0" indent="0" algn="just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ＭＳ Ｐ明朝" panose="02020600040205080304" pitchFamily="18" charset="-128"/>
                  <a:cs typeface="Times New Roman" panose="02020603050405020304" pitchFamily="18" charset="0"/>
                </a:rPr>
                <a:t>4:</a:t>
              </a:r>
              <a:endParaRPr kumimoji="0" lang="ja-JP" altLang="en-US" b="0" i="0" u="none" strike="noStrike" kern="1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10"/>
            <p:cNvSpPr txBox="1">
              <a:spLocks noChangeArrowheads="1"/>
            </p:cNvSpPr>
            <p:nvPr/>
          </p:nvSpPr>
          <p:spPr bwMode="auto">
            <a:xfrm>
              <a:off x="5956160" y="4286342"/>
              <a:ext cx="284387" cy="3147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lvl="0" indent="0" algn="just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ＭＳ Ｐ明朝" panose="02020600040205080304" pitchFamily="18" charset="-128"/>
                  <a:cs typeface="Times New Roman" panose="02020603050405020304" pitchFamily="18" charset="0"/>
                </a:rPr>
                <a:t>2:</a:t>
              </a:r>
              <a:endParaRPr kumimoji="0" lang="ja-JP" altLang="en-US" b="0" i="0" u="none" strike="noStrike" kern="1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76" name="Text Box 11"/>
            <p:cNvSpPr txBox="1">
              <a:spLocks noChangeArrowheads="1"/>
            </p:cNvSpPr>
            <p:nvPr/>
          </p:nvSpPr>
          <p:spPr bwMode="auto">
            <a:xfrm>
              <a:off x="5950979" y="2797519"/>
              <a:ext cx="1206221" cy="189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spAutoFit/>
            </a:bodyPr>
            <a:lstStyle/>
            <a:p>
              <a:pPr marL="0" marR="0" lvl="0" indent="0" algn="just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ＭＳ Ｐ明朝" panose="02020600040205080304" pitchFamily="18" charset="-128"/>
                  <a:cs typeface="Times New Roman" panose="02020603050405020304" pitchFamily="18" charset="0"/>
                </a:rPr>
                <a:t>7: Satisfactory</a:t>
              </a:r>
              <a:endParaRPr kumimoji="0" lang="ja-JP" altLang="en-US" b="0" i="0" u="none" strike="noStrike" kern="1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77" name="Text Box 12"/>
            <p:cNvSpPr txBox="1">
              <a:spLocks noChangeArrowheads="1"/>
            </p:cNvSpPr>
            <p:nvPr/>
          </p:nvSpPr>
          <p:spPr bwMode="auto">
            <a:xfrm>
              <a:off x="5957431" y="3402036"/>
              <a:ext cx="1206221" cy="189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spAutoFit/>
            </a:bodyPr>
            <a:lstStyle/>
            <a:p>
              <a:pPr marL="0" marR="0" lvl="0" indent="0" algn="just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ＭＳ Ｐ明朝" panose="02020600040205080304" pitchFamily="18" charset="-128"/>
                  <a:cs typeface="Times New Roman" panose="02020603050405020304" pitchFamily="18" charset="0"/>
                </a:rPr>
                <a:t>5: Tolerable</a:t>
              </a:r>
              <a:endParaRPr kumimoji="0" lang="ja-JP" altLang="en-US" b="0" i="0" u="none" strike="noStrike" kern="1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78" name="Text Box 13"/>
            <p:cNvSpPr txBox="1">
              <a:spLocks noChangeArrowheads="1"/>
            </p:cNvSpPr>
            <p:nvPr/>
          </p:nvSpPr>
          <p:spPr bwMode="auto">
            <a:xfrm>
              <a:off x="5957431" y="3988333"/>
              <a:ext cx="1206221" cy="189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spAutoFit/>
            </a:bodyPr>
            <a:lstStyle/>
            <a:p>
              <a:pPr marL="0" marR="0" lvl="0" indent="0" algn="just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ＭＳ Ｐ明朝" panose="02020600040205080304" pitchFamily="18" charset="-128"/>
                  <a:cs typeface="Times New Roman" panose="02020603050405020304" pitchFamily="18" charset="0"/>
                </a:rPr>
                <a:t>3: Disturbing</a:t>
              </a:r>
              <a:endParaRPr kumimoji="0" lang="ja-JP" altLang="en-US" b="0" i="0" u="none" strike="noStrike" kern="1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79" name="Text Box 14"/>
            <p:cNvSpPr txBox="1">
              <a:spLocks noChangeArrowheads="1"/>
            </p:cNvSpPr>
            <p:nvPr/>
          </p:nvSpPr>
          <p:spPr bwMode="auto">
            <a:xfrm>
              <a:off x="5957431" y="4606821"/>
              <a:ext cx="1206221" cy="189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spAutoFit/>
            </a:bodyPr>
            <a:lstStyle/>
            <a:p>
              <a:pPr marL="0" marR="0" lvl="0" indent="0" algn="just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ＭＳ Ｐ明朝" panose="02020600040205080304" pitchFamily="18" charset="-128"/>
                  <a:cs typeface="Times New Roman" panose="02020603050405020304" pitchFamily="18" charset="0"/>
                </a:rPr>
                <a:t>1: Intolerable</a:t>
              </a:r>
              <a:endParaRPr kumimoji="0" lang="ja-JP" altLang="en-US" b="0" i="0" u="none" strike="noStrike" kern="1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</p:grpSp>
      <p:sp>
        <p:nvSpPr>
          <p:cNvPr id="97" name="テキスト ボックス 96"/>
          <p:cNvSpPr txBox="1"/>
          <p:nvPr/>
        </p:nvSpPr>
        <p:spPr>
          <a:xfrm>
            <a:off x="4664724" y="3764435"/>
            <a:ext cx="243579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        Day : 10,000 [lx]      </a:t>
            </a:r>
            <a:endParaRPr kumimoji="1" lang="ja-JP" altLang="en-US" dirty="0"/>
          </a:p>
        </p:txBody>
      </p:sp>
      <p:sp>
        <p:nvSpPr>
          <p:cNvPr id="98" name="テキスト ボックス 97"/>
          <p:cNvSpPr txBox="1"/>
          <p:nvPr/>
        </p:nvSpPr>
        <p:spPr>
          <a:xfrm rot="16200000">
            <a:off x="-1306181" y="5203174"/>
            <a:ext cx="2971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 smtClean="0"/>
              <a:t>Percentages of </a:t>
            </a:r>
            <a:br>
              <a:rPr lang="en-US" altLang="ja-JP" sz="1400" dirty="0" smtClean="0"/>
            </a:br>
            <a:r>
              <a:rPr lang="en-US" altLang="ja-JP" sz="1400" dirty="0" smtClean="0"/>
              <a:t>test subjects’ evaluation ratings</a:t>
            </a:r>
            <a:endParaRPr kumimoji="1" lang="ja-JP" altLang="en-US" sz="1400" dirty="0"/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1208340" y="3764435"/>
            <a:ext cx="237116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        Dusk: 2,000 [lx]      </a:t>
            </a:r>
            <a:endParaRPr kumimoji="1" lang="ja-JP" altLang="en-US" dirty="0"/>
          </a:p>
        </p:txBody>
      </p:sp>
      <p:grpSp>
        <p:nvGrpSpPr>
          <p:cNvPr id="102" name="グループ化 101"/>
          <p:cNvGrpSpPr/>
          <p:nvPr/>
        </p:nvGrpSpPr>
        <p:grpSpPr>
          <a:xfrm>
            <a:off x="7564411" y="4114862"/>
            <a:ext cx="1553128" cy="2776441"/>
            <a:chOff x="5445939" y="2066896"/>
            <a:chExt cx="1827808" cy="2855950"/>
          </a:xfrm>
        </p:grpSpPr>
        <p:pic>
          <p:nvPicPr>
            <p:cNvPr id="103" name="Picture 3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560" t="17433" r="802" b="24444"/>
            <a:stretch/>
          </p:blipFill>
          <p:spPr bwMode="auto">
            <a:xfrm>
              <a:off x="5445939" y="2066896"/>
              <a:ext cx="1827808" cy="2855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4" name="正方形/長方形 103"/>
            <p:cNvSpPr/>
            <p:nvPr/>
          </p:nvSpPr>
          <p:spPr>
            <a:xfrm>
              <a:off x="5847337" y="2188552"/>
              <a:ext cx="1185366" cy="2642412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Meiryo UI"/>
                <a:cs typeface="Meiryo UI"/>
              </a:endParaRPr>
            </a:p>
          </p:txBody>
        </p:sp>
        <p:sp>
          <p:nvSpPr>
            <p:cNvPr id="105" name="Text Box 6"/>
            <p:cNvSpPr txBox="1">
              <a:spLocks noChangeArrowheads="1"/>
            </p:cNvSpPr>
            <p:nvPr/>
          </p:nvSpPr>
          <p:spPr bwMode="auto">
            <a:xfrm>
              <a:off x="5957431" y="2202933"/>
              <a:ext cx="1206221" cy="189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spAutoFit/>
            </a:bodyPr>
            <a:lstStyle/>
            <a:p>
              <a:pPr marL="0" marR="0" lvl="0" indent="0" algn="just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ＭＳ Ｐ明朝" panose="02020600040205080304" pitchFamily="18" charset="-128"/>
                  <a:cs typeface="Times New Roman" panose="02020603050405020304" pitchFamily="18" charset="0"/>
                </a:rPr>
                <a:t>9: Imperceptible</a:t>
              </a:r>
              <a:endParaRPr kumimoji="0" lang="ja-JP" altLang="en-US" b="0" i="0" u="none" strike="noStrike" kern="1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106" name="Text Box 7"/>
            <p:cNvSpPr txBox="1">
              <a:spLocks noChangeArrowheads="1"/>
            </p:cNvSpPr>
            <p:nvPr/>
          </p:nvSpPr>
          <p:spPr bwMode="auto">
            <a:xfrm>
              <a:off x="5956160" y="2499312"/>
              <a:ext cx="284387" cy="3147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lvl="0" indent="0" algn="just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ＭＳ Ｐ明朝" panose="02020600040205080304" pitchFamily="18" charset="-128"/>
                  <a:cs typeface="Times New Roman" panose="02020603050405020304" pitchFamily="18" charset="0"/>
                </a:rPr>
                <a:t>8:</a:t>
              </a:r>
              <a:endParaRPr kumimoji="0" lang="ja-JP" altLang="en-US" b="0" i="0" u="none" strike="noStrike" kern="1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8"/>
            <p:cNvSpPr txBox="1">
              <a:spLocks noChangeArrowheads="1"/>
            </p:cNvSpPr>
            <p:nvPr/>
          </p:nvSpPr>
          <p:spPr bwMode="auto">
            <a:xfrm>
              <a:off x="5956160" y="3091084"/>
              <a:ext cx="284387" cy="3147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lvl="0" indent="0" algn="just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ＭＳ Ｐ明朝" panose="02020600040205080304" pitchFamily="18" charset="-128"/>
                  <a:cs typeface="Times New Roman" panose="02020603050405020304" pitchFamily="18" charset="0"/>
                </a:rPr>
                <a:t>6:</a:t>
              </a:r>
              <a:endParaRPr kumimoji="0" lang="ja-JP" altLang="en-US" b="0" i="0" u="none" strike="noStrike" kern="1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108" name="Text Box 9"/>
            <p:cNvSpPr txBox="1">
              <a:spLocks noChangeArrowheads="1"/>
            </p:cNvSpPr>
            <p:nvPr/>
          </p:nvSpPr>
          <p:spPr bwMode="auto">
            <a:xfrm>
              <a:off x="5956160" y="3701379"/>
              <a:ext cx="284387" cy="3147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lvl="0" indent="0" algn="just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ＭＳ Ｐ明朝" panose="02020600040205080304" pitchFamily="18" charset="-128"/>
                  <a:cs typeface="Times New Roman" panose="02020603050405020304" pitchFamily="18" charset="0"/>
                </a:rPr>
                <a:t>4:</a:t>
              </a:r>
              <a:endParaRPr kumimoji="0" lang="ja-JP" altLang="en-US" b="0" i="0" u="none" strike="noStrike" kern="1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10"/>
            <p:cNvSpPr txBox="1">
              <a:spLocks noChangeArrowheads="1"/>
            </p:cNvSpPr>
            <p:nvPr/>
          </p:nvSpPr>
          <p:spPr bwMode="auto">
            <a:xfrm>
              <a:off x="5956160" y="4286342"/>
              <a:ext cx="284387" cy="3147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lvl="0" indent="0" algn="just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ＭＳ Ｐ明朝" panose="02020600040205080304" pitchFamily="18" charset="-128"/>
                  <a:cs typeface="Times New Roman" panose="02020603050405020304" pitchFamily="18" charset="0"/>
                </a:rPr>
                <a:t>2:</a:t>
              </a:r>
              <a:endParaRPr kumimoji="0" lang="ja-JP" altLang="en-US" b="0" i="0" u="none" strike="noStrike" kern="1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110" name="Text Box 11"/>
            <p:cNvSpPr txBox="1">
              <a:spLocks noChangeArrowheads="1"/>
            </p:cNvSpPr>
            <p:nvPr/>
          </p:nvSpPr>
          <p:spPr bwMode="auto">
            <a:xfrm>
              <a:off x="5950979" y="2797519"/>
              <a:ext cx="1206221" cy="189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spAutoFit/>
            </a:bodyPr>
            <a:lstStyle/>
            <a:p>
              <a:pPr marL="0" marR="0" lvl="0" indent="0" algn="just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ＭＳ Ｐ明朝" panose="02020600040205080304" pitchFamily="18" charset="-128"/>
                  <a:cs typeface="Times New Roman" panose="02020603050405020304" pitchFamily="18" charset="0"/>
                </a:rPr>
                <a:t>7: Satisfactory</a:t>
              </a:r>
              <a:endParaRPr kumimoji="0" lang="ja-JP" altLang="en-US" b="0" i="0" u="none" strike="noStrike" kern="1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111" name="Text Box 12"/>
            <p:cNvSpPr txBox="1">
              <a:spLocks noChangeArrowheads="1"/>
            </p:cNvSpPr>
            <p:nvPr/>
          </p:nvSpPr>
          <p:spPr bwMode="auto">
            <a:xfrm>
              <a:off x="5957431" y="3402036"/>
              <a:ext cx="1206221" cy="189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spAutoFit/>
            </a:bodyPr>
            <a:lstStyle/>
            <a:p>
              <a:pPr marL="0" marR="0" lvl="0" indent="0" algn="just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ＭＳ Ｐ明朝" panose="02020600040205080304" pitchFamily="18" charset="-128"/>
                  <a:cs typeface="Times New Roman" panose="02020603050405020304" pitchFamily="18" charset="0"/>
                </a:rPr>
                <a:t>5: Tolerable</a:t>
              </a:r>
              <a:endParaRPr kumimoji="0" lang="ja-JP" altLang="en-US" b="0" i="0" u="none" strike="noStrike" kern="1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112" name="Text Box 13"/>
            <p:cNvSpPr txBox="1">
              <a:spLocks noChangeArrowheads="1"/>
            </p:cNvSpPr>
            <p:nvPr/>
          </p:nvSpPr>
          <p:spPr bwMode="auto">
            <a:xfrm>
              <a:off x="5957431" y="3988333"/>
              <a:ext cx="1206221" cy="189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spAutoFit/>
            </a:bodyPr>
            <a:lstStyle/>
            <a:p>
              <a:pPr marL="0" marR="0" lvl="0" indent="0" algn="just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ＭＳ Ｐ明朝" panose="02020600040205080304" pitchFamily="18" charset="-128"/>
                  <a:cs typeface="Times New Roman" panose="02020603050405020304" pitchFamily="18" charset="0"/>
                </a:rPr>
                <a:t>3: Disturbing</a:t>
              </a:r>
              <a:endParaRPr kumimoji="0" lang="ja-JP" altLang="en-US" b="0" i="0" u="none" strike="noStrike" kern="1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113" name="Text Box 14"/>
            <p:cNvSpPr txBox="1">
              <a:spLocks noChangeArrowheads="1"/>
            </p:cNvSpPr>
            <p:nvPr/>
          </p:nvSpPr>
          <p:spPr bwMode="auto">
            <a:xfrm>
              <a:off x="5957431" y="4606821"/>
              <a:ext cx="1206221" cy="189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spAutoFit/>
            </a:bodyPr>
            <a:lstStyle/>
            <a:p>
              <a:pPr marL="0" marR="0" lvl="0" indent="0" algn="just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ＭＳ Ｐ明朝" panose="02020600040205080304" pitchFamily="18" charset="-128"/>
                  <a:cs typeface="Times New Roman" panose="02020603050405020304" pitchFamily="18" charset="0"/>
                </a:rPr>
                <a:t>1: Intolerable</a:t>
              </a:r>
              <a:endParaRPr kumimoji="0" lang="ja-JP" altLang="en-US" b="0" i="0" u="none" strike="noStrike" kern="1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</p:grpSp>
      <p:pic>
        <p:nvPicPr>
          <p:cNvPr id="30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84" t="7712" r="22926" b="3941"/>
          <a:stretch/>
        </p:blipFill>
        <p:spPr bwMode="auto">
          <a:xfrm>
            <a:off x="433336" y="1008655"/>
            <a:ext cx="3578241" cy="2832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34" t="8098" r="23507" b="4802"/>
          <a:stretch/>
        </p:blipFill>
        <p:spPr bwMode="auto">
          <a:xfrm>
            <a:off x="4013420" y="4092671"/>
            <a:ext cx="3549122" cy="279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5" name="Picture 143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5" t="7800" r="23685" b="5120"/>
          <a:stretch/>
        </p:blipFill>
        <p:spPr bwMode="auto">
          <a:xfrm>
            <a:off x="3993626" y="1015209"/>
            <a:ext cx="3578355" cy="2841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6" name="Picture 144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46" t="8132" r="23888" b="4470"/>
          <a:stretch/>
        </p:blipFill>
        <p:spPr bwMode="auto">
          <a:xfrm>
            <a:off x="422256" y="4065053"/>
            <a:ext cx="3564704" cy="285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正方形/長方形 15"/>
          <p:cNvSpPr/>
          <p:nvPr/>
        </p:nvSpPr>
        <p:spPr>
          <a:xfrm>
            <a:off x="7740352" y="2604189"/>
            <a:ext cx="1304615" cy="106490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正方形/長方形 137"/>
          <p:cNvSpPr/>
          <p:nvPr/>
        </p:nvSpPr>
        <p:spPr>
          <a:xfrm>
            <a:off x="7688667" y="5715767"/>
            <a:ext cx="1304615" cy="106490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2" name="直線コネクタ 61"/>
          <p:cNvCxnSpPr/>
          <p:nvPr/>
        </p:nvCxnSpPr>
        <p:spPr>
          <a:xfrm>
            <a:off x="2383505" y="1047073"/>
            <a:ext cx="0" cy="252000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/>
          <p:cNvCxnSpPr/>
          <p:nvPr/>
        </p:nvCxnSpPr>
        <p:spPr>
          <a:xfrm>
            <a:off x="5950641" y="1047073"/>
            <a:ext cx="0" cy="252000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コネクタ 64"/>
          <p:cNvCxnSpPr/>
          <p:nvPr/>
        </p:nvCxnSpPr>
        <p:spPr>
          <a:xfrm>
            <a:off x="2383505" y="4065053"/>
            <a:ext cx="0" cy="255600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コネクタ 65"/>
          <p:cNvCxnSpPr/>
          <p:nvPr/>
        </p:nvCxnSpPr>
        <p:spPr>
          <a:xfrm>
            <a:off x="5950641" y="4085077"/>
            <a:ext cx="0" cy="255600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正方形/長方形 66"/>
          <p:cNvSpPr/>
          <p:nvPr/>
        </p:nvSpPr>
        <p:spPr>
          <a:xfrm>
            <a:off x="7124069" y="2684827"/>
            <a:ext cx="355533" cy="67216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正方形/長方形 79"/>
          <p:cNvSpPr/>
          <p:nvPr/>
        </p:nvSpPr>
        <p:spPr>
          <a:xfrm>
            <a:off x="6590230" y="2103406"/>
            <a:ext cx="346139" cy="126125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正方形/長方形 80"/>
          <p:cNvSpPr/>
          <p:nvPr/>
        </p:nvSpPr>
        <p:spPr>
          <a:xfrm>
            <a:off x="6053401" y="2113554"/>
            <a:ext cx="349129" cy="124343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正方形/長方形 81"/>
          <p:cNvSpPr/>
          <p:nvPr/>
        </p:nvSpPr>
        <p:spPr>
          <a:xfrm>
            <a:off x="5510168" y="3019632"/>
            <a:ext cx="355533" cy="3361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正方形/長方形 82"/>
          <p:cNvSpPr/>
          <p:nvPr/>
        </p:nvSpPr>
        <p:spPr>
          <a:xfrm>
            <a:off x="4984096" y="2673789"/>
            <a:ext cx="355533" cy="67216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正方形/長方形 83"/>
          <p:cNvSpPr/>
          <p:nvPr/>
        </p:nvSpPr>
        <p:spPr>
          <a:xfrm>
            <a:off x="3503249" y="1524116"/>
            <a:ext cx="349200" cy="180176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正方形/長方形 84"/>
          <p:cNvSpPr/>
          <p:nvPr/>
        </p:nvSpPr>
        <p:spPr>
          <a:xfrm>
            <a:off x="2990644" y="1398422"/>
            <a:ext cx="349835" cy="19055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正方形/長方形 85"/>
          <p:cNvSpPr/>
          <p:nvPr/>
        </p:nvSpPr>
        <p:spPr>
          <a:xfrm>
            <a:off x="2475976" y="1398422"/>
            <a:ext cx="344130" cy="190589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正方形/長方形 86"/>
          <p:cNvSpPr/>
          <p:nvPr/>
        </p:nvSpPr>
        <p:spPr>
          <a:xfrm>
            <a:off x="1941644" y="2538524"/>
            <a:ext cx="335516" cy="7812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正方形/長方形 87"/>
          <p:cNvSpPr/>
          <p:nvPr/>
        </p:nvSpPr>
        <p:spPr>
          <a:xfrm>
            <a:off x="1420101" y="2876951"/>
            <a:ext cx="333844" cy="44277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正方形/長方形 88"/>
          <p:cNvSpPr/>
          <p:nvPr/>
        </p:nvSpPr>
        <p:spPr>
          <a:xfrm>
            <a:off x="906513" y="2880197"/>
            <a:ext cx="343049" cy="43893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正方形/長方形 89"/>
          <p:cNvSpPr/>
          <p:nvPr/>
        </p:nvSpPr>
        <p:spPr>
          <a:xfrm>
            <a:off x="1420100" y="6174000"/>
            <a:ext cx="349200" cy="234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正方形/長方形 90"/>
          <p:cNvSpPr/>
          <p:nvPr/>
        </p:nvSpPr>
        <p:spPr>
          <a:xfrm>
            <a:off x="1941644" y="5941426"/>
            <a:ext cx="348311" cy="46657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正方形/長方形 91"/>
          <p:cNvSpPr/>
          <p:nvPr/>
        </p:nvSpPr>
        <p:spPr>
          <a:xfrm>
            <a:off x="2475975" y="5148837"/>
            <a:ext cx="344131" cy="12591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正方形/長方形 92"/>
          <p:cNvSpPr/>
          <p:nvPr/>
        </p:nvSpPr>
        <p:spPr>
          <a:xfrm>
            <a:off x="2999705" y="5363077"/>
            <a:ext cx="375102" cy="104492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正方形/長方形 93"/>
          <p:cNvSpPr/>
          <p:nvPr/>
        </p:nvSpPr>
        <p:spPr>
          <a:xfrm>
            <a:off x="3542012" y="5793851"/>
            <a:ext cx="337190" cy="61414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正方形/長方形 94"/>
          <p:cNvSpPr/>
          <p:nvPr/>
        </p:nvSpPr>
        <p:spPr>
          <a:xfrm>
            <a:off x="6053401" y="5713145"/>
            <a:ext cx="355533" cy="67216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正方形/長方形 95"/>
          <p:cNvSpPr/>
          <p:nvPr/>
        </p:nvSpPr>
        <p:spPr>
          <a:xfrm>
            <a:off x="5528667" y="6161038"/>
            <a:ext cx="349200" cy="234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正方形/長方形 99"/>
          <p:cNvSpPr/>
          <p:nvPr/>
        </p:nvSpPr>
        <p:spPr>
          <a:xfrm>
            <a:off x="6567723" y="6058914"/>
            <a:ext cx="355533" cy="3361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正方形/長方形 100"/>
          <p:cNvSpPr/>
          <p:nvPr/>
        </p:nvSpPr>
        <p:spPr>
          <a:xfrm>
            <a:off x="7101120" y="6058914"/>
            <a:ext cx="355533" cy="3361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890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6745"/>
            <a:ext cx="8229600" cy="779967"/>
          </a:xfrm>
        </p:spPr>
        <p:txBody>
          <a:bodyPr>
            <a:normAutofit/>
          </a:bodyPr>
          <a:lstStyle/>
          <a:p>
            <a:r>
              <a:rPr lang="en-US" altLang="ja-JP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</a:t>
            </a:r>
            <a:endParaRPr kumimoji="1" lang="ja-JP" altLang="en-US" sz="3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1412776"/>
            <a:ext cx="8064896" cy="2088232"/>
          </a:xfrm>
        </p:spPr>
        <p:txBody>
          <a:bodyPr>
            <a:noAutofit/>
          </a:bodyPr>
          <a:lstStyle/>
          <a:p>
            <a:pPr marL="631825" indent="-631825">
              <a:spcAft>
                <a:spcPts val="1200"/>
              </a:spcAft>
              <a:buClr>
                <a:srgbClr val="7030A0"/>
              </a:buClr>
              <a:buNone/>
            </a:pPr>
            <a:r>
              <a:rPr lang="ja-JP" altLang="en-US" sz="2800" dirty="0" smtClean="0"/>
              <a:t>　　</a:t>
            </a:r>
            <a:r>
              <a:rPr lang="en-US" altLang="ja-JP" sz="2800" dirty="0"/>
              <a:t>* The lower sky </a:t>
            </a:r>
            <a:r>
              <a:rPr lang="en-US" altLang="ja-JP" sz="2800" dirty="0" err="1"/>
              <a:t>illuminance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becomes, the more glare was felt.</a:t>
            </a:r>
          </a:p>
          <a:p>
            <a:pPr marL="631825" indent="-631825">
              <a:buClr>
                <a:srgbClr val="7030A0"/>
              </a:buClr>
              <a:buNone/>
            </a:pPr>
            <a:r>
              <a:rPr lang="ja-JP" altLang="en-US" sz="2800" dirty="0"/>
              <a:t>　</a:t>
            </a:r>
            <a:r>
              <a:rPr lang="ja-JP" altLang="en-US" sz="2800" dirty="0" smtClean="0"/>
              <a:t>　</a:t>
            </a:r>
            <a:r>
              <a:rPr lang="en-US" altLang="ja-JP" sz="2800" dirty="0" smtClean="0"/>
              <a:t>*</a:t>
            </a:r>
            <a:r>
              <a:rPr lang="en-US" altLang="ja-JP" sz="2800" u="sng" dirty="0" smtClean="0"/>
              <a:t>About 80% of the test subjects feel glare caused by DRLs at night.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13D46-D2B7-46BC-9262-C3D464413BEA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 rot="5400000">
            <a:off x="4231729" y="3227102"/>
            <a:ext cx="680542" cy="2131988"/>
          </a:xfrm>
          <a:prstGeom prst="rightArrow">
            <a:avLst>
              <a:gd name="adj1" fmla="val 50241"/>
              <a:gd name="adj2" fmla="val 48644"/>
            </a:avLst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>
              <a:latin typeface="Arial" charset="0"/>
            </a:endParaRPr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755576" y="5085184"/>
            <a:ext cx="7643192" cy="8640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Clr>
                <a:srgbClr val="7030A0"/>
              </a:buClr>
              <a:buFont typeface="Arial" panose="020B0604020202020204" pitchFamily="34" charset="0"/>
              <a:buNone/>
            </a:pPr>
            <a:r>
              <a:rPr lang="en-US" altLang="ja-JP" sz="2800" u="sng" dirty="0" smtClean="0"/>
              <a:t>The DRLs of motorcycles shall not be used at night. </a:t>
            </a:r>
            <a:endParaRPr lang="ja-JP" altLang="ja-JP" sz="2800" u="sng" dirty="0"/>
          </a:p>
        </p:txBody>
      </p:sp>
    </p:spTree>
    <p:extLst>
      <p:ext uri="{BB962C8B-B14F-4D97-AF65-F5344CB8AC3E}">
        <p14:creationId xmlns:p14="http://schemas.microsoft.com/office/powerpoint/2010/main" val="301086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9728" y="1662708"/>
            <a:ext cx="8229600" cy="2952328"/>
          </a:xfrm>
        </p:spPr>
        <p:txBody>
          <a:bodyPr>
            <a:normAutofit/>
          </a:bodyPr>
          <a:lstStyle/>
          <a:p>
            <a:r>
              <a:rPr lang="en-US" altLang="ja-JP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 for your attention !</a:t>
            </a:r>
            <a:endParaRPr kumimoji="1" lang="ja-JP" alt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13D46-D2B7-46BC-9262-C3D464413BEA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120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427</Words>
  <Application>Microsoft Office PowerPoint</Application>
  <PresentationFormat>On-screen Show (4:3)</PresentationFormat>
  <Paragraphs>87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​​テーマ</vt:lpstr>
      <vt:lpstr>デザインの設定</vt:lpstr>
      <vt:lpstr>Research on Daytime Running Lamps of Motorcycles</vt:lpstr>
      <vt:lpstr>Background and Purpose</vt:lpstr>
      <vt:lpstr>Test Conditions</vt:lpstr>
      <vt:lpstr>Outline of Research</vt:lpstr>
      <vt:lpstr>PowerPoint Presentation</vt:lpstr>
      <vt:lpstr>Summary</vt:lpstr>
      <vt:lpstr>Thank you for your attention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2015-10-04T17:18:48Z</dcterms:created>
  <dcterms:modified xsi:type="dcterms:W3CDTF">2016-04-03T12:50:50Z</dcterms:modified>
</cp:coreProperties>
</file>