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19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21/03/2016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 smtClean="0"/>
              <a:t>At </a:t>
            </a:r>
            <a:r>
              <a:rPr lang="en-GB" sz="1800" dirty="0"/>
              <a:t>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25-28 October 2016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29 July </a:t>
            </a:r>
            <a:r>
              <a:rPr lang="en-GB" sz="1800" b="1" dirty="0" smtClean="0"/>
              <a:t>2016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See Annex </a:t>
            </a:r>
            <a:r>
              <a:rPr lang="en-GB" sz="1800" dirty="0" smtClean="0"/>
              <a:t>II </a:t>
            </a:r>
            <a:r>
              <a:rPr lang="en-GB" sz="1800" dirty="0"/>
              <a:t>to </a:t>
            </a:r>
            <a:r>
              <a:rPr lang="en-GB" sz="1800" dirty="0" smtClean="0"/>
              <a:t>ECE/TRANS/WP.29/1118 </a:t>
            </a:r>
            <a:r>
              <a:rPr lang="en-GB" sz="1800" dirty="0"/>
              <a:t>(</a:t>
            </a:r>
            <a:r>
              <a:rPr lang="en-US" sz="1800" dirty="0"/>
              <a:t>calendar of meetings for </a:t>
            </a:r>
            <a:r>
              <a:rPr lang="en-US" sz="1800" dirty="0" smtClean="0"/>
              <a:t>2016)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GRE-75-07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5-8 April 2016,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040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November 2015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167th</a:t>
            </a:r>
            <a:r>
              <a:rPr lang="en-GB" sz="2000" dirty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First time participation of Pakistan in WP.29 as observer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Rev. 3 of the 1958 Agreement: in March 2016, EU to deliver its </a:t>
            </a:r>
            <a:r>
              <a:rPr lang="en-US" sz="2000" dirty="0" smtClean="0"/>
              <a:t>position </a:t>
            </a:r>
            <a:r>
              <a:rPr lang="en-US" sz="2000" dirty="0"/>
              <a:t>on the majority issue (3/4 or 4/5) and WP.29 to seek unanimity on the final text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WP.29 reconfirmed </a:t>
            </a:r>
            <a:r>
              <a:rPr lang="en-US" sz="2000" dirty="0"/>
              <a:t>its earlier mandate </a:t>
            </a:r>
            <a:r>
              <a:rPr lang="en-US" sz="2000" dirty="0" smtClean="0"/>
              <a:t>to </a:t>
            </a:r>
            <a:r>
              <a:rPr lang="en-US" sz="2000" dirty="0"/>
              <a:t>prepare a repository (resolution) on light sources and </a:t>
            </a:r>
            <a:r>
              <a:rPr lang="en-US" sz="2000" dirty="0" smtClean="0"/>
              <a:t>insisted </a:t>
            </a:r>
            <a:r>
              <a:rPr lang="en-US" sz="2000" dirty="0"/>
              <a:t>on </a:t>
            </a:r>
            <a:r>
              <a:rPr lang="en-US" sz="2000" dirty="0" smtClean="0"/>
              <a:t>its availability in </a:t>
            </a:r>
            <a:r>
              <a:rPr lang="en-US" sz="2000" dirty="0"/>
              <a:t>the three official languages </a:t>
            </a:r>
            <a:r>
              <a:rPr lang="en-US" sz="2000" dirty="0" smtClean="0"/>
              <a:t>(E, F, R)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Draft </a:t>
            </a:r>
            <a:r>
              <a:rPr lang="en-US" sz="2000" dirty="0" err="1"/>
              <a:t>programme</a:t>
            </a:r>
            <a:r>
              <a:rPr lang="en-US" sz="2000" dirty="0"/>
              <a:t> of work and biennial evaluation (2016-2017) approved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Mr. B. </a:t>
            </a:r>
            <a:r>
              <a:rPr lang="en-US" sz="2000" dirty="0" err="1"/>
              <a:t>Kisulenko</a:t>
            </a:r>
            <a:r>
              <a:rPr lang="en-US" sz="2000" dirty="0"/>
              <a:t> (Russia) re-elected as Chair and Mr. A. </a:t>
            </a:r>
            <a:r>
              <a:rPr lang="en-US" sz="2000" dirty="0" err="1"/>
              <a:t>Erario</a:t>
            </a:r>
            <a:r>
              <a:rPr lang="en-US" sz="2000" dirty="0"/>
              <a:t> (Italy) as Vice-Chair for 2016 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ECE/TRANS/WP.29/1118</a:t>
            </a:r>
            <a:endParaRPr lang="en-US" sz="2000" dirty="0" smtClean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March 2016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168th</a:t>
            </a:r>
            <a:r>
              <a:rPr lang="en-GB" sz="2000" dirty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Opening statements by Ms. Eva Molnar, Director, UNECE Transport Division and by Mr. Jean </a:t>
            </a:r>
            <a:r>
              <a:rPr lang="en-US" sz="2000" dirty="0" err="1" smtClean="0"/>
              <a:t>Todt</a:t>
            </a:r>
            <a:r>
              <a:rPr lang="en-US" sz="2000" dirty="0" smtClean="0"/>
              <a:t>, UN Secretary-General Special Envoy for Road Safety     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Rev. 3 of the 1958 Agreement: </a:t>
            </a:r>
            <a:r>
              <a:rPr lang="en-US" sz="2000" dirty="0" smtClean="0"/>
              <a:t>the European Council supported the 4/5 majority, the European Parliament to confirm 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</a:t>
            </a:r>
            <a:r>
              <a:rPr lang="en-US" sz="2000" dirty="0" smtClean="0"/>
              <a:t>referred document ECE/TRANS/WP.20/2016/24 on Regulation No. 113 back to GRE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ECE/TRANS/WP.29/1120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13174</TotalTime>
  <Words>377</Words>
  <Application>Microsoft Office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Lighting and Light-Signalling General information and WP.29 highlights</vt:lpstr>
      <vt:lpstr>Highlights of the last session of WP.29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154</cp:revision>
  <cp:lastPrinted>2014-10-16T12:37:31Z</cp:lastPrinted>
  <dcterms:created xsi:type="dcterms:W3CDTF">2014-03-30T12:17:15Z</dcterms:created>
  <dcterms:modified xsi:type="dcterms:W3CDTF">2016-03-21T14:11:54Z</dcterms:modified>
</cp:coreProperties>
</file>