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60" y="2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30/08/2016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15-17 February 2017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18 November </a:t>
            </a:r>
            <a:r>
              <a:rPr lang="en-GB" sz="1800" b="1" dirty="0" smtClean="0"/>
              <a:t>2016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See Annex </a:t>
            </a:r>
            <a:r>
              <a:rPr lang="en-GB" sz="1800" dirty="0" smtClean="0"/>
              <a:t>III </a:t>
            </a:r>
            <a:r>
              <a:rPr lang="en-GB" sz="1800" dirty="0"/>
              <a:t>to </a:t>
            </a:r>
            <a:r>
              <a:rPr lang="en-GB" sz="1800" dirty="0" smtClean="0"/>
              <a:t>ECE/TRANS/WP.29/1123 </a:t>
            </a:r>
            <a:r>
              <a:rPr lang="en-GB" sz="1800" dirty="0" smtClean="0"/>
              <a:t>(</a:t>
            </a:r>
            <a:r>
              <a:rPr lang="en-US" sz="1800" dirty="0" smtClean="0"/>
              <a:t>calendar </a:t>
            </a:r>
            <a:r>
              <a:rPr lang="en-US" sz="1800" dirty="0"/>
              <a:t>of meetings for </a:t>
            </a:r>
            <a:r>
              <a:rPr lang="en-US" sz="1800" dirty="0" smtClean="0"/>
              <a:t>2017)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GRB-64-12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5-7 September 2016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sessions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8"/>
            <a:ext cx="9648825" cy="51847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accent2"/>
                </a:solidFill>
              </a:rPr>
              <a:t>March 2016 </a:t>
            </a:r>
            <a:r>
              <a:rPr lang="en-GB" dirty="0">
                <a:solidFill>
                  <a:schemeClr val="accent2"/>
                </a:solidFill>
              </a:rPr>
              <a:t>(</a:t>
            </a:r>
            <a:r>
              <a:rPr lang="en-GB" dirty="0" smtClean="0">
                <a:solidFill>
                  <a:schemeClr val="accent2"/>
                </a:solidFill>
              </a:rPr>
              <a:t>168th</a:t>
            </a:r>
            <a:r>
              <a:rPr lang="en-GB" dirty="0">
                <a:solidFill>
                  <a:schemeClr val="accent2"/>
                </a:solidFill>
              </a:rPr>
              <a:t>) </a:t>
            </a:r>
            <a:endParaRPr lang="en-GB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Opening statements by Ms. Eva Molnar, Director, UNECE Transport Division and by Mr. Jean </a:t>
            </a:r>
            <a:r>
              <a:rPr lang="en-US" dirty="0" err="1"/>
              <a:t>Todt</a:t>
            </a:r>
            <a:r>
              <a:rPr lang="en-US" dirty="0"/>
              <a:t>, UN Secretary-General Special Envoy for Road Safety    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Rev. 3 of the 1958 Agreement: the European Council supported the 4/5 majority, the European Parliament to confirm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QRTV Regulation adopted, would enter into force in October 2016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Proposal by Turkey to establish a new Regulation on reverse sound warning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For </a:t>
            </a:r>
            <a:r>
              <a:rPr lang="en-GB" dirty="0"/>
              <a:t>more details see: </a:t>
            </a:r>
            <a:r>
              <a:rPr lang="en-US" dirty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ECE/TRANS/WP.29/1120</a:t>
            </a:r>
            <a:endParaRPr lang="en-US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endParaRPr lang="en-GB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accent2"/>
                </a:solidFill>
              </a:rPr>
              <a:t>June 2016 </a:t>
            </a:r>
            <a:r>
              <a:rPr lang="en-GB" dirty="0">
                <a:solidFill>
                  <a:schemeClr val="accent2"/>
                </a:solidFill>
              </a:rPr>
              <a:t>(</a:t>
            </a:r>
            <a:r>
              <a:rPr lang="en-GB" dirty="0" smtClean="0">
                <a:solidFill>
                  <a:schemeClr val="accent2"/>
                </a:solidFill>
              </a:rPr>
              <a:t>169th</a:t>
            </a:r>
            <a:r>
              <a:rPr lang="en-GB" dirty="0">
                <a:solidFill>
                  <a:schemeClr val="accent2"/>
                </a:solidFill>
              </a:rPr>
              <a:t>) </a:t>
            </a:r>
            <a:endParaRPr lang="en-GB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First </a:t>
            </a:r>
            <a:r>
              <a:rPr lang="en-US" dirty="0" smtClean="0"/>
              <a:t>time participation of </a:t>
            </a:r>
            <a:r>
              <a:rPr lang="en-US" dirty="0" smtClean="0"/>
              <a:t>Malta in </a:t>
            </a:r>
            <a:r>
              <a:rPr lang="en-US" dirty="0" smtClean="0"/>
              <a:t>WP.29 as </a:t>
            </a:r>
            <a:r>
              <a:rPr lang="en-US" dirty="0" smtClean="0"/>
              <a:t>full member and their statement</a:t>
            </a:r>
            <a:endParaRPr lang="en-US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Rev</a:t>
            </a:r>
            <a:r>
              <a:rPr lang="en-US" dirty="0"/>
              <a:t>. 3 of the 1958 </a:t>
            </a:r>
            <a:r>
              <a:rPr lang="en-US" dirty="0" smtClean="0"/>
              <a:t>Agreement endorsed, EU </a:t>
            </a:r>
            <a:r>
              <a:rPr lang="en-US" dirty="0" smtClean="0"/>
              <a:t>to </a:t>
            </a:r>
            <a:r>
              <a:rPr lang="en-US" dirty="0" smtClean="0"/>
              <a:t>proceed with notification process to OLA</a:t>
            </a:r>
            <a:endParaRPr lang="en-US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Performance of systems in conditions different from the approval tests discussed, GRs to provide feedback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For more details see: </a:t>
            </a:r>
            <a:r>
              <a:rPr lang="en-US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ECE/TRANS/WP.29/1123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17308</TotalTime>
  <Words>326</Words>
  <Application>Microsoft Office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sessions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151</cp:revision>
  <cp:lastPrinted>2014-03-30T15:01:41Z</cp:lastPrinted>
  <dcterms:created xsi:type="dcterms:W3CDTF">2014-03-30T12:17:15Z</dcterms:created>
  <dcterms:modified xsi:type="dcterms:W3CDTF">2016-08-31T15:14:06Z</dcterms:modified>
</cp:coreProperties>
</file>