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4.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0" r:id="rId1"/>
    <p:sldMasterId id="2147483932" r:id="rId2"/>
    <p:sldMasterId id="2147488690" r:id="rId3"/>
    <p:sldMasterId id="2147491282" r:id="rId4"/>
    <p:sldMasterId id="2147491294" r:id="rId5"/>
  </p:sldMasterIdLst>
  <p:notesMasterIdLst>
    <p:notesMasterId r:id="rId23"/>
  </p:notesMasterIdLst>
  <p:handoutMasterIdLst>
    <p:handoutMasterId r:id="rId24"/>
  </p:handoutMasterIdLst>
  <p:sldIdLst>
    <p:sldId id="448" r:id="rId6"/>
    <p:sldId id="449" r:id="rId7"/>
    <p:sldId id="464" r:id="rId8"/>
    <p:sldId id="455" r:id="rId9"/>
    <p:sldId id="456" r:id="rId10"/>
    <p:sldId id="450" r:id="rId11"/>
    <p:sldId id="457" r:id="rId12"/>
    <p:sldId id="461" r:id="rId13"/>
    <p:sldId id="480" r:id="rId14"/>
    <p:sldId id="459" r:id="rId15"/>
    <p:sldId id="460" r:id="rId16"/>
    <p:sldId id="475" r:id="rId17"/>
    <p:sldId id="481" r:id="rId18"/>
    <p:sldId id="479" r:id="rId19"/>
    <p:sldId id="471" r:id="rId20"/>
    <p:sldId id="476" r:id="rId21"/>
    <p:sldId id="477" r:id="rId22"/>
  </p:sldIdLst>
  <p:sldSz cx="9906000" cy="6858000" type="A4"/>
  <p:notesSz cx="7010400" cy="9296400"/>
  <p:defaultTextStyle>
    <a:defPPr>
      <a:defRPr lang="zh-CN"/>
    </a:defPPr>
    <a:lvl1pPr algn="l" rtl="0" eaLnBrk="0" fontAlgn="base" hangingPunct="0">
      <a:spcBef>
        <a:spcPct val="0"/>
      </a:spcBef>
      <a:spcAft>
        <a:spcPct val="0"/>
      </a:spcAft>
      <a:defRPr sz="1400" b="1" kern="1200">
        <a:solidFill>
          <a:schemeClr val="tx1"/>
        </a:solidFill>
        <a:latin typeface="Arial" charset="0"/>
        <a:ea typeface="SimSun" pitchFamily="2" charset="-122"/>
        <a:cs typeface="+mn-cs"/>
      </a:defRPr>
    </a:lvl1pPr>
    <a:lvl2pPr marL="457200" algn="l" rtl="0" eaLnBrk="0" fontAlgn="base" hangingPunct="0">
      <a:spcBef>
        <a:spcPct val="0"/>
      </a:spcBef>
      <a:spcAft>
        <a:spcPct val="0"/>
      </a:spcAft>
      <a:defRPr sz="1400" b="1" kern="1200">
        <a:solidFill>
          <a:schemeClr val="tx1"/>
        </a:solidFill>
        <a:latin typeface="Arial" charset="0"/>
        <a:ea typeface="SimSun" pitchFamily="2" charset="-122"/>
        <a:cs typeface="+mn-cs"/>
      </a:defRPr>
    </a:lvl2pPr>
    <a:lvl3pPr marL="914400" algn="l" rtl="0" eaLnBrk="0" fontAlgn="base" hangingPunct="0">
      <a:spcBef>
        <a:spcPct val="0"/>
      </a:spcBef>
      <a:spcAft>
        <a:spcPct val="0"/>
      </a:spcAft>
      <a:defRPr sz="1400" b="1" kern="1200">
        <a:solidFill>
          <a:schemeClr val="tx1"/>
        </a:solidFill>
        <a:latin typeface="Arial" charset="0"/>
        <a:ea typeface="SimSun" pitchFamily="2" charset="-122"/>
        <a:cs typeface="+mn-cs"/>
      </a:defRPr>
    </a:lvl3pPr>
    <a:lvl4pPr marL="1371600" algn="l" rtl="0" eaLnBrk="0" fontAlgn="base" hangingPunct="0">
      <a:spcBef>
        <a:spcPct val="0"/>
      </a:spcBef>
      <a:spcAft>
        <a:spcPct val="0"/>
      </a:spcAft>
      <a:defRPr sz="1400" b="1" kern="1200">
        <a:solidFill>
          <a:schemeClr val="tx1"/>
        </a:solidFill>
        <a:latin typeface="Arial" charset="0"/>
        <a:ea typeface="SimSun" pitchFamily="2" charset="-122"/>
        <a:cs typeface="+mn-cs"/>
      </a:defRPr>
    </a:lvl4pPr>
    <a:lvl5pPr marL="1828800" algn="l" rtl="0" eaLnBrk="0" fontAlgn="base" hangingPunct="0">
      <a:spcBef>
        <a:spcPct val="0"/>
      </a:spcBef>
      <a:spcAft>
        <a:spcPct val="0"/>
      </a:spcAft>
      <a:defRPr sz="1400" b="1" kern="1200">
        <a:solidFill>
          <a:schemeClr val="tx1"/>
        </a:solidFill>
        <a:latin typeface="Arial" charset="0"/>
        <a:ea typeface="SimSun" pitchFamily="2" charset="-122"/>
        <a:cs typeface="+mn-cs"/>
      </a:defRPr>
    </a:lvl5pPr>
    <a:lvl6pPr marL="2286000" algn="l" defTabSz="914400" rtl="0" eaLnBrk="1" latinLnBrk="0" hangingPunct="1">
      <a:defRPr sz="1400" b="1" kern="1200">
        <a:solidFill>
          <a:schemeClr val="tx1"/>
        </a:solidFill>
        <a:latin typeface="Arial" charset="0"/>
        <a:ea typeface="SimSun" pitchFamily="2" charset="-122"/>
        <a:cs typeface="+mn-cs"/>
      </a:defRPr>
    </a:lvl6pPr>
    <a:lvl7pPr marL="2743200" algn="l" defTabSz="914400" rtl="0" eaLnBrk="1" latinLnBrk="0" hangingPunct="1">
      <a:defRPr sz="1400" b="1" kern="1200">
        <a:solidFill>
          <a:schemeClr val="tx1"/>
        </a:solidFill>
        <a:latin typeface="Arial" charset="0"/>
        <a:ea typeface="SimSun" pitchFamily="2" charset="-122"/>
        <a:cs typeface="+mn-cs"/>
      </a:defRPr>
    </a:lvl7pPr>
    <a:lvl8pPr marL="3200400" algn="l" defTabSz="914400" rtl="0" eaLnBrk="1" latinLnBrk="0" hangingPunct="1">
      <a:defRPr sz="1400" b="1" kern="1200">
        <a:solidFill>
          <a:schemeClr val="tx1"/>
        </a:solidFill>
        <a:latin typeface="Arial" charset="0"/>
        <a:ea typeface="SimSun" pitchFamily="2" charset="-122"/>
        <a:cs typeface="+mn-cs"/>
      </a:defRPr>
    </a:lvl8pPr>
    <a:lvl9pPr marL="3657600" algn="l" defTabSz="914400" rtl="0" eaLnBrk="1" latinLnBrk="0" hangingPunct="1">
      <a:defRPr sz="1400" b="1" kern="1200">
        <a:solidFill>
          <a:schemeClr val="tx1"/>
        </a:solidFill>
        <a:latin typeface="Arial" charset="0"/>
        <a:ea typeface="SimSun" pitchFamily="2" charset="-122"/>
        <a:cs typeface="+mn-cs"/>
      </a:defRPr>
    </a:lvl9pPr>
  </p:defaultTextStyle>
  <p:extLst>
    <p:ext uri="{EFAFB233-063F-42B5-8137-9DF3F51BA10A}">
      <p15:sldGuideLst xmlns="" xmlns:p15="http://schemas.microsoft.com/office/powerpoint/2012/main">
        <p15:guide id="1" orient="horz" pos="2087">
          <p15:clr>
            <a:srgbClr val="A4A3A4"/>
          </p15:clr>
        </p15:guide>
        <p15:guide id="2" pos="3121">
          <p15:clr>
            <a:srgbClr val="A4A3A4"/>
          </p15:clr>
        </p15:guide>
      </p15:sldGuideLst>
    </p:ext>
    <p:ext uri="{2D200454-40CA-4A62-9FC3-DE9A4176ACB9}">
      <p15:notesGuideLst xmlns=""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ABC3DF"/>
    <a:srgbClr val="207633"/>
    <a:srgbClr val="00661E"/>
    <a:srgbClr val="008000"/>
    <a:srgbClr val="339933"/>
    <a:srgbClr val="0000CC"/>
    <a:srgbClr val="24B42B"/>
    <a:srgbClr val="FFFFCC"/>
    <a:srgbClr val="5D7EB3"/>
    <a:srgbClr val="7199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53" autoAdjust="0"/>
    <p:restoredTop sz="95863" autoAdjust="0"/>
  </p:normalViewPr>
  <p:slideViewPr>
    <p:cSldViewPr>
      <p:cViewPr varScale="1">
        <p:scale>
          <a:sx n="80" d="100"/>
          <a:sy n="80" d="100"/>
        </p:scale>
        <p:origin x="-84" y="-768"/>
      </p:cViewPr>
      <p:guideLst>
        <p:guide orient="horz" pos="2087"/>
        <p:guide pos="3121"/>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37" d="100"/>
          <a:sy n="37" d="100"/>
        </p:scale>
        <p:origin x="-2453" y="-96"/>
      </p:cViewPr>
      <p:guideLst>
        <p:guide orient="horz" pos="2928"/>
        <p:guide pos="2207"/>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38446" cy="465194"/>
          </a:xfrm>
          <a:prstGeom prst="rect">
            <a:avLst/>
          </a:prstGeom>
        </p:spPr>
        <p:txBody>
          <a:bodyPr vert="horz" wrap="square" lIns="91440" tIns="45720" rIns="91440" bIns="45720" numCol="1" anchor="t" anchorCtr="0" compatLnSpc="1">
            <a:prstTxWarp prst="textNoShape">
              <a:avLst/>
            </a:prstTxWarp>
          </a:bodyPr>
          <a:lstStyle>
            <a:lvl1pPr>
              <a:defRPr kumimoji="1" sz="1200"/>
            </a:lvl1pPr>
          </a:lstStyle>
          <a:p>
            <a:endParaRPr lang="ja-JP" altLang="en-US"/>
          </a:p>
        </p:txBody>
      </p:sp>
      <p:sp>
        <p:nvSpPr>
          <p:cNvPr id="3" name="日付プレースホルダー 2"/>
          <p:cNvSpPr>
            <a:spLocks noGrp="1"/>
          </p:cNvSpPr>
          <p:nvPr>
            <p:ph type="dt" sz="quarter" idx="1"/>
          </p:nvPr>
        </p:nvSpPr>
        <p:spPr>
          <a:xfrm>
            <a:off x="3970302" y="1"/>
            <a:ext cx="3038445" cy="465194"/>
          </a:xfrm>
          <a:prstGeom prst="rect">
            <a:avLst/>
          </a:prstGeom>
        </p:spPr>
        <p:txBody>
          <a:bodyPr vert="horz" wrap="square" lIns="91440" tIns="45720" rIns="91440" bIns="45720" numCol="1" anchor="t" anchorCtr="0" compatLnSpc="1">
            <a:prstTxWarp prst="textNoShape">
              <a:avLst/>
            </a:prstTxWarp>
          </a:bodyPr>
          <a:lstStyle>
            <a:lvl1pPr algn="r">
              <a:defRPr kumimoji="1" sz="1200"/>
            </a:lvl1pPr>
          </a:lstStyle>
          <a:p>
            <a:fld id="{7E4F9B1F-A275-484E-839C-8F045487DA2D}" type="datetime1">
              <a:rPr lang="ja-JP" altLang="en-US"/>
              <a:pPr/>
              <a:t>2016/6/20</a:t>
            </a:fld>
            <a:endParaRPr lang="ja-JP" altLang="en-US"/>
          </a:p>
        </p:txBody>
      </p:sp>
      <p:sp>
        <p:nvSpPr>
          <p:cNvPr id="4" name="フッター プレースホルダー 3"/>
          <p:cNvSpPr>
            <a:spLocks noGrp="1"/>
          </p:cNvSpPr>
          <p:nvPr>
            <p:ph type="ftr" sz="quarter" idx="2"/>
          </p:nvPr>
        </p:nvSpPr>
        <p:spPr>
          <a:xfrm>
            <a:off x="1" y="8829711"/>
            <a:ext cx="3038446" cy="465193"/>
          </a:xfrm>
          <a:prstGeom prst="rect">
            <a:avLst/>
          </a:prstGeom>
        </p:spPr>
        <p:txBody>
          <a:bodyPr vert="horz" wrap="square" lIns="91440" tIns="45720" rIns="91440" bIns="45720" numCol="1" anchor="b" anchorCtr="0" compatLnSpc="1">
            <a:prstTxWarp prst="textNoShape">
              <a:avLst/>
            </a:prstTxWarp>
          </a:bodyPr>
          <a:lstStyle>
            <a:lvl1pPr>
              <a:defRPr kumimoji="1" sz="1200"/>
            </a:lvl1pPr>
          </a:lstStyle>
          <a:p>
            <a:endParaRPr lang="ja-JP" altLang="en-US"/>
          </a:p>
        </p:txBody>
      </p:sp>
      <p:sp>
        <p:nvSpPr>
          <p:cNvPr id="5" name="スライド番号プレースホルダー 4"/>
          <p:cNvSpPr>
            <a:spLocks noGrp="1"/>
          </p:cNvSpPr>
          <p:nvPr>
            <p:ph type="sldNum" sz="quarter" idx="3"/>
          </p:nvPr>
        </p:nvSpPr>
        <p:spPr>
          <a:xfrm>
            <a:off x="3970302" y="8829711"/>
            <a:ext cx="3038445" cy="465193"/>
          </a:xfrm>
          <a:prstGeom prst="rect">
            <a:avLst/>
          </a:prstGeom>
        </p:spPr>
        <p:txBody>
          <a:bodyPr vert="horz" wrap="square" lIns="91440" tIns="45720" rIns="91440" bIns="45720" numCol="1" anchor="b" anchorCtr="0" compatLnSpc="1">
            <a:prstTxWarp prst="textNoShape">
              <a:avLst/>
            </a:prstTxWarp>
          </a:bodyPr>
          <a:lstStyle>
            <a:lvl1pPr algn="r">
              <a:defRPr kumimoji="1" sz="1200"/>
            </a:lvl1pPr>
          </a:lstStyle>
          <a:p>
            <a:fld id="{C7A3693D-4C4F-4431-A665-67F52DAA4989}" type="slidenum">
              <a:rPr lang="ja-JP" altLang="en-US"/>
              <a:pPr/>
              <a:t>‹#›</a:t>
            </a:fld>
            <a:endParaRPr lang="ja-JP" altLang="en-US"/>
          </a:p>
        </p:txBody>
      </p:sp>
    </p:spTree>
    <p:extLst>
      <p:ext uri="{BB962C8B-B14F-4D97-AF65-F5344CB8AC3E}">
        <p14:creationId xmlns:p14="http://schemas.microsoft.com/office/powerpoint/2010/main" val="36689004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Header Placeholder 1"/>
          <p:cNvSpPr>
            <a:spLocks noGrp="1" noChangeArrowheads="1"/>
          </p:cNvSpPr>
          <p:nvPr>
            <p:ph type="hdr" sz="quarter" idx="4294967295"/>
          </p:nvPr>
        </p:nvSpPr>
        <p:spPr bwMode="auto">
          <a:xfrm>
            <a:off x="1" y="1"/>
            <a:ext cx="3038446" cy="46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lvl1pPr algn="ctr">
              <a:defRPr>
                <a:ea typeface="ＭＳ Ｐゴシック" pitchFamily="50" charset="-128"/>
              </a:defRPr>
            </a:lvl1pPr>
          </a:lstStyle>
          <a:p>
            <a:endParaRPr lang="ja-JP" altLang="en-US"/>
          </a:p>
        </p:txBody>
      </p:sp>
      <p:sp>
        <p:nvSpPr>
          <p:cNvPr id="3075" name="Date Placeholder 2"/>
          <p:cNvSpPr>
            <a:spLocks noGrp="1" noChangeArrowheads="1"/>
          </p:cNvSpPr>
          <p:nvPr>
            <p:ph type="dt" idx="1"/>
          </p:nvPr>
        </p:nvSpPr>
        <p:spPr bwMode="auto">
          <a:xfrm>
            <a:off x="3970302" y="1"/>
            <a:ext cx="3038445" cy="465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t" anchorCtr="0" compatLnSpc="1">
            <a:prstTxWarp prst="textNoShape">
              <a:avLst/>
            </a:prstTxWarp>
          </a:bodyPr>
          <a:lstStyle>
            <a:lvl1pPr algn="ctr">
              <a:defRPr>
                <a:ea typeface="ＭＳ Ｐゴシック" pitchFamily="50" charset="-128"/>
              </a:defRPr>
            </a:lvl1pPr>
          </a:lstStyle>
          <a:p>
            <a:fld id="{F41F497F-CEEC-4BCD-90A5-3141BE9B607C}" type="datetime1">
              <a:rPr lang="en-US" altLang="ja-JP"/>
              <a:pPr/>
              <a:t>6/20/2016</a:t>
            </a:fld>
            <a:endParaRPr lang="en-US" altLang="ja-JP"/>
          </a:p>
        </p:txBody>
      </p:sp>
      <p:sp>
        <p:nvSpPr>
          <p:cNvPr id="62468" name="Slide Image Placeholder 3"/>
          <p:cNvSpPr>
            <a:spLocks noGrp="1" noRot="1" noChangeAspect="1" noChangeArrowheads="1"/>
          </p:cNvSpPr>
          <p:nvPr>
            <p:ph type="sldImg" idx="2"/>
          </p:nvPr>
        </p:nvSpPr>
        <p:spPr bwMode="auto">
          <a:xfrm>
            <a:off x="987425" y="696913"/>
            <a:ext cx="503555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3557" name="Notes Placeholder 4"/>
          <p:cNvSpPr>
            <a:spLocks noGrp="1" noRot="1" noChangeAspect="1" noChangeArrowheads="1"/>
          </p:cNvSpPr>
          <p:nvPr/>
        </p:nvSpPr>
        <p:spPr bwMode="auto">
          <a:xfrm>
            <a:off x="700545" y="4415603"/>
            <a:ext cx="5609311" cy="4183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ctr"/>
          <a:lstStyle/>
          <a:p>
            <a:pPr>
              <a:spcBef>
                <a:spcPct val="30000"/>
              </a:spcBef>
            </a:pPr>
            <a:r>
              <a:rPr lang="en-US" altLang="ja-JP" sz="1200" b="0">
                <a:ea typeface="ＭＳ Ｐゴシック" pitchFamily="50" charset="-128"/>
              </a:rPr>
              <a:t>Click to edit Master text styles</a:t>
            </a:r>
            <a:endParaRPr lang="ja-JP" altLang="en-US" sz="1200" b="0">
              <a:ea typeface="ＭＳ Ｐゴシック" pitchFamily="50" charset="-128"/>
            </a:endParaRPr>
          </a:p>
          <a:p>
            <a:pPr>
              <a:spcBef>
                <a:spcPct val="30000"/>
              </a:spcBef>
            </a:pPr>
            <a:r>
              <a:rPr lang="en-US" altLang="ja-JP" sz="1200" b="0">
                <a:ea typeface="ＭＳ Ｐゴシック" pitchFamily="50" charset="-128"/>
              </a:rPr>
              <a:t>Second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Third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Fourth level</a:t>
            </a:r>
            <a:endParaRPr lang="ja-JP" altLang="en-US" sz="1200" b="0">
              <a:ea typeface="ＭＳ Ｐゴシック" pitchFamily="50" charset="-128"/>
            </a:endParaRPr>
          </a:p>
          <a:p>
            <a:pPr>
              <a:spcBef>
                <a:spcPct val="30000"/>
              </a:spcBef>
            </a:pPr>
            <a:r>
              <a:rPr lang="en-US" altLang="ja-JP" sz="1200" b="0">
                <a:ea typeface="ＭＳ Ｐゴシック" pitchFamily="50" charset="-128"/>
              </a:rPr>
              <a:t>Fifth level</a:t>
            </a:r>
            <a:endParaRPr lang="ja-JP" altLang="en-US">
              <a:ea typeface="ＭＳ Ｐゴシック" pitchFamily="50" charset="-128"/>
            </a:endParaRPr>
          </a:p>
        </p:txBody>
      </p:sp>
      <p:sp>
        <p:nvSpPr>
          <p:cNvPr id="3078" name="Footer Placeholder 5"/>
          <p:cNvSpPr>
            <a:spLocks noGrp="1" noChangeArrowheads="1"/>
          </p:cNvSpPr>
          <p:nvPr>
            <p:ph type="ftr" sz="quarter" idx="4"/>
          </p:nvPr>
        </p:nvSpPr>
        <p:spPr bwMode="auto">
          <a:xfrm>
            <a:off x="1" y="8829711"/>
            <a:ext cx="3038446" cy="46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b" anchorCtr="0" compatLnSpc="1">
            <a:prstTxWarp prst="textNoShape">
              <a:avLst/>
            </a:prstTxWarp>
          </a:bodyPr>
          <a:lstStyle>
            <a:lvl1pPr algn="ctr">
              <a:defRPr>
                <a:ea typeface="ＭＳ Ｐゴシック" pitchFamily="50" charset="-128"/>
              </a:defRPr>
            </a:lvl1pPr>
          </a:lstStyle>
          <a:p>
            <a:endParaRPr lang="ja-JP" altLang="en-US"/>
          </a:p>
        </p:txBody>
      </p:sp>
      <p:sp>
        <p:nvSpPr>
          <p:cNvPr id="3079" name="Slide Number Placeholder 6"/>
          <p:cNvSpPr>
            <a:spLocks noGrp="1" noChangeArrowheads="1"/>
          </p:cNvSpPr>
          <p:nvPr>
            <p:ph type="sldNum" sz="quarter" idx="5"/>
          </p:nvPr>
        </p:nvSpPr>
        <p:spPr bwMode="auto">
          <a:xfrm>
            <a:off x="3970302" y="8829711"/>
            <a:ext cx="3038445" cy="465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45713" rIns="91425" bIns="45713" numCol="1" anchor="b" anchorCtr="0" compatLnSpc="1">
            <a:prstTxWarp prst="textNoShape">
              <a:avLst/>
            </a:prstTxWarp>
          </a:bodyPr>
          <a:lstStyle>
            <a:lvl1pPr algn="ctr">
              <a:defRPr>
                <a:ea typeface="ＭＳ Ｐゴシック" pitchFamily="50" charset="-128"/>
              </a:defRPr>
            </a:lvl1pPr>
          </a:lstStyle>
          <a:p>
            <a:fld id="{41A95228-6D40-4176-A95A-5E9D692E7285}" type="slidenum">
              <a:rPr lang="en-US" altLang="ja-JP"/>
              <a:pPr/>
              <a:t>‹#›</a:t>
            </a:fld>
            <a:endParaRPr lang="en-US" altLang="ja-JP"/>
          </a:p>
        </p:txBody>
      </p:sp>
    </p:spTree>
    <p:extLst>
      <p:ext uri="{BB962C8B-B14F-4D97-AF65-F5344CB8AC3E}">
        <p14:creationId xmlns:p14="http://schemas.microsoft.com/office/powerpoint/2010/main" val="2025521209"/>
      </p:ext>
    </p:extLst>
  </p:cSld>
  <p:clrMap bg1="lt1" tx1="dk1" bg2="lt2" tx2="dk2" accent1="accent1" accent2="accent2" accent3="accent3" accent4="accent4" accent5="accent5" accent6="accent6" hlink="hlink" folHlink="folHlink"/>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700545" y="4415603"/>
            <a:ext cx="5609311" cy="4183754"/>
          </a:xfrm>
          <a:prstGeom prst="rect">
            <a:avLst/>
          </a:prstGeom>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1A95228-6D40-4176-A95A-5E9D692E7285}" type="slidenum">
              <a:rPr lang="en-US" altLang="ja-JP" smtClean="0"/>
              <a:pPr/>
              <a:t>15</a:t>
            </a:fld>
            <a:endParaRPr lang="en-US" altLang="ja-JP"/>
          </a:p>
        </p:txBody>
      </p:sp>
    </p:spTree>
    <p:extLst>
      <p:ext uri="{BB962C8B-B14F-4D97-AF65-F5344CB8AC3E}">
        <p14:creationId xmlns:p14="http://schemas.microsoft.com/office/powerpoint/2010/main" val="1248479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A3236B9-CEBC-420F-91C8-5DC31456BE5B}" type="datetime1">
              <a:rPr lang="ja-JP" altLang="en-US"/>
              <a:pPr/>
              <a:t>2016/6/20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2C4732B-ADA2-4F91-8C19-D129092FA1E7}"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42602664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E650619-E8A8-4FC1-B99C-AA82723E6340}" type="datetime1">
              <a:rPr lang="ja-JP" altLang="en-US"/>
              <a:pPr/>
              <a:t>2016/6/20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541BE85-C97B-4AD1-A51B-47D2D72C1C0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212400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8F9C5A69-0751-4995-86C6-B1D1828A2EFF}" type="datetime1">
              <a:rPr lang="ja-JP" altLang="en-US"/>
              <a:pPr/>
              <a:t>2016/6/20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EBFAD88-5770-4893-9BBD-3DBDFAD1A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6893899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7"/>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79773E-31BD-4BB7-9CEB-4205CAAA4606}" type="datetime1">
              <a:rPr lang="ja-JP" altLang="en-US"/>
              <a:pPr/>
              <a:t>2016/6/20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6058AE35-8659-4AE2-A378-F8E9B2D0BB1E}" type="slidenum">
              <a:rPr lang="ja-JP" altLang="en-US"/>
              <a:pPr/>
              <a:t>‹#›</a:t>
            </a:fld>
            <a:endParaRPr lang="en-US" altLang="ja-JP"/>
          </a:p>
        </p:txBody>
      </p:sp>
    </p:spTree>
    <p:extLst>
      <p:ext uri="{BB962C8B-B14F-4D97-AF65-F5344CB8AC3E}">
        <p14:creationId xmlns:p14="http://schemas.microsoft.com/office/powerpoint/2010/main" val="1491524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B59A1725-C061-43E8-A70C-CD92E62A485D}" type="datetime1">
              <a:rPr lang="ja-JP" altLang="en-US"/>
              <a:pPr/>
              <a:t>2016/6/20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F1001D3-A343-475C-89C7-0503F127A9B3}" type="slidenum">
              <a:rPr lang="ja-JP" altLang="en-US"/>
              <a:pPr/>
              <a:t>‹#›</a:t>
            </a:fld>
            <a:endParaRPr lang="en-US" altLang="ja-JP"/>
          </a:p>
        </p:txBody>
      </p:sp>
    </p:spTree>
    <p:extLst>
      <p:ext uri="{BB962C8B-B14F-4D97-AF65-F5344CB8AC3E}">
        <p14:creationId xmlns:p14="http://schemas.microsoft.com/office/powerpoint/2010/main" val="4087902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580E1B7B-555A-4FAC-B084-D8EDFDDB1527}" type="datetime1">
              <a:rPr lang="ja-JP" altLang="en-US"/>
              <a:pPr/>
              <a:t>2016/6/20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B9A564EA-F783-4911-BE3F-EFC6A615DDA5}" type="slidenum">
              <a:rPr lang="ja-JP" altLang="en-US"/>
              <a:pPr/>
              <a:t>‹#›</a:t>
            </a:fld>
            <a:endParaRPr lang="en-US" altLang="ja-JP"/>
          </a:p>
        </p:txBody>
      </p:sp>
    </p:spTree>
    <p:extLst>
      <p:ext uri="{BB962C8B-B14F-4D97-AF65-F5344CB8AC3E}">
        <p14:creationId xmlns:p14="http://schemas.microsoft.com/office/powerpoint/2010/main" val="26774192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65033E83-742D-40BA-B2A5-FC76CFCA2442}" type="datetime1">
              <a:rPr lang="ja-JP" altLang="en-US"/>
              <a:pPr/>
              <a:t>2016/6/20</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5123421-B756-4D5C-B344-DD4868D17568}" type="slidenum">
              <a:rPr lang="ja-JP" altLang="en-US"/>
              <a:pPr/>
              <a:t>‹#›</a:t>
            </a:fld>
            <a:endParaRPr lang="en-US" altLang="ja-JP"/>
          </a:p>
        </p:txBody>
      </p:sp>
    </p:spTree>
    <p:extLst>
      <p:ext uri="{BB962C8B-B14F-4D97-AF65-F5344CB8AC3E}">
        <p14:creationId xmlns:p14="http://schemas.microsoft.com/office/powerpoint/2010/main" val="20523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E3E98094-1F75-4513-8238-9AE263CAC383}" type="datetime1">
              <a:rPr lang="ja-JP" altLang="en-US"/>
              <a:pPr/>
              <a:t>2016/6/20</a:t>
            </a:fld>
            <a:endParaRPr lang="en-US" altLang="ja-JP"/>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8EA43F4-B112-41FF-8AB6-9E7E26BB2FBE}" type="slidenum">
              <a:rPr lang="ja-JP" altLang="en-US"/>
              <a:pPr/>
              <a:t>‹#›</a:t>
            </a:fld>
            <a:endParaRPr lang="en-US" altLang="ja-JP"/>
          </a:p>
        </p:txBody>
      </p:sp>
    </p:spTree>
    <p:extLst>
      <p:ext uri="{BB962C8B-B14F-4D97-AF65-F5344CB8AC3E}">
        <p14:creationId xmlns:p14="http://schemas.microsoft.com/office/powerpoint/2010/main" val="38492448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84F18A7F-853D-4B8B-A31A-13ECA5143B25}" type="datetime1">
              <a:rPr lang="ja-JP" altLang="en-US"/>
              <a:pPr/>
              <a:t>2016/6/20</a:t>
            </a:fld>
            <a:endParaRPr lang="en-US" altLang="ja-JP"/>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6E7CF9D-FD7E-47BC-AE33-87D63820B406}" type="slidenum">
              <a:rPr lang="ja-JP" altLang="en-US"/>
              <a:pPr/>
              <a:t>‹#›</a:t>
            </a:fld>
            <a:endParaRPr lang="en-US" altLang="ja-JP"/>
          </a:p>
        </p:txBody>
      </p:sp>
    </p:spTree>
    <p:extLst>
      <p:ext uri="{BB962C8B-B14F-4D97-AF65-F5344CB8AC3E}">
        <p14:creationId xmlns:p14="http://schemas.microsoft.com/office/powerpoint/2010/main" val="3075541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9EDFEA41-26AD-4EBF-B7EC-173DBB525A93}" type="datetime1">
              <a:rPr lang="ja-JP" altLang="en-US"/>
              <a:pPr/>
              <a:t>2016/6/20</a:t>
            </a:fld>
            <a:endParaRPr lang="en-US" altLang="ja-JP"/>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4DA456B1-28E7-467D-BA6C-8D7403AE2C9F}" type="slidenum">
              <a:rPr lang="ja-JP" altLang="en-US"/>
              <a:pPr/>
              <a:t>‹#›</a:t>
            </a:fld>
            <a:endParaRPr lang="en-US" altLang="ja-JP"/>
          </a:p>
        </p:txBody>
      </p:sp>
    </p:spTree>
    <p:extLst>
      <p:ext uri="{BB962C8B-B14F-4D97-AF65-F5344CB8AC3E}">
        <p14:creationId xmlns:p14="http://schemas.microsoft.com/office/powerpoint/2010/main" val="34788161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76A2E68-FF4E-4048-B7BB-16F8CD6F0037}" type="datetime1">
              <a:rPr lang="ja-JP" altLang="en-US"/>
              <a:pPr/>
              <a:t>2016/6/20</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F16B4FA2-06D9-4351-8E8F-4D41998D3D7E}" type="slidenum">
              <a:rPr lang="ja-JP" altLang="en-US"/>
              <a:pPr/>
              <a:t>‹#›</a:t>
            </a:fld>
            <a:endParaRPr lang="en-US" altLang="ja-JP"/>
          </a:p>
        </p:txBody>
      </p:sp>
    </p:spTree>
    <p:extLst>
      <p:ext uri="{BB962C8B-B14F-4D97-AF65-F5344CB8AC3E}">
        <p14:creationId xmlns:p14="http://schemas.microsoft.com/office/powerpoint/2010/main" val="256700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11E48477-C321-4615-9720-D25A0914E68F}" type="datetime1">
              <a:rPr lang="ja-JP" altLang="en-US"/>
              <a:pPr/>
              <a:t>2016/6/20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33CCFB3-CBAB-4105-BD67-F205CBB293C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5094146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C9FBB397-38CA-46E1-B277-3BB56A4F4A1C}" type="datetime1">
              <a:rPr lang="ja-JP" altLang="en-US"/>
              <a:pPr/>
              <a:t>2016/6/20</a:t>
            </a:fld>
            <a:endParaRPr lang="en-US" altLang="ja-JP"/>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74533F7-9DE0-4744-9494-DC692419B07E}" type="slidenum">
              <a:rPr lang="ja-JP" altLang="en-US"/>
              <a:pPr/>
              <a:t>‹#›</a:t>
            </a:fld>
            <a:endParaRPr lang="en-US" altLang="ja-JP"/>
          </a:p>
        </p:txBody>
      </p:sp>
    </p:spTree>
    <p:extLst>
      <p:ext uri="{BB962C8B-B14F-4D97-AF65-F5344CB8AC3E}">
        <p14:creationId xmlns:p14="http://schemas.microsoft.com/office/powerpoint/2010/main" val="34009230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3EE575C8-48AC-4EEF-9AA1-74178FA40876}" type="datetime1">
              <a:rPr lang="ja-JP" altLang="en-US"/>
              <a:pPr/>
              <a:t>2016/6/20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E2848AC-DB10-4DBE-BC30-1FAF02B23B34}" type="slidenum">
              <a:rPr lang="ja-JP" altLang="en-US"/>
              <a:pPr/>
              <a:t>‹#›</a:t>
            </a:fld>
            <a:endParaRPr lang="en-US" altLang="ja-JP"/>
          </a:p>
        </p:txBody>
      </p:sp>
    </p:spTree>
    <p:extLst>
      <p:ext uri="{BB962C8B-B14F-4D97-AF65-F5344CB8AC3E}">
        <p14:creationId xmlns:p14="http://schemas.microsoft.com/office/powerpoint/2010/main" val="1894235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50"/>
            <a:ext cx="222885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1" y="274650"/>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68271F88-0FC5-4B38-95A8-002B8A310AC7}" type="datetime1">
              <a:rPr lang="ja-JP" altLang="en-US"/>
              <a:pPr/>
              <a:t>2016/6/20</a:t>
            </a:fld>
            <a:endParaRPr lang="en-US" altLang="ja-JP"/>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7928DCFB-8E2D-42B1-9023-01F2C306606F}" type="slidenum">
              <a:rPr lang="ja-JP" altLang="en-US"/>
              <a:pPr/>
              <a:t>‹#›</a:t>
            </a:fld>
            <a:endParaRPr lang="en-US" altLang="ja-JP"/>
          </a:p>
        </p:txBody>
      </p:sp>
    </p:spTree>
    <p:extLst>
      <p:ext uri="{BB962C8B-B14F-4D97-AF65-F5344CB8AC3E}">
        <p14:creationId xmlns:p14="http://schemas.microsoft.com/office/powerpoint/2010/main" val="3317895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42950" y="2130438"/>
            <a:ext cx="84201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2947294-1602-440B-96BF-FE58075FEF05}" type="datetime1">
              <a:rPr lang="ja-JP" altLang="en-US"/>
              <a:pPr/>
              <a:t>2016/6/20</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028FFAC3-8421-400B-BD10-73C1B376546A}" type="slidenum">
              <a:rPr lang="en-GB" altLang="ja-JP"/>
              <a:pPr/>
              <a:t>‹#›</a:t>
            </a:fld>
            <a:endParaRPr lang="en-GB" altLang="ja-JP"/>
          </a:p>
        </p:txBody>
      </p:sp>
    </p:spTree>
    <p:extLst>
      <p:ext uri="{BB962C8B-B14F-4D97-AF65-F5344CB8AC3E}">
        <p14:creationId xmlns:p14="http://schemas.microsoft.com/office/powerpoint/2010/main" val="1276984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Rectangle 4"/>
          <p:cNvSpPr>
            <a:spLocks noGrp="1" noChangeArrowheads="1"/>
          </p:cNvSpPr>
          <p:nvPr>
            <p:ph type="dt" sz="half" idx="10"/>
          </p:nvPr>
        </p:nvSpPr>
        <p:spPr/>
        <p:txBody>
          <a:bodyPr/>
          <a:lstStyle>
            <a:lvl1pPr eaLnBrk="0" hangingPunct="0">
              <a:defRPr b="1"/>
            </a:lvl1pPr>
          </a:lstStyle>
          <a:p>
            <a:fld id="{3DC5CBB7-D332-4295-84DC-F518AB3465C5}" type="datetime1">
              <a:rPr lang="ja-JP" altLang="en-US"/>
              <a:pPr/>
              <a:t>2016/6/20</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FF32F698-7882-4CF8-B419-E1DFE95667ED}" type="slidenum">
              <a:rPr lang="en-GB" altLang="ja-JP"/>
              <a:pPr/>
              <a:t>‹#›</a:t>
            </a:fld>
            <a:endParaRPr lang="en-GB" altLang="ja-JP"/>
          </a:p>
        </p:txBody>
      </p:sp>
    </p:spTree>
    <p:extLst>
      <p:ext uri="{BB962C8B-B14F-4D97-AF65-F5344CB8AC3E}">
        <p14:creationId xmlns:p14="http://schemas.microsoft.com/office/powerpoint/2010/main" val="16543301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82506" y="4406913"/>
            <a:ext cx="84201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4"/>
          <p:cNvSpPr>
            <a:spLocks noGrp="1" noChangeArrowheads="1"/>
          </p:cNvSpPr>
          <p:nvPr>
            <p:ph type="dt" sz="half" idx="10"/>
          </p:nvPr>
        </p:nvSpPr>
        <p:spPr/>
        <p:txBody>
          <a:bodyPr/>
          <a:lstStyle>
            <a:lvl1pPr eaLnBrk="0" hangingPunct="0">
              <a:defRPr b="1"/>
            </a:lvl1pPr>
          </a:lstStyle>
          <a:p>
            <a:fld id="{9A333C5B-FA6A-4CBC-9F9B-599F4AB1BD1C}" type="datetime1">
              <a:rPr lang="ja-JP" altLang="en-US"/>
              <a:pPr/>
              <a:t>2016/6/20</a:t>
            </a:fld>
            <a:endParaRPr lang="en-GB" altLang="ja-JP"/>
          </a:p>
        </p:txBody>
      </p:sp>
      <p:sp>
        <p:nvSpPr>
          <p:cNvPr id="5"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6" name="Rectangle 6"/>
          <p:cNvSpPr>
            <a:spLocks noGrp="1" noChangeArrowheads="1"/>
          </p:cNvSpPr>
          <p:nvPr>
            <p:ph type="sldNum" sz="quarter" idx="12"/>
          </p:nvPr>
        </p:nvSpPr>
        <p:spPr/>
        <p:txBody>
          <a:bodyPr/>
          <a:lstStyle>
            <a:lvl1pPr eaLnBrk="0" hangingPunct="0">
              <a:defRPr b="1"/>
            </a:lvl1pPr>
          </a:lstStyle>
          <a:p>
            <a:fld id="{CDB2F8DC-4690-48A6-AB55-1A4AB5669B68}" type="slidenum">
              <a:rPr lang="en-GB" altLang="ja-JP"/>
              <a:pPr/>
              <a:t>‹#›</a:t>
            </a:fld>
            <a:endParaRPr lang="en-GB" altLang="ja-JP"/>
          </a:p>
        </p:txBody>
      </p:sp>
    </p:spTree>
    <p:extLst>
      <p:ext uri="{BB962C8B-B14F-4D97-AF65-F5344CB8AC3E}">
        <p14:creationId xmlns:p14="http://schemas.microsoft.com/office/powerpoint/2010/main" val="3714937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9530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35550" y="1600206"/>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Rectangle 4"/>
          <p:cNvSpPr>
            <a:spLocks noGrp="1" noChangeArrowheads="1"/>
          </p:cNvSpPr>
          <p:nvPr>
            <p:ph type="dt" sz="half" idx="10"/>
          </p:nvPr>
        </p:nvSpPr>
        <p:spPr/>
        <p:txBody>
          <a:bodyPr/>
          <a:lstStyle>
            <a:lvl1pPr eaLnBrk="0" hangingPunct="0">
              <a:defRPr b="1"/>
            </a:lvl1pPr>
          </a:lstStyle>
          <a:p>
            <a:fld id="{C583CC43-7FB5-409F-87F0-02BDB90879C6}" type="datetime1">
              <a:rPr lang="ja-JP" altLang="en-US"/>
              <a:pPr/>
              <a:t>2016/6/20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7B89AF97-6325-4551-98AA-AE4BF83ED617}" type="slidenum">
              <a:rPr lang="en-GB" altLang="ja-JP"/>
              <a:pPr/>
              <a:t>‹#›</a:t>
            </a:fld>
            <a:endParaRPr lang="en-GB" altLang="ja-JP"/>
          </a:p>
        </p:txBody>
      </p:sp>
    </p:spTree>
    <p:extLst>
      <p:ext uri="{BB962C8B-B14F-4D97-AF65-F5344CB8AC3E}">
        <p14:creationId xmlns:p14="http://schemas.microsoft.com/office/powerpoint/2010/main" val="21816952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Rectangle 4"/>
          <p:cNvSpPr>
            <a:spLocks noGrp="1" noChangeArrowheads="1"/>
          </p:cNvSpPr>
          <p:nvPr>
            <p:ph type="dt" sz="half" idx="10"/>
          </p:nvPr>
        </p:nvSpPr>
        <p:spPr/>
        <p:txBody>
          <a:bodyPr/>
          <a:lstStyle>
            <a:lvl1pPr eaLnBrk="0" hangingPunct="0">
              <a:defRPr b="1"/>
            </a:lvl1pPr>
          </a:lstStyle>
          <a:p>
            <a:fld id="{D72F99FE-3C52-4D90-A19E-C1B55FACA65D}" type="datetime1">
              <a:rPr lang="ja-JP" altLang="en-US"/>
              <a:pPr/>
              <a:t>2016/6/20</a:t>
            </a:fld>
            <a:endParaRPr lang="en-GB" altLang="ja-JP"/>
          </a:p>
        </p:txBody>
      </p:sp>
      <p:sp>
        <p:nvSpPr>
          <p:cNvPr id="8"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9" name="Rectangle 6"/>
          <p:cNvSpPr>
            <a:spLocks noGrp="1" noChangeArrowheads="1"/>
          </p:cNvSpPr>
          <p:nvPr>
            <p:ph type="sldNum" sz="quarter" idx="12"/>
          </p:nvPr>
        </p:nvSpPr>
        <p:spPr/>
        <p:txBody>
          <a:bodyPr/>
          <a:lstStyle>
            <a:lvl1pPr eaLnBrk="0" hangingPunct="0">
              <a:defRPr b="1"/>
            </a:lvl1pPr>
          </a:lstStyle>
          <a:p>
            <a:fld id="{1D509B91-7496-49AA-B948-203ADCC15C66}" type="slidenum">
              <a:rPr lang="en-GB" altLang="ja-JP"/>
              <a:pPr/>
              <a:t>‹#›</a:t>
            </a:fld>
            <a:endParaRPr lang="en-GB" altLang="ja-JP"/>
          </a:p>
        </p:txBody>
      </p:sp>
    </p:spTree>
    <p:extLst>
      <p:ext uri="{BB962C8B-B14F-4D97-AF65-F5344CB8AC3E}">
        <p14:creationId xmlns:p14="http://schemas.microsoft.com/office/powerpoint/2010/main" val="38131286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Rectangle 4"/>
          <p:cNvSpPr>
            <a:spLocks noGrp="1" noChangeArrowheads="1"/>
          </p:cNvSpPr>
          <p:nvPr>
            <p:ph type="dt" sz="half" idx="10"/>
          </p:nvPr>
        </p:nvSpPr>
        <p:spPr/>
        <p:txBody>
          <a:bodyPr/>
          <a:lstStyle>
            <a:lvl1pPr eaLnBrk="0" hangingPunct="0">
              <a:defRPr b="1"/>
            </a:lvl1pPr>
          </a:lstStyle>
          <a:p>
            <a:fld id="{442572BC-9405-4A4E-9C98-61BDA55286C7}" type="datetime1">
              <a:rPr lang="ja-JP" altLang="en-US"/>
              <a:pPr/>
              <a:t>2016/6/20</a:t>
            </a:fld>
            <a:endParaRPr lang="en-GB" altLang="ja-JP"/>
          </a:p>
        </p:txBody>
      </p:sp>
      <p:sp>
        <p:nvSpPr>
          <p:cNvPr id="4"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5" name="Rectangle 6"/>
          <p:cNvSpPr>
            <a:spLocks noGrp="1" noChangeArrowheads="1"/>
          </p:cNvSpPr>
          <p:nvPr>
            <p:ph type="sldNum" sz="quarter" idx="12"/>
          </p:nvPr>
        </p:nvSpPr>
        <p:spPr/>
        <p:txBody>
          <a:bodyPr/>
          <a:lstStyle>
            <a:lvl1pPr eaLnBrk="0" hangingPunct="0">
              <a:defRPr b="1"/>
            </a:lvl1pPr>
          </a:lstStyle>
          <a:p>
            <a:fld id="{2505219D-9F88-4410-A200-FB1AFFF8144F}" type="slidenum">
              <a:rPr lang="en-GB" altLang="ja-JP"/>
              <a:pPr/>
              <a:t>‹#›</a:t>
            </a:fld>
            <a:endParaRPr lang="en-GB" altLang="ja-JP"/>
          </a:p>
        </p:txBody>
      </p:sp>
    </p:spTree>
    <p:extLst>
      <p:ext uri="{BB962C8B-B14F-4D97-AF65-F5344CB8AC3E}">
        <p14:creationId xmlns:p14="http://schemas.microsoft.com/office/powerpoint/2010/main" val="16212924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eaLnBrk="0" hangingPunct="0">
              <a:defRPr b="1"/>
            </a:lvl1pPr>
          </a:lstStyle>
          <a:p>
            <a:fld id="{3A2D9A5B-6F82-4628-B510-8C4D59AA0DAA}" type="datetime1">
              <a:rPr lang="ja-JP" altLang="en-US"/>
              <a:pPr/>
              <a:t>2016/6/20</a:t>
            </a:fld>
            <a:endParaRPr lang="en-GB" altLang="ja-JP"/>
          </a:p>
        </p:txBody>
      </p:sp>
      <p:sp>
        <p:nvSpPr>
          <p:cNvPr id="3"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4" name="Rectangle 6"/>
          <p:cNvSpPr>
            <a:spLocks noGrp="1" noChangeArrowheads="1"/>
          </p:cNvSpPr>
          <p:nvPr>
            <p:ph type="sldNum" sz="quarter" idx="12"/>
          </p:nvPr>
        </p:nvSpPr>
        <p:spPr/>
        <p:txBody>
          <a:bodyPr/>
          <a:lstStyle>
            <a:lvl1pPr eaLnBrk="0" hangingPunct="0">
              <a:defRPr b="1"/>
            </a:lvl1pPr>
          </a:lstStyle>
          <a:p>
            <a:fld id="{052F1F55-D1FA-4E82-82CA-12B893189371}" type="slidenum">
              <a:rPr lang="en-GB" altLang="ja-JP"/>
              <a:pPr/>
              <a:t>‹#›</a:t>
            </a:fld>
            <a:endParaRPr lang="en-GB" altLang="ja-JP"/>
          </a:p>
        </p:txBody>
      </p:sp>
    </p:spTree>
    <p:extLst>
      <p:ext uri="{BB962C8B-B14F-4D97-AF65-F5344CB8AC3E}">
        <p14:creationId xmlns:p14="http://schemas.microsoft.com/office/powerpoint/2010/main" val="3819243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12"/>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日付プレースホルダ 3"/>
          <p:cNvSpPr>
            <a:spLocks noGrp="1" noChangeArrowheads="1"/>
          </p:cNvSpPr>
          <p:nvPr>
            <p:ph type="dt" sz="half" idx="10"/>
          </p:nvPr>
        </p:nvSpPr>
        <p:spPr/>
        <p:txBody>
          <a:bodyPr/>
          <a:lstStyle>
            <a:lvl1pPr>
              <a:defRPr>
                <a:ea typeface="SimSun" pitchFamily="2" charset="-122"/>
              </a:defRPr>
            </a:lvl1pPr>
          </a:lstStyle>
          <a:p>
            <a:fld id="{0D1A9E10-738F-42BD-8A41-0E13512630BD}" type="datetime1">
              <a:rPr lang="ja-JP" altLang="en-US"/>
              <a:pPr/>
              <a:t>2016/6/20</a:t>
            </a:fld>
            <a:endParaRPr lang="en-US" altLang="ja-JP" sz="1800">
              <a:solidFill>
                <a:srgbClr val="000000"/>
              </a:solidFill>
              <a:latin typeface="Arial" charset="0"/>
            </a:endParaRPr>
          </a:p>
        </p:txBody>
      </p:sp>
      <p:sp>
        <p:nvSpPr>
          <p:cNvPr id="5"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6"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3DECB05F-34F0-4042-A822-410D05B53CD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0641495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95300" y="273050"/>
            <a:ext cx="3259006"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872971" y="27306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3D05012F-BF9B-4CA0-912F-D36922841513}" type="datetime1">
              <a:rPr lang="ja-JP" altLang="en-US"/>
              <a:pPr/>
              <a:t>2016/6/20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1796EF01-A853-459C-99BB-C068049A9DEB}" type="slidenum">
              <a:rPr lang="en-GB" altLang="ja-JP"/>
              <a:pPr/>
              <a:t>‹#›</a:t>
            </a:fld>
            <a:endParaRPr lang="en-GB" altLang="ja-JP"/>
          </a:p>
        </p:txBody>
      </p:sp>
    </p:spTree>
    <p:extLst>
      <p:ext uri="{BB962C8B-B14F-4D97-AF65-F5344CB8AC3E}">
        <p14:creationId xmlns:p14="http://schemas.microsoft.com/office/powerpoint/2010/main" val="35543332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41645" y="4800600"/>
            <a:ext cx="59436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en-GB" noProof="0"/>
          </a:p>
        </p:txBody>
      </p:sp>
      <p:sp>
        <p:nvSpPr>
          <p:cNvPr id="4" name="Espace réservé du texte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4"/>
          <p:cNvSpPr>
            <a:spLocks noGrp="1" noChangeArrowheads="1"/>
          </p:cNvSpPr>
          <p:nvPr>
            <p:ph type="dt" sz="half" idx="10"/>
          </p:nvPr>
        </p:nvSpPr>
        <p:spPr/>
        <p:txBody>
          <a:bodyPr/>
          <a:lstStyle>
            <a:lvl1pPr eaLnBrk="0" hangingPunct="0">
              <a:defRPr b="1"/>
            </a:lvl1pPr>
          </a:lstStyle>
          <a:p>
            <a:fld id="{52933D44-8A6C-41FC-A23F-07CE0F1E37B3}" type="datetime1">
              <a:rPr lang="ja-JP" altLang="en-US"/>
              <a:pPr/>
              <a:t>2016/6/20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6D91AC5-085B-4D58-B1F4-D23FF1DA4A84}" type="slidenum">
              <a:rPr lang="en-GB" altLang="ja-JP"/>
              <a:pPr/>
              <a:t>‹#›</a:t>
            </a:fld>
            <a:endParaRPr lang="en-GB" altLang="ja-JP"/>
          </a:p>
        </p:txBody>
      </p:sp>
    </p:spTree>
    <p:extLst>
      <p:ext uri="{BB962C8B-B14F-4D97-AF65-F5344CB8AC3E}">
        <p14:creationId xmlns:p14="http://schemas.microsoft.com/office/powerpoint/2010/main" val="41244577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95300" y="274638"/>
            <a:ext cx="8915400"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49530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035550" y="1600206"/>
            <a:ext cx="4375150" cy="452596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eaLnBrk="0" hangingPunct="0">
              <a:defRPr b="1"/>
            </a:lvl1pPr>
          </a:lstStyle>
          <a:p>
            <a:fld id="{FF574CE3-EB19-4283-8B4E-E56147976946}" type="datetime1">
              <a:rPr lang="ja-JP" altLang="en-US"/>
              <a:pPr/>
              <a:t>2016/6/20</a:t>
            </a:fld>
            <a:endParaRPr lang="en-GB" altLang="ja-JP"/>
          </a:p>
        </p:txBody>
      </p:sp>
      <p:sp>
        <p:nvSpPr>
          <p:cNvPr id="6" name="Rectangle 5"/>
          <p:cNvSpPr>
            <a:spLocks noGrp="1" noChangeArrowheads="1"/>
          </p:cNvSpPr>
          <p:nvPr>
            <p:ph type="ftr" sz="quarter" idx="11"/>
          </p:nvPr>
        </p:nvSpPr>
        <p:spPr/>
        <p:txBody>
          <a:bodyPr/>
          <a:lstStyle>
            <a:lvl1pPr eaLnBrk="0" hangingPunct="0">
              <a:defRPr b="1"/>
            </a:lvl1pPr>
          </a:lstStyle>
          <a:p>
            <a:endParaRPr lang="en-GB" altLang="ja-JP"/>
          </a:p>
        </p:txBody>
      </p:sp>
      <p:sp>
        <p:nvSpPr>
          <p:cNvPr id="7" name="Rectangle 6"/>
          <p:cNvSpPr>
            <a:spLocks noGrp="1" noChangeArrowheads="1"/>
          </p:cNvSpPr>
          <p:nvPr>
            <p:ph type="sldNum" sz="quarter" idx="12"/>
          </p:nvPr>
        </p:nvSpPr>
        <p:spPr/>
        <p:txBody>
          <a:bodyPr/>
          <a:lstStyle>
            <a:lvl1pPr eaLnBrk="0" hangingPunct="0">
              <a:defRPr b="1"/>
            </a:lvl1pPr>
          </a:lstStyle>
          <a:p>
            <a:fld id="{A9F4A0C2-9A3A-462D-89C7-B9FAC8997A15}" type="slidenum">
              <a:rPr lang="en-GB" altLang="ja-JP"/>
              <a:pPr/>
              <a:t>‹#›</a:t>
            </a:fld>
            <a:endParaRPr lang="en-GB" altLang="ja-JP"/>
          </a:p>
        </p:txBody>
      </p:sp>
    </p:spTree>
    <p:extLst>
      <p:ext uri="{BB962C8B-B14F-4D97-AF65-F5344CB8AC3E}">
        <p14:creationId xmlns:p14="http://schemas.microsoft.com/office/powerpoint/2010/main" val="964454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238250" y="1122363"/>
            <a:ext cx="74295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GB">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00315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GB">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433591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75878" y="1709739"/>
            <a:ext cx="8543925"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GB">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692962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681038"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14913"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GB">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14310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82328" y="365126"/>
            <a:ext cx="8543925"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82328" y="2505075"/>
            <a:ext cx="4190702"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14913" y="2505075"/>
            <a:ext cx="4211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8" name="Espace réservé du pied de page 7"/>
          <p:cNvSpPr>
            <a:spLocks noGrp="1"/>
          </p:cNvSpPr>
          <p:nvPr>
            <p:ph type="ftr" sz="quarter" idx="11"/>
          </p:nvPr>
        </p:nvSpPr>
        <p:spPr/>
        <p:txBody>
          <a:bodyPr/>
          <a:lstStyle/>
          <a:p>
            <a:endParaRPr lang="en-GB">
              <a:solidFill>
                <a:prstClr val="black">
                  <a:tint val="75000"/>
                </a:prstClr>
              </a:solidFill>
            </a:endParaRPr>
          </a:p>
        </p:txBody>
      </p:sp>
      <p:sp>
        <p:nvSpPr>
          <p:cNvPr id="9" name="Espace réservé du numéro de diapositive 8"/>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7129551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4" name="Espace réservé du pied de page 3"/>
          <p:cNvSpPr>
            <a:spLocks noGrp="1"/>
          </p:cNvSpPr>
          <p:nvPr>
            <p:ph type="ftr" sz="quarter" idx="11"/>
          </p:nvPr>
        </p:nvSpPr>
        <p:spPr/>
        <p:txBody>
          <a:bodyPr/>
          <a:lstStyle/>
          <a:p>
            <a:endParaRPr lang="en-GB">
              <a:solidFill>
                <a:prstClr val="black">
                  <a:tint val="75000"/>
                </a:prstClr>
              </a:solidFill>
            </a:endParaRPr>
          </a:p>
        </p:txBody>
      </p:sp>
      <p:sp>
        <p:nvSpPr>
          <p:cNvPr id="5" name="Espace réservé du numéro de diapositive 4"/>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9926481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3" name="Espace réservé du pied de page 2"/>
          <p:cNvSpPr>
            <a:spLocks noGrp="1"/>
          </p:cNvSpPr>
          <p:nvPr>
            <p:ph type="ftr" sz="quarter" idx="11"/>
          </p:nvPr>
        </p:nvSpPr>
        <p:spPr/>
        <p:txBody>
          <a:bodyPr/>
          <a:lstStyle/>
          <a:p>
            <a:endParaRPr lang="en-GB">
              <a:solidFill>
                <a:prstClr val="black">
                  <a:tint val="75000"/>
                </a:prstClr>
              </a:solidFill>
            </a:endParaRPr>
          </a:p>
        </p:txBody>
      </p:sp>
      <p:sp>
        <p:nvSpPr>
          <p:cNvPr id="4" name="Espace réservé du numéro de diapositive 3"/>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078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29201" y="1600206"/>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D749CC42-0B1C-4926-AC9E-7831550B6F89}" type="datetime1">
              <a:rPr lang="ja-JP" altLang="en-US"/>
              <a:pPr/>
              <a:t>2016/6/20</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068E758C-1706-4BFA-89A6-8E2970728E0F}"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3534830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2328" y="457200"/>
            <a:ext cx="3194943"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GB">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7313123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2328" y="457200"/>
            <a:ext cx="3194943"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6" name="Espace réservé du pied de page 5"/>
          <p:cNvSpPr>
            <a:spLocks noGrp="1"/>
          </p:cNvSpPr>
          <p:nvPr>
            <p:ph type="ftr" sz="quarter" idx="11"/>
          </p:nvPr>
        </p:nvSpPr>
        <p:spPr/>
        <p:txBody>
          <a:bodyPr/>
          <a:lstStyle/>
          <a:p>
            <a:endParaRPr lang="en-GB">
              <a:solidFill>
                <a:prstClr val="black">
                  <a:tint val="75000"/>
                </a:prstClr>
              </a:solidFill>
            </a:endParaRPr>
          </a:p>
        </p:txBody>
      </p:sp>
      <p:sp>
        <p:nvSpPr>
          <p:cNvPr id="7" name="Espace réservé du numéro de diapositive 6"/>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31893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GB">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3968754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88981" y="365125"/>
            <a:ext cx="2135981"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681037" y="365125"/>
            <a:ext cx="6284119"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0A413FBA-FF87-4D2F-81BE-0E31965EB51E}" type="datetimeFigureOut">
              <a:rPr lang="en-GB" smtClean="0">
                <a:solidFill>
                  <a:prstClr val="black">
                    <a:tint val="75000"/>
                  </a:prstClr>
                </a:solidFill>
              </a:rPr>
              <a:pPr/>
              <a:t>20/06/2016</a:t>
            </a:fld>
            <a:endParaRPr lang="en-GB">
              <a:solidFill>
                <a:prstClr val="black">
                  <a:tint val="75000"/>
                </a:prstClr>
              </a:solidFill>
            </a:endParaRPr>
          </a:p>
        </p:txBody>
      </p:sp>
      <p:sp>
        <p:nvSpPr>
          <p:cNvPr id="5" name="Espace réservé du pied de page 4"/>
          <p:cNvSpPr>
            <a:spLocks noGrp="1"/>
          </p:cNvSpPr>
          <p:nvPr>
            <p:ph type="ftr" sz="quarter" idx="11"/>
          </p:nvPr>
        </p:nvSpPr>
        <p:spPr/>
        <p:txBody>
          <a:bodyPr/>
          <a:lstStyle/>
          <a:p>
            <a:endParaRPr lang="en-GB">
              <a:solidFill>
                <a:prstClr val="black">
                  <a:tint val="75000"/>
                </a:prstClr>
              </a:solidFill>
            </a:endParaRPr>
          </a:p>
        </p:txBody>
      </p:sp>
      <p:sp>
        <p:nvSpPr>
          <p:cNvPr id="6" name="Espace réservé du numéro de diapositive 5"/>
          <p:cNvSpPr>
            <a:spLocks noGrp="1"/>
          </p:cNvSpPr>
          <p:nvPr>
            <p:ph type="sldNum" sz="quarter" idx="12"/>
          </p:nvPr>
        </p:nvSpPr>
        <p:spPr/>
        <p:txBody>
          <a:bodyPr/>
          <a:lstStyle/>
          <a:p>
            <a:fld id="{FB1DF126-7281-4C4A-8647-B98A7B5DCFF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088366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238250" y="1122363"/>
            <a:ext cx="7429500" cy="2387600"/>
          </a:xfr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lvl1pPr eaLnBrk="0" hangingPunct="0">
              <a:defRPr b="1">
                <a:latin typeface="Arial" charset="0"/>
                <a:ea typeface="SimSun" pitchFamily="2" charset="-122"/>
              </a:defRPr>
            </a:lvl1pPr>
          </a:lstStyle>
          <a:p>
            <a:fld id="{FCE52992-E250-4AD5-96E0-6BDEF90DA077}" type="datetime1">
              <a:rPr lang="ja-JP" altLang="en-US"/>
              <a:pPr/>
              <a:t>2016/6/20</a:t>
            </a:fld>
            <a:endParaRPr lang="en-GB" altLang="ja-JP"/>
          </a:p>
        </p:txBody>
      </p:sp>
      <p:sp>
        <p:nvSpPr>
          <p:cNvPr id="5" name="Espace réservé du pied de page 4"/>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6" name="Espace réservé du numéro de diapositive 5"/>
          <p:cNvSpPr>
            <a:spLocks noGrp="1"/>
          </p:cNvSpPr>
          <p:nvPr>
            <p:ph type="sldNum" sz="quarter" idx="12"/>
          </p:nvPr>
        </p:nvSpPr>
        <p:spPr/>
        <p:txBody>
          <a:bodyPr/>
          <a:lstStyle>
            <a:lvl1pPr eaLnBrk="0" hangingPunct="0">
              <a:defRPr b="1">
                <a:latin typeface="Arial" charset="0"/>
              </a:defRPr>
            </a:lvl1pPr>
          </a:lstStyle>
          <a:p>
            <a:fld id="{C8A445A4-163A-4225-B5C6-1C129782FB90}" type="slidenum">
              <a:rPr lang="en-GB" altLang="ja-JP"/>
              <a:pPr/>
              <a:t>‹#›</a:t>
            </a:fld>
            <a:endParaRPr lang="en-GB" altLang="ja-JP"/>
          </a:p>
        </p:txBody>
      </p:sp>
    </p:spTree>
    <p:extLst>
      <p:ext uri="{BB962C8B-B14F-4D97-AF65-F5344CB8AC3E}">
        <p14:creationId xmlns:p14="http://schemas.microsoft.com/office/powerpoint/2010/main" val="146464566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lvl1pPr eaLnBrk="0" hangingPunct="0">
              <a:defRPr b="1">
                <a:latin typeface="Arial" charset="0"/>
                <a:ea typeface="SimSun" pitchFamily="2" charset="-122"/>
              </a:defRPr>
            </a:lvl1pPr>
          </a:lstStyle>
          <a:p>
            <a:fld id="{0C6C26A3-700B-453A-B890-92B11E204EFE}" type="datetime1">
              <a:rPr lang="ja-JP" altLang="en-US"/>
              <a:pPr/>
              <a:t>2016/6/20</a:t>
            </a:fld>
            <a:endParaRPr lang="en-GB" altLang="ja-JP"/>
          </a:p>
        </p:txBody>
      </p:sp>
      <p:sp>
        <p:nvSpPr>
          <p:cNvPr id="5" name="Espace réservé du pied de page 4"/>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6" name="Espace réservé du numéro de diapositive 5"/>
          <p:cNvSpPr>
            <a:spLocks noGrp="1"/>
          </p:cNvSpPr>
          <p:nvPr>
            <p:ph type="sldNum" sz="quarter" idx="12"/>
          </p:nvPr>
        </p:nvSpPr>
        <p:spPr/>
        <p:txBody>
          <a:bodyPr/>
          <a:lstStyle>
            <a:lvl1pPr eaLnBrk="0" hangingPunct="0">
              <a:defRPr b="1">
                <a:latin typeface="Arial" charset="0"/>
              </a:defRPr>
            </a:lvl1pPr>
          </a:lstStyle>
          <a:p>
            <a:fld id="{4DB678EB-66B3-4524-BD29-262AD7224FD6}" type="slidenum">
              <a:rPr lang="en-GB" altLang="ja-JP"/>
              <a:pPr/>
              <a:t>‹#›</a:t>
            </a:fld>
            <a:endParaRPr lang="en-GB" altLang="ja-JP"/>
          </a:p>
        </p:txBody>
      </p:sp>
    </p:spTree>
    <p:extLst>
      <p:ext uri="{BB962C8B-B14F-4D97-AF65-F5344CB8AC3E}">
        <p14:creationId xmlns:p14="http://schemas.microsoft.com/office/powerpoint/2010/main" val="66137784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75878" y="1709751"/>
            <a:ext cx="8543925" cy="2852737"/>
          </a:xfrm>
        </p:spPr>
        <p:txBody>
          <a:bodyPr anchor="b"/>
          <a:lstStyle>
            <a:lvl1pPr>
              <a:defRPr sz="6000"/>
            </a:lvl1pPr>
          </a:lstStyle>
          <a:p>
            <a:r>
              <a:rPr lang="fr-FR" smtClean="0"/>
              <a:t>Modifiez le style du titre</a:t>
            </a:r>
            <a:endParaRPr lang="en-GB"/>
          </a:p>
        </p:txBody>
      </p:sp>
      <p:sp>
        <p:nvSpPr>
          <p:cNvPr id="3" name="Espace réservé du texte 2"/>
          <p:cNvSpPr>
            <a:spLocks noGrp="1"/>
          </p:cNvSpPr>
          <p:nvPr>
            <p:ph type="body" idx="1"/>
          </p:nvPr>
        </p:nvSpPr>
        <p:spPr>
          <a:xfrm>
            <a:off x="675878" y="4589476"/>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lvl1pPr eaLnBrk="0" hangingPunct="0">
              <a:defRPr b="1">
                <a:latin typeface="Arial" charset="0"/>
                <a:ea typeface="SimSun" pitchFamily="2" charset="-122"/>
              </a:defRPr>
            </a:lvl1pPr>
          </a:lstStyle>
          <a:p>
            <a:fld id="{CA204FC2-E52E-489D-A1F6-98723974DD8A}" type="datetime1">
              <a:rPr lang="ja-JP" altLang="en-US"/>
              <a:pPr/>
              <a:t>2016/6/20</a:t>
            </a:fld>
            <a:endParaRPr lang="en-GB" altLang="ja-JP"/>
          </a:p>
        </p:txBody>
      </p:sp>
      <p:sp>
        <p:nvSpPr>
          <p:cNvPr id="5" name="Espace réservé du pied de page 4"/>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6" name="Espace réservé du numéro de diapositive 5"/>
          <p:cNvSpPr>
            <a:spLocks noGrp="1"/>
          </p:cNvSpPr>
          <p:nvPr>
            <p:ph type="sldNum" sz="quarter" idx="12"/>
          </p:nvPr>
        </p:nvSpPr>
        <p:spPr/>
        <p:txBody>
          <a:bodyPr/>
          <a:lstStyle>
            <a:lvl1pPr eaLnBrk="0" hangingPunct="0">
              <a:defRPr b="1">
                <a:latin typeface="Arial" charset="0"/>
              </a:defRPr>
            </a:lvl1pPr>
          </a:lstStyle>
          <a:p>
            <a:fld id="{0CE5B9E6-0388-47ED-9DF2-3B722234342E}" type="slidenum">
              <a:rPr lang="en-GB" altLang="ja-JP"/>
              <a:pPr/>
              <a:t>‹#›</a:t>
            </a:fld>
            <a:endParaRPr lang="en-GB" altLang="ja-JP"/>
          </a:p>
        </p:txBody>
      </p:sp>
    </p:spTree>
    <p:extLst>
      <p:ext uri="{BB962C8B-B14F-4D97-AF65-F5344CB8AC3E}">
        <p14:creationId xmlns:p14="http://schemas.microsoft.com/office/powerpoint/2010/main" val="280997546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681038"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5014913" y="1825625"/>
            <a:ext cx="421005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lvl1pPr eaLnBrk="0" hangingPunct="0">
              <a:defRPr b="1">
                <a:latin typeface="Arial" charset="0"/>
                <a:ea typeface="SimSun" pitchFamily="2" charset="-122"/>
              </a:defRPr>
            </a:lvl1pPr>
          </a:lstStyle>
          <a:p>
            <a:fld id="{0385460C-BAC2-4AB5-B810-71D8479A1B91}" type="datetime1">
              <a:rPr lang="ja-JP" altLang="en-US"/>
              <a:pPr/>
              <a:t>2016/6/20</a:t>
            </a:fld>
            <a:endParaRPr lang="en-GB" altLang="ja-JP"/>
          </a:p>
        </p:txBody>
      </p:sp>
      <p:sp>
        <p:nvSpPr>
          <p:cNvPr id="6" name="Espace réservé du pied de page 5"/>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7" name="Espace réservé du numéro de diapositive 6"/>
          <p:cNvSpPr>
            <a:spLocks noGrp="1"/>
          </p:cNvSpPr>
          <p:nvPr>
            <p:ph type="sldNum" sz="quarter" idx="12"/>
          </p:nvPr>
        </p:nvSpPr>
        <p:spPr/>
        <p:txBody>
          <a:bodyPr/>
          <a:lstStyle>
            <a:lvl1pPr eaLnBrk="0" hangingPunct="0">
              <a:defRPr b="1">
                <a:latin typeface="Arial" charset="0"/>
              </a:defRPr>
            </a:lvl1pPr>
          </a:lstStyle>
          <a:p>
            <a:fld id="{C2818F3A-AB6F-40A9-961A-F20814480637}" type="slidenum">
              <a:rPr lang="en-GB" altLang="ja-JP"/>
              <a:pPr/>
              <a:t>‹#›</a:t>
            </a:fld>
            <a:endParaRPr lang="en-GB" altLang="ja-JP"/>
          </a:p>
        </p:txBody>
      </p:sp>
    </p:spTree>
    <p:extLst>
      <p:ext uri="{BB962C8B-B14F-4D97-AF65-F5344CB8AC3E}">
        <p14:creationId xmlns:p14="http://schemas.microsoft.com/office/powerpoint/2010/main" val="4021438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82329" y="365129"/>
            <a:ext cx="8543925" cy="1325563"/>
          </a:xfrm>
        </p:spPr>
        <p:txBody>
          <a:bodyPr/>
          <a:lstStyle/>
          <a:p>
            <a:r>
              <a:rPr lang="fr-FR" smtClean="0"/>
              <a:t>Modifiez le style du titre</a:t>
            </a:r>
            <a:endParaRPr lang="en-GB"/>
          </a:p>
        </p:txBody>
      </p:sp>
      <p:sp>
        <p:nvSpPr>
          <p:cNvPr id="3" name="Espace réservé du texte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682328" y="2505075"/>
            <a:ext cx="4190702"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014913" y="2505075"/>
            <a:ext cx="4211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lvl1pPr eaLnBrk="0" hangingPunct="0">
              <a:defRPr b="1">
                <a:latin typeface="Arial" charset="0"/>
                <a:ea typeface="SimSun" pitchFamily="2" charset="-122"/>
              </a:defRPr>
            </a:lvl1pPr>
          </a:lstStyle>
          <a:p>
            <a:fld id="{B9D64419-68E1-4626-9ABD-ED5B7BC3176A}" type="datetime1">
              <a:rPr lang="ja-JP" altLang="en-US"/>
              <a:pPr/>
              <a:t>2016/6/20</a:t>
            </a:fld>
            <a:endParaRPr lang="en-GB" altLang="ja-JP"/>
          </a:p>
        </p:txBody>
      </p:sp>
      <p:sp>
        <p:nvSpPr>
          <p:cNvPr id="8" name="Espace réservé du pied de page 7"/>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9" name="Espace réservé du numéro de diapositive 8"/>
          <p:cNvSpPr>
            <a:spLocks noGrp="1"/>
          </p:cNvSpPr>
          <p:nvPr>
            <p:ph type="sldNum" sz="quarter" idx="12"/>
          </p:nvPr>
        </p:nvSpPr>
        <p:spPr/>
        <p:txBody>
          <a:bodyPr/>
          <a:lstStyle>
            <a:lvl1pPr eaLnBrk="0" hangingPunct="0">
              <a:defRPr b="1">
                <a:latin typeface="Arial" charset="0"/>
              </a:defRPr>
            </a:lvl1pPr>
          </a:lstStyle>
          <a:p>
            <a:fld id="{DEC0DB3F-254F-424D-ACD1-B08E4A725F40}" type="slidenum">
              <a:rPr lang="en-GB" altLang="ja-JP"/>
              <a:pPr/>
              <a:t>‹#›</a:t>
            </a:fld>
            <a:endParaRPr lang="en-GB" altLang="ja-JP"/>
          </a:p>
        </p:txBody>
      </p:sp>
    </p:spTree>
    <p:extLst>
      <p:ext uri="{BB962C8B-B14F-4D97-AF65-F5344CB8AC3E}">
        <p14:creationId xmlns:p14="http://schemas.microsoft.com/office/powerpoint/2010/main" val="14914108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lvl1pPr eaLnBrk="0" hangingPunct="0">
              <a:defRPr b="1">
                <a:latin typeface="Arial" charset="0"/>
                <a:ea typeface="SimSun" pitchFamily="2" charset="-122"/>
              </a:defRPr>
            </a:lvl1pPr>
          </a:lstStyle>
          <a:p>
            <a:fld id="{A6EF1151-8B7D-4D74-AE1A-EADD20456EA1}" type="datetime1">
              <a:rPr lang="ja-JP" altLang="en-US"/>
              <a:pPr/>
              <a:t>2016/6/20</a:t>
            </a:fld>
            <a:endParaRPr lang="en-GB" altLang="ja-JP"/>
          </a:p>
        </p:txBody>
      </p:sp>
      <p:sp>
        <p:nvSpPr>
          <p:cNvPr id="4" name="Espace réservé du pied de page 3"/>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5" name="Espace réservé du numéro de diapositive 4"/>
          <p:cNvSpPr>
            <a:spLocks noGrp="1"/>
          </p:cNvSpPr>
          <p:nvPr>
            <p:ph type="sldNum" sz="quarter" idx="12"/>
          </p:nvPr>
        </p:nvSpPr>
        <p:spPr/>
        <p:txBody>
          <a:bodyPr/>
          <a:lstStyle>
            <a:lvl1pPr eaLnBrk="0" hangingPunct="0">
              <a:defRPr b="1">
                <a:latin typeface="Arial" charset="0"/>
              </a:defRPr>
            </a:lvl1pPr>
          </a:lstStyle>
          <a:p>
            <a:fld id="{2BB5AA4A-1F71-4BB8-BAC3-C29C188696D8}" type="slidenum">
              <a:rPr lang="en-GB" altLang="ja-JP"/>
              <a:pPr/>
              <a:t>‹#›</a:t>
            </a:fld>
            <a:endParaRPr lang="en-GB" altLang="ja-JP"/>
          </a:p>
        </p:txBody>
      </p:sp>
    </p:spTree>
    <p:extLst>
      <p:ext uri="{BB962C8B-B14F-4D97-AF65-F5344CB8AC3E}">
        <p14:creationId xmlns:p14="http://schemas.microsoft.com/office/powerpoint/2010/main" val="4100387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377"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7"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日付プレースホルダ 3"/>
          <p:cNvSpPr>
            <a:spLocks noGrp="1" noChangeArrowheads="1"/>
          </p:cNvSpPr>
          <p:nvPr>
            <p:ph type="dt" sz="half" idx="10"/>
          </p:nvPr>
        </p:nvSpPr>
        <p:spPr/>
        <p:txBody>
          <a:bodyPr/>
          <a:lstStyle>
            <a:lvl1pPr>
              <a:defRPr>
                <a:ea typeface="SimSun" pitchFamily="2" charset="-122"/>
              </a:defRPr>
            </a:lvl1pPr>
          </a:lstStyle>
          <a:p>
            <a:fld id="{13C62A56-36B2-43A3-B1E7-74C70BBD413B}" type="datetime1">
              <a:rPr lang="ja-JP" altLang="en-US"/>
              <a:pPr/>
              <a:t>2016/6/20</a:t>
            </a:fld>
            <a:endParaRPr lang="en-US" altLang="ja-JP" sz="1800">
              <a:solidFill>
                <a:srgbClr val="000000"/>
              </a:solidFill>
              <a:latin typeface="Arial" charset="0"/>
            </a:endParaRPr>
          </a:p>
        </p:txBody>
      </p:sp>
      <p:sp>
        <p:nvSpPr>
          <p:cNvPr id="8"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9"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1C6D377D-BC3A-4657-BF5E-9FF38B7D7D52}"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7170545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eaLnBrk="0" hangingPunct="0">
              <a:defRPr b="1">
                <a:latin typeface="Arial" charset="0"/>
                <a:ea typeface="SimSun" pitchFamily="2" charset="-122"/>
              </a:defRPr>
            </a:lvl1pPr>
          </a:lstStyle>
          <a:p>
            <a:fld id="{CA2BFEED-0577-48BD-83CA-84B8286AE0B8}" type="datetime1">
              <a:rPr lang="ja-JP" altLang="en-US"/>
              <a:pPr/>
              <a:t>2016/6/20</a:t>
            </a:fld>
            <a:endParaRPr lang="en-GB" altLang="ja-JP"/>
          </a:p>
        </p:txBody>
      </p:sp>
      <p:sp>
        <p:nvSpPr>
          <p:cNvPr id="3" name="Espace réservé du pied de page 2"/>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4" name="Espace réservé du numéro de diapositive 3"/>
          <p:cNvSpPr>
            <a:spLocks noGrp="1"/>
          </p:cNvSpPr>
          <p:nvPr>
            <p:ph type="sldNum" sz="quarter" idx="12"/>
          </p:nvPr>
        </p:nvSpPr>
        <p:spPr/>
        <p:txBody>
          <a:bodyPr/>
          <a:lstStyle>
            <a:lvl1pPr eaLnBrk="0" hangingPunct="0">
              <a:defRPr b="1">
                <a:latin typeface="Arial" charset="0"/>
              </a:defRPr>
            </a:lvl1pPr>
          </a:lstStyle>
          <a:p>
            <a:fld id="{37F72ADA-A2C8-4DE0-BD7C-B08CC8D9F306}" type="slidenum">
              <a:rPr lang="en-GB" altLang="ja-JP"/>
              <a:pPr/>
              <a:t>‹#›</a:t>
            </a:fld>
            <a:endParaRPr lang="en-GB" altLang="ja-JP"/>
          </a:p>
        </p:txBody>
      </p:sp>
    </p:spTree>
    <p:extLst>
      <p:ext uri="{BB962C8B-B14F-4D97-AF65-F5344CB8AC3E}">
        <p14:creationId xmlns:p14="http://schemas.microsoft.com/office/powerpoint/2010/main" val="1411931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2330" y="457200"/>
            <a:ext cx="3194943" cy="1600200"/>
          </a:xfrm>
        </p:spPr>
        <p:txBody>
          <a:bodyPr anchor="b"/>
          <a:lstStyle>
            <a:lvl1pPr>
              <a:defRPr sz="3200"/>
            </a:lvl1pPr>
          </a:lstStyle>
          <a:p>
            <a:r>
              <a:rPr lang="fr-FR" smtClean="0"/>
              <a:t>Modifiez le style du titre</a:t>
            </a:r>
            <a:endParaRPr lang="en-GB"/>
          </a:p>
        </p:txBody>
      </p:sp>
      <p:sp>
        <p:nvSpPr>
          <p:cNvPr id="3" name="Espace réservé du contenu 2"/>
          <p:cNvSpPr>
            <a:spLocks noGrp="1"/>
          </p:cNvSpPr>
          <p:nvPr>
            <p:ph idx="1"/>
          </p:nvPr>
        </p:nvSpPr>
        <p:spPr>
          <a:xfrm>
            <a:off x="4211346" y="987438"/>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682330"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eaLnBrk="0" hangingPunct="0">
              <a:defRPr b="1">
                <a:latin typeface="Arial" charset="0"/>
                <a:ea typeface="SimSun" pitchFamily="2" charset="-122"/>
              </a:defRPr>
            </a:lvl1pPr>
          </a:lstStyle>
          <a:p>
            <a:fld id="{F05CB203-FCF1-43F2-8EE0-82423A12171C}" type="datetime1">
              <a:rPr lang="ja-JP" altLang="en-US"/>
              <a:pPr/>
              <a:t>2016/6/20</a:t>
            </a:fld>
            <a:endParaRPr lang="en-GB" altLang="ja-JP"/>
          </a:p>
        </p:txBody>
      </p:sp>
      <p:sp>
        <p:nvSpPr>
          <p:cNvPr id="6" name="Espace réservé du pied de page 5"/>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7" name="Espace réservé du numéro de diapositive 6"/>
          <p:cNvSpPr>
            <a:spLocks noGrp="1"/>
          </p:cNvSpPr>
          <p:nvPr>
            <p:ph type="sldNum" sz="quarter" idx="12"/>
          </p:nvPr>
        </p:nvSpPr>
        <p:spPr/>
        <p:txBody>
          <a:bodyPr/>
          <a:lstStyle>
            <a:lvl1pPr eaLnBrk="0" hangingPunct="0">
              <a:defRPr b="1">
                <a:latin typeface="Arial" charset="0"/>
              </a:defRPr>
            </a:lvl1pPr>
          </a:lstStyle>
          <a:p>
            <a:fld id="{668FF9FA-6E6E-48E1-A4EA-4B940BA04891}" type="slidenum">
              <a:rPr lang="en-GB" altLang="ja-JP"/>
              <a:pPr/>
              <a:t>‹#›</a:t>
            </a:fld>
            <a:endParaRPr lang="en-GB" altLang="ja-JP"/>
          </a:p>
        </p:txBody>
      </p:sp>
    </p:spTree>
    <p:extLst>
      <p:ext uri="{BB962C8B-B14F-4D97-AF65-F5344CB8AC3E}">
        <p14:creationId xmlns:p14="http://schemas.microsoft.com/office/powerpoint/2010/main" val="1298288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2330" y="457200"/>
            <a:ext cx="3194943" cy="1600200"/>
          </a:xfrm>
        </p:spPr>
        <p:txBody>
          <a:bodyPr anchor="b"/>
          <a:lstStyle>
            <a:lvl1pPr>
              <a:defRPr sz="3200"/>
            </a:lvl1pPr>
          </a:lstStyle>
          <a:p>
            <a:r>
              <a:rPr lang="fr-FR" smtClean="0"/>
              <a:t>Modifiez le style du titre</a:t>
            </a:r>
            <a:endParaRPr lang="en-GB"/>
          </a:p>
        </p:txBody>
      </p:sp>
      <p:sp>
        <p:nvSpPr>
          <p:cNvPr id="3" name="Espace réservé pour une image  2"/>
          <p:cNvSpPr>
            <a:spLocks noGrp="1"/>
          </p:cNvSpPr>
          <p:nvPr>
            <p:ph type="pic" idx="1"/>
          </p:nvPr>
        </p:nvSpPr>
        <p:spPr>
          <a:xfrm>
            <a:off x="4211346" y="987438"/>
            <a:ext cx="5014913"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Espace réservé du texte 3"/>
          <p:cNvSpPr>
            <a:spLocks noGrp="1"/>
          </p:cNvSpPr>
          <p:nvPr>
            <p:ph type="body" sz="half" idx="2"/>
          </p:nvPr>
        </p:nvSpPr>
        <p:spPr>
          <a:xfrm>
            <a:off x="682330"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lvl1pPr eaLnBrk="0" hangingPunct="0">
              <a:defRPr b="1">
                <a:latin typeface="Arial" charset="0"/>
                <a:ea typeface="SimSun" pitchFamily="2" charset="-122"/>
              </a:defRPr>
            </a:lvl1pPr>
          </a:lstStyle>
          <a:p>
            <a:fld id="{A2968130-4ABB-43A8-817E-DB4C79342582}" type="datetime1">
              <a:rPr lang="ja-JP" altLang="en-US"/>
              <a:pPr/>
              <a:t>2016/6/20</a:t>
            </a:fld>
            <a:endParaRPr lang="en-GB" altLang="ja-JP"/>
          </a:p>
        </p:txBody>
      </p:sp>
      <p:sp>
        <p:nvSpPr>
          <p:cNvPr id="6" name="Espace réservé du pied de page 5"/>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7" name="Espace réservé du numéro de diapositive 6"/>
          <p:cNvSpPr>
            <a:spLocks noGrp="1"/>
          </p:cNvSpPr>
          <p:nvPr>
            <p:ph type="sldNum" sz="quarter" idx="12"/>
          </p:nvPr>
        </p:nvSpPr>
        <p:spPr/>
        <p:txBody>
          <a:bodyPr/>
          <a:lstStyle>
            <a:lvl1pPr eaLnBrk="0" hangingPunct="0">
              <a:defRPr b="1">
                <a:latin typeface="Arial" charset="0"/>
              </a:defRPr>
            </a:lvl1pPr>
          </a:lstStyle>
          <a:p>
            <a:fld id="{B66DC3AE-27CD-4451-822B-D88C596D70CE}" type="slidenum">
              <a:rPr lang="en-GB" altLang="ja-JP"/>
              <a:pPr/>
              <a:t>‹#›</a:t>
            </a:fld>
            <a:endParaRPr lang="en-GB" altLang="ja-JP"/>
          </a:p>
        </p:txBody>
      </p:sp>
    </p:spTree>
    <p:extLst>
      <p:ext uri="{BB962C8B-B14F-4D97-AF65-F5344CB8AC3E}">
        <p14:creationId xmlns:p14="http://schemas.microsoft.com/office/powerpoint/2010/main" val="20053642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lvl1pPr eaLnBrk="0" hangingPunct="0">
              <a:defRPr b="1">
                <a:latin typeface="Arial" charset="0"/>
                <a:ea typeface="SimSun" pitchFamily="2" charset="-122"/>
              </a:defRPr>
            </a:lvl1pPr>
          </a:lstStyle>
          <a:p>
            <a:fld id="{622FC1CD-C655-4044-82B6-A04A8395AEAB}" type="datetime1">
              <a:rPr lang="ja-JP" altLang="en-US"/>
              <a:pPr/>
              <a:t>2016/6/20</a:t>
            </a:fld>
            <a:endParaRPr lang="en-GB" altLang="ja-JP"/>
          </a:p>
        </p:txBody>
      </p:sp>
      <p:sp>
        <p:nvSpPr>
          <p:cNvPr id="5" name="Espace réservé du pied de page 4"/>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6" name="Espace réservé du numéro de diapositive 5"/>
          <p:cNvSpPr>
            <a:spLocks noGrp="1"/>
          </p:cNvSpPr>
          <p:nvPr>
            <p:ph type="sldNum" sz="quarter" idx="12"/>
          </p:nvPr>
        </p:nvSpPr>
        <p:spPr/>
        <p:txBody>
          <a:bodyPr/>
          <a:lstStyle>
            <a:lvl1pPr eaLnBrk="0" hangingPunct="0">
              <a:defRPr b="1">
                <a:latin typeface="Arial" charset="0"/>
              </a:defRPr>
            </a:lvl1pPr>
          </a:lstStyle>
          <a:p>
            <a:fld id="{E58419BD-2731-40A5-BB3D-623139398BF0}" type="slidenum">
              <a:rPr lang="en-GB" altLang="ja-JP"/>
              <a:pPr/>
              <a:t>‹#›</a:t>
            </a:fld>
            <a:endParaRPr lang="en-GB" altLang="ja-JP"/>
          </a:p>
        </p:txBody>
      </p:sp>
    </p:spTree>
    <p:extLst>
      <p:ext uri="{BB962C8B-B14F-4D97-AF65-F5344CB8AC3E}">
        <p14:creationId xmlns:p14="http://schemas.microsoft.com/office/powerpoint/2010/main" val="27160056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88981" y="365125"/>
            <a:ext cx="2135981" cy="5811838"/>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681037" y="365125"/>
            <a:ext cx="6284119"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lvl1pPr eaLnBrk="0" hangingPunct="0">
              <a:defRPr b="1">
                <a:latin typeface="Arial" charset="0"/>
                <a:ea typeface="SimSun" pitchFamily="2" charset="-122"/>
              </a:defRPr>
            </a:lvl1pPr>
          </a:lstStyle>
          <a:p>
            <a:fld id="{BE5D4A1C-56A5-4280-9FEE-7515DB9A4FC8}" type="datetime1">
              <a:rPr lang="ja-JP" altLang="en-US"/>
              <a:pPr/>
              <a:t>2016/6/20</a:t>
            </a:fld>
            <a:endParaRPr lang="en-GB" altLang="ja-JP"/>
          </a:p>
        </p:txBody>
      </p:sp>
      <p:sp>
        <p:nvSpPr>
          <p:cNvPr id="5" name="Espace réservé du pied de page 4"/>
          <p:cNvSpPr>
            <a:spLocks noGrp="1"/>
          </p:cNvSpPr>
          <p:nvPr>
            <p:ph type="ftr" sz="quarter" idx="11"/>
          </p:nvPr>
        </p:nvSpPr>
        <p:spPr/>
        <p:txBody>
          <a:bodyPr/>
          <a:lstStyle>
            <a:lvl1pPr eaLnBrk="0" hangingPunct="0">
              <a:defRPr b="1">
                <a:latin typeface="Arial" charset="0"/>
              </a:defRPr>
            </a:lvl1pPr>
          </a:lstStyle>
          <a:p>
            <a:endParaRPr lang="en-GB" altLang="ja-JP"/>
          </a:p>
        </p:txBody>
      </p:sp>
      <p:sp>
        <p:nvSpPr>
          <p:cNvPr id="6" name="Espace réservé du numéro de diapositive 5"/>
          <p:cNvSpPr>
            <a:spLocks noGrp="1"/>
          </p:cNvSpPr>
          <p:nvPr>
            <p:ph type="sldNum" sz="quarter" idx="12"/>
          </p:nvPr>
        </p:nvSpPr>
        <p:spPr/>
        <p:txBody>
          <a:bodyPr/>
          <a:lstStyle>
            <a:lvl1pPr eaLnBrk="0" hangingPunct="0">
              <a:defRPr b="1">
                <a:latin typeface="Arial" charset="0"/>
              </a:defRPr>
            </a:lvl1pPr>
          </a:lstStyle>
          <a:p>
            <a:fld id="{EE4EB8F7-60DC-499D-8728-BF37ED713A39}" type="slidenum">
              <a:rPr lang="en-GB" altLang="ja-JP"/>
              <a:pPr/>
              <a:t>‹#›</a:t>
            </a:fld>
            <a:endParaRPr lang="en-GB" altLang="ja-JP"/>
          </a:p>
        </p:txBody>
      </p:sp>
    </p:spTree>
    <p:extLst>
      <p:ext uri="{BB962C8B-B14F-4D97-AF65-F5344CB8AC3E}">
        <p14:creationId xmlns:p14="http://schemas.microsoft.com/office/powerpoint/2010/main" val="171169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日付プレースホルダ 3"/>
          <p:cNvSpPr>
            <a:spLocks noGrp="1" noChangeArrowheads="1"/>
          </p:cNvSpPr>
          <p:nvPr>
            <p:ph type="dt" sz="half" idx="10"/>
          </p:nvPr>
        </p:nvSpPr>
        <p:spPr/>
        <p:txBody>
          <a:bodyPr/>
          <a:lstStyle>
            <a:lvl1pPr>
              <a:defRPr>
                <a:ea typeface="SimSun" pitchFamily="2" charset="-122"/>
              </a:defRPr>
            </a:lvl1pPr>
          </a:lstStyle>
          <a:p>
            <a:fld id="{789E290B-7A7A-457F-A194-EF8B5C700851}" type="datetime1">
              <a:rPr lang="ja-JP" altLang="en-US"/>
              <a:pPr/>
              <a:t>2016/6/20</a:t>
            </a:fld>
            <a:endParaRPr lang="en-US" altLang="ja-JP" sz="1800">
              <a:solidFill>
                <a:srgbClr val="000000"/>
              </a:solidFill>
              <a:latin typeface="Arial" charset="0"/>
            </a:endParaRPr>
          </a:p>
        </p:txBody>
      </p:sp>
      <p:sp>
        <p:nvSpPr>
          <p:cNvPr id="4"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5"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9908E55C-F0FC-4B30-8177-7C7DF2E375A1}"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2990687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a:ea typeface="SimSun" pitchFamily="2" charset="-122"/>
              </a:defRPr>
            </a:lvl1pPr>
          </a:lstStyle>
          <a:p>
            <a:fld id="{B6974462-A0A7-4423-9101-90633A2C6933}" type="datetime1">
              <a:rPr lang="ja-JP" altLang="en-US"/>
              <a:pPr/>
              <a:t>2016/6/20</a:t>
            </a:fld>
            <a:endParaRPr lang="en-US" altLang="ja-JP" sz="1800">
              <a:solidFill>
                <a:srgbClr val="000000"/>
              </a:solidFill>
              <a:latin typeface="Arial" charset="0"/>
            </a:endParaRPr>
          </a:p>
        </p:txBody>
      </p:sp>
      <p:sp>
        <p:nvSpPr>
          <p:cNvPr id="3"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4"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2C211870-C940-47AB-8986-EFE5FBA9DBB0}"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3697994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1" y="273050"/>
            <a:ext cx="3259138"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3501" y="273062"/>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1" y="1435103"/>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09D75093-AA9C-4EF5-B42B-139D5AE404A1}" type="datetime1">
              <a:rPr lang="ja-JP" altLang="en-US"/>
              <a:pPr/>
              <a:t>2016/6/20</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830EEBB-4FFE-4597-99B3-6367D6551FE4}"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1196622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sym typeface="Calibri" pitchFamily="34" charset="0"/>
            </a:endParaRP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日付プレースホルダ 3"/>
          <p:cNvSpPr>
            <a:spLocks noGrp="1" noChangeArrowheads="1"/>
          </p:cNvSpPr>
          <p:nvPr>
            <p:ph type="dt" sz="half" idx="10"/>
          </p:nvPr>
        </p:nvSpPr>
        <p:spPr/>
        <p:txBody>
          <a:bodyPr/>
          <a:lstStyle>
            <a:lvl1pPr>
              <a:defRPr>
                <a:ea typeface="SimSun" pitchFamily="2" charset="-122"/>
              </a:defRPr>
            </a:lvl1pPr>
          </a:lstStyle>
          <a:p>
            <a:fld id="{FFE9D421-6BB1-44A9-BE76-7A2ECD1923A5}" type="datetime1">
              <a:rPr lang="ja-JP" altLang="en-US"/>
              <a:pPr/>
              <a:t>2016/6/20</a:t>
            </a:fld>
            <a:endParaRPr lang="en-US" altLang="ja-JP" sz="1800">
              <a:solidFill>
                <a:srgbClr val="000000"/>
              </a:solidFill>
              <a:latin typeface="Arial" charset="0"/>
            </a:endParaRPr>
          </a:p>
        </p:txBody>
      </p:sp>
      <p:sp>
        <p:nvSpPr>
          <p:cNvPr id="6" name="フッター プレースホルダ 4"/>
          <p:cNvSpPr>
            <a:spLocks noGrp="1" noChangeArrowheads="1"/>
          </p:cNvSpPr>
          <p:nvPr>
            <p:ph type="ftr" sz="quarter" idx="11"/>
          </p:nvPr>
        </p:nvSpPr>
        <p:spPr/>
        <p:txBody>
          <a:bodyPr/>
          <a:lstStyle>
            <a:lvl1pPr algn="l">
              <a:defRPr>
                <a:ea typeface="SimSun" pitchFamily="2" charset="-122"/>
              </a:defRPr>
            </a:lvl1pPr>
          </a:lstStyle>
          <a:p>
            <a:endParaRPr lang="ja-JP" altLang="en-US"/>
          </a:p>
        </p:txBody>
      </p:sp>
      <p:sp>
        <p:nvSpPr>
          <p:cNvPr id="7" name="スライド番号プレースホルダ 5"/>
          <p:cNvSpPr>
            <a:spLocks noGrp="1" noChangeArrowheads="1"/>
          </p:cNvSpPr>
          <p:nvPr>
            <p:ph type="sldNum" sz="quarter" idx="12"/>
          </p:nvPr>
        </p:nvSpPr>
        <p:spPr/>
        <p:txBody>
          <a:bodyPr/>
          <a:lstStyle>
            <a:lvl1pPr>
              <a:defRPr>
                <a:ea typeface="SimSun" pitchFamily="2" charset="-122"/>
              </a:defRPr>
            </a:lvl1pPr>
          </a:lstStyle>
          <a:p>
            <a:fld id="{CDAED784-0FB2-49A8-A281-87ECB8E4435B}" type="slidenum">
              <a:rPr lang="ja-JP" altLang="en-US"/>
              <a:pPr/>
              <a:t>‹#›</a:t>
            </a:fld>
            <a:endParaRPr lang="en-US" altLang="ja-JP" sz="1800">
              <a:solidFill>
                <a:srgbClr val="000000"/>
              </a:solidFill>
              <a:latin typeface="Arial" charset="0"/>
            </a:endParaRPr>
          </a:p>
        </p:txBody>
      </p:sp>
    </p:spTree>
    <p:extLst>
      <p:ext uri="{BB962C8B-B14F-4D97-AF65-F5344CB8AC3E}">
        <p14:creationId xmlns:p14="http://schemas.microsoft.com/office/powerpoint/2010/main" val="723739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1.jpe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theme" Target="../theme/theme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theme" Target="../theme/theme4.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1.xml"/><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theme" Target="../theme/theme5.xml"/><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1027"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2052"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F45998AA-F5BD-485B-BB0C-7BD63026E9EE}" type="datetime1">
              <a:rPr lang="ja-JP" altLang="en-US"/>
              <a:pPr/>
              <a:t>2016/6/20</a:t>
            </a:fld>
            <a:endParaRPr lang="en-US" altLang="ja-JP" sz="1800">
              <a:solidFill>
                <a:srgbClr val="000000"/>
              </a:solidFill>
              <a:latin typeface="Arial" charset="0"/>
            </a:endParaRPr>
          </a:p>
        </p:txBody>
      </p:sp>
      <p:sp>
        <p:nvSpPr>
          <p:cNvPr id="2053"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2054"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7EE6D2F2-6CA1-45D5-AFE9-0CDBAF4421A0}" type="slidenum">
              <a:rPr lang="ja-JP" altLang="en-US"/>
              <a:pPr/>
              <a:t>‹#›</a:t>
            </a:fld>
            <a:endParaRPr lang="en-US" altLang="ja-JP" sz="1800">
              <a:solidFill>
                <a:srgbClr val="000000"/>
              </a:solidFill>
              <a:latin typeface="Arial" charset="0"/>
            </a:endParaRPr>
          </a:p>
        </p:txBody>
      </p:sp>
    </p:spTree>
  </p:cSld>
  <p:clrMap bg1="lt1" tx1="dk1" bg2="lt2" tx2="dk2" accent1="accent1" accent2="accent2" accent3="accent3" accent4="accent4" accent5="accent5" accent6="accent6" hlink="hlink" folHlink="folHlink"/>
  <p:sldLayoutIdLst>
    <p:sldLayoutId id="2147491250" r:id="rId1"/>
    <p:sldLayoutId id="2147491251" r:id="rId2"/>
    <p:sldLayoutId id="2147491252" r:id="rId3"/>
    <p:sldLayoutId id="2147491253" r:id="rId4"/>
    <p:sldLayoutId id="2147491254" r:id="rId5"/>
    <p:sldLayoutId id="2147491255" r:id="rId6"/>
    <p:sldLayoutId id="2147491256" r:id="rId7"/>
    <p:sldLayoutId id="2147491257" r:id="rId8"/>
    <p:sldLayoutId id="2147491258" r:id="rId9"/>
    <p:sldLayoutId id="2147491259" r:id="rId10"/>
    <p:sldLayoutId id="2147491260"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noChangeArrowheads="1"/>
          </p:cNvSpPr>
          <p:nvPr>
            <p:ph type="title" idx="4294967295"/>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マスタ タイトルの書式設定</a:t>
            </a:r>
          </a:p>
        </p:txBody>
      </p:sp>
      <p:sp>
        <p:nvSpPr>
          <p:cNvPr id="2051" name="テキスト プレースホルダ 2"/>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マスタ テキストの書式設定</a:t>
            </a:r>
          </a:p>
          <a:p>
            <a:pPr lvl="1"/>
            <a:r>
              <a:rPr lang="zh-CN" altLang="en-US" smtClean="0">
                <a:sym typeface="Calibri" pitchFamily="34" charset="0"/>
              </a:rPr>
              <a:t>第 </a:t>
            </a:r>
            <a:r>
              <a:rPr lang="en-US" altLang="zh-CN" smtClean="0">
                <a:sym typeface="Calibri" pitchFamily="34" charset="0"/>
              </a:rPr>
              <a:t>2 </a:t>
            </a:r>
            <a:r>
              <a:rPr lang="zh-CN" altLang="en-US" smtClean="0">
                <a:sym typeface="Calibri" pitchFamily="34" charset="0"/>
              </a:rPr>
              <a:t>レベル</a:t>
            </a:r>
          </a:p>
          <a:p>
            <a:pPr lvl="2"/>
            <a:r>
              <a:rPr lang="zh-CN" altLang="en-US" smtClean="0">
                <a:sym typeface="Calibri" pitchFamily="34" charset="0"/>
              </a:rPr>
              <a:t>第 </a:t>
            </a:r>
            <a:r>
              <a:rPr lang="en-US" altLang="zh-CN" smtClean="0">
                <a:sym typeface="Calibri" pitchFamily="34" charset="0"/>
              </a:rPr>
              <a:t>3 </a:t>
            </a:r>
            <a:r>
              <a:rPr lang="zh-CN" altLang="en-US" smtClean="0">
                <a:sym typeface="Calibri" pitchFamily="34" charset="0"/>
              </a:rPr>
              <a:t>レベル</a:t>
            </a:r>
          </a:p>
          <a:p>
            <a:pPr lvl="3"/>
            <a:r>
              <a:rPr lang="zh-CN" altLang="en-US" smtClean="0">
                <a:sym typeface="Calibri" pitchFamily="34" charset="0"/>
              </a:rPr>
              <a:t>第 </a:t>
            </a:r>
            <a:r>
              <a:rPr lang="en-US" altLang="zh-CN" smtClean="0">
                <a:sym typeface="Calibri" pitchFamily="34" charset="0"/>
              </a:rPr>
              <a:t>4 </a:t>
            </a:r>
            <a:r>
              <a:rPr lang="zh-CN" altLang="en-US" smtClean="0">
                <a:sym typeface="Calibri" pitchFamily="34" charset="0"/>
              </a:rPr>
              <a:t>レベル</a:t>
            </a:r>
          </a:p>
          <a:p>
            <a:pPr lvl="4"/>
            <a:r>
              <a:rPr lang="zh-CN" altLang="en-US" smtClean="0">
                <a:sym typeface="Calibri" pitchFamily="34" charset="0"/>
              </a:rPr>
              <a:t>第 </a:t>
            </a:r>
            <a:r>
              <a:rPr lang="en-US" altLang="zh-CN" smtClean="0">
                <a:sym typeface="Calibri" pitchFamily="34" charset="0"/>
              </a:rPr>
              <a:t>5 </a:t>
            </a:r>
            <a:r>
              <a:rPr lang="zh-CN" altLang="en-US" smtClean="0">
                <a:sym typeface="Calibri" pitchFamily="34" charset="0"/>
              </a:rPr>
              <a:t>レベル</a:t>
            </a:r>
          </a:p>
        </p:txBody>
      </p:sp>
      <p:sp>
        <p:nvSpPr>
          <p:cNvPr id="1028" name="日付プレースホルダ 3"/>
          <p:cNvSpPr>
            <a:spLocks noGrp="1" noChangeArrowheads="1"/>
          </p:cNvSpPr>
          <p:nvPr>
            <p:ph type="dt" sz="half" idx="2"/>
          </p:nvPr>
        </p:nvSpPr>
        <p:spPr bwMode="auto">
          <a:xfrm>
            <a:off x="495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b="0">
                <a:solidFill>
                  <a:srgbClr val="898989"/>
                </a:solidFill>
                <a:latin typeface="Calibri" pitchFamily="34" charset="0"/>
                <a:ea typeface="ＭＳ Ｐゴシック" pitchFamily="50" charset="-128"/>
                <a:sym typeface="Calibri" pitchFamily="34" charset="0"/>
              </a:defRPr>
            </a:lvl1pPr>
          </a:lstStyle>
          <a:p>
            <a:fld id="{B340C4BE-044A-41F4-9BAD-B38B51CB8CC3}" type="datetime1">
              <a:rPr lang="ja-JP" altLang="en-US"/>
              <a:pPr/>
              <a:t>2016/6/20</a:t>
            </a:fld>
            <a:endParaRPr lang="en-US" altLang="ja-JP"/>
          </a:p>
        </p:txBody>
      </p:sp>
      <p:sp>
        <p:nvSpPr>
          <p:cNvPr id="1029" name="フッター プレースホルダ 4"/>
          <p:cNvSpPr>
            <a:spLocks noGrp="1" noChangeArrowheads="1"/>
          </p:cNvSpPr>
          <p:nvPr>
            <p:ph type="ftr" sz="quarter" idx="3"/>
          </p:nvPr>
        </p:nvSpPr>
        <p:spPr bwMode="auto">
          <a:xfrm>
            <a:off x="3384550" y="6356362"/>
            <a:ext cx="31369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b="0">
                <a:solidFill>
                  <a:srgbClr val="898989"/>
                </a:solidFill>
                <a:latin typeface="Calibri" pitchFamily="34" charset="0"/>
                <a:ea typeface="ＭＳ Ｐゴシック" pitchFamily="50" charset="-128"/>
                <a:sym typeface="Calibri" pitchFamily="34" charset="0"/>
              </a:defRPr>
            </a:lvl1pPr>
          </a:lstStyle>
          <a:p>
            <a:endParaRPr lang="ja-JP" altLang="en-US"/>
          </a:p>
        </p:txBody>
      </p:sp>
      <p:sp>
        <p:nvSpPr>
          <p:cNvPr id="1030" name="スライド番号プレースホルダ 5"/>
          <p:cNvSpPr>
            <a:spLocks noGrp="1" noChangeArrowheads="1"/>
          </p:cNvSpPr>
          <p:nvPr>
            <p:ph type="sldNum" sz="quarter" idx="4"/>
          </p:nvPr>
        </p:nvSpPr>
        <p:spPr bwMode="auto">
          <a:xfrm>
            <a:off x="7099300" y="6356362"/>
            <a:ext cx="2311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200" b="0">
                <a:solidFill>
                  <a:srgbClr val="898989"/>
                </a:solidFill>
                <a:latin typeface="Calibri" pitchFamily="34" charset="0"/>
                <a:ea typeface="ＭＳ Ｐゴシック" pitchFamily="50" charset="-128"/>
                <a:sym typeface="Calibri" pitchFamily="34" charset="0"/>
              </a:defRPr>
            </a:lvl1pPr>
          </a:lstStyle>
          <a:p>
            <a:fld id="{97649577-B142-4EDB-BCC8-82D7D692668E}" type="slidenum">
              <a:rPr lang="ja-JP" altLang="en-US"/>
              <a:pPr/>
              <a:t>‹#›</a:t>
            </a:fld>
            <a:endParaRPr lang="en-US" altLang="ja-JP"/>
          </a:p>
        </p:txBody>
      </p:sp>
    </p:spTree>
  </p:cSld>
  <p:clrMap bg1="lt1" tx1="dk1" bg2="lt2" tx2="dk2" accent1="accent1" accent2="accent2" accent3="accent3" accent4="accent4" accent5="accent5" accent6="accent6" hlink="hlink" folHlink="folHlink"/>
  <p:sldLayoutIdLst>
    <p:sldLayoutId id="2147491261" r:id="rId1"/>
    <p:sldLayoutId id="2147491262" r:id="rId2"/>
    <p:sldLayoutId id="2147491263" r:id="rId3"/>
    <p:sldLayoutId id="2147491264" r:id="rId4"/>
    <p:sldLayoutId id="2147491265" r:id="rId5"/>
    <p:sldLayoutId id="2147491266" r:id="rId6"/>
    <p:sldLayoutId id="2147491267" r:id="rId7"/>
    <p:sldLayoutId id="2147491268" r:id="rId8"/>
    <p:sldLayoutId id="2147491269" r:id="rId9"/>
    <p:sldLayoutId id="2147491270" r:id="rId10"/>
    <p:sldLayoutId id="2147491271" r:id="rId11"/>
  </p:sldLayoutIdLst>
  <p:hf hdr="0" ftr="0" dt="0"/>
  <p:txStyles>
    <p:titleStyle>
      <a:lvl1pPr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2pPr>
      <a:lvl3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3pPr>
      <a:lvl4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4pPr>
      <a:lvl5pPr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ea typeface="ＭＳ Ｐゴシック" pitchFamily="34" charset="-128"/>
          <a:sym typeface="Calibri" pitchFamily="34" charset="0"/>
        </a:defRPr>
      </a:lvl9pPr>
    </p:titleStyle>
    <p:bodyStyle>
      <a:lvl1pPr marL="342900" indent="-342900" algn="l" defTabSz="0"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defTabSz="0"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defTabSz="0"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defTabSz="0"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defTabSz="0" rtl="0" eaLnBrk="0" fontAlgn="base" hangingPunct="0">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accent1"/>
            </a:gs>
          </a:gsLst>
          <a:lin ang="27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smtClean="0"/>
              <a:t>Cliquez pour modifier le style du titre</a:t>
            </a:r>
          </a:p>
        </p:txBody>
      </p:sp>
      <p:sp>
        <p:nvSpPr>
          <p:cNvPr id="3075" name="Rectangle 3"/>
          <p:cNvSpPr>
            <a:spLocks noGrp="1" noChangeArrowheads="1"/>
          </p:cNvSpPr>
          <p:nvPr>
            <p:ph type="body" idx="1"/>
          </p:nvPr>
        </p:nvSpPr>
        <p:spPr bwMode="auto">
          <a:xfrm>
            <a:off x="495300" y="1600206"/>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smtClean="0"/>
              <a:t>Cliquez pour modifier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b="0">
                <a:solidFill>
                  <a:srgbClr val="000000"/>
                </a:solidFill>
                <a:ea typeface="ＭＳ Ｐゴシック" pitchFamily="50" charset="-128"/>
              </a:defRPr>
            </a:lvl1pPr>
          </a:lstStyle>
          <a:p>
            <a:fld id="{40DD4483-AA04-4162-86C2-A0BC7BD54768}" type="datetime1">
              <a:rPr lang="ja-JP" altLang="en-US"/>
              <a:pPr/>
              <a:t>2016/6/20</a:t>
            </a:fld>
            <a:endParaRPr lang="en-GB"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b="0">
                <a:solidFill>
                  <a:srgbClr val="000000"/>
                </a:solidFill>
                <a:ea typeface="ＭＳ Ｐゴシック" pitchFamily="50" charset="-128"/>
              </a:defRPr>
            </a:lvl1pPr>
          </a:lstStyle>
          <a:p>
            <a:endParaRPr lang="en-GB" altLang="ja-JP"/>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b="0">
                <a:solidFill>
                  <a:srgbClr val="000000"/>
                </a:solidFill>
                <a:ea typeface="ＭＳ Ｐゴシック" pitchFamily="50" charset="-128"/>
              </a:defRPr>
            </a:lvl1pPr>
          </a:lstStyle>
          <a:p>
            <a:fld id="{0A5D949B-154E-49EC-B954-9A048A6323DA}" type="slidenum">
              <a:rPr lang="en-GB" altLang="ja-JP"/>
              <a:pPr/>
              <a:t>‹#›</a:t>
            </a:fld>
            <a:endParaRPr lang="en-GB" altLang="ja-JP"/>
          </a:p>
        </p:txBody>
      </p:sp>
      <p:pic>
        <p:nvPicPr>
          <p:cNvPr id="3079" name="Picture 8" descr="nouveau logo OICA"/>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0" y="188913"/>
            <a:ext cx="12493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91272" r:id="rId1"/>
    <p:sldLayoutId id="2147491273" r:id="rId2"/>
    <p:sldLayoutId id="2147491274" r:id="rId3"/>
    <p:sldLayoutId id="2147491275" r:id="rId4"/>
    <p:sldLayoutId id="2147491276" r:id="rId5"/>
    <p:sldLayoutId id="2147491277" r:id="rId6"/>
    <p:sldLayoutId id="2147491278" r:id="rId7"/>
    <p:sldLayoutId id="2147491279" r:id="rId8"/>
    <p:sldLayoutId id="2147491280" r:id="rId9"/>
    <p:sldLayoutId id="2147491281" r:id="rId10"/>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533400" indent="-533400" algn="l" rtl="0" eaLnBrk="0" fontAlgn="base" hangingPunct="0">
        <a:spcBef>
          <a:spcPct val="20000"/>
        </a:spcBef>
        <a:spcAft>
          <a:spcPct val="0"/>
        </a:spcAft>
        <a:buFont typeface="Wingdings" pitchFamily="2" charset="2"/>
        <a:buChar char="Ø"/>
        <a:tabLst>
          <a:tab pos="533400" algn="l"/>
        </a:tabLst>
        <a:defRPr sz="3200">
          <a:solidFill>
            <a:schemeClr val="tx1"/>
          </a:solidFill>
          <a:latin typeface="+mn-lt"/>
          <a:ea typeface="+mn-ea"/>
          <a:cs typeface="+mn-cs"/>
        </a:defRPr>
      </a:lvl1pPr>
      <a:lvl2pPr marL="901700" indent="-368300" algn="l" rtl="0" eaLnBrk="0" fontAlgn="base" hangingPunct="0">
        <a:spcBef>
          <a:spcPct val="20000"/>
        </a:spcBef>
        <a:spcAft>
          <a:spcPct val="0"/>
        </a:spcAft>
        <a:buFont typeface="Wingdings" pitchFamily="2" charset="2"/>
        <a:buChar char="ü"/>
        <a:tabLst>
          <a:tab pos="901700" algn="l"/>
        </a:tabLst>
        <a:defRPr sz="2800">
          <a:solidFill>
            <a:schemeClr val="tx1"/>
          </a:solidFill>
          <a:latin typeface="+mn-lt"/>
        </a:defRPr>
      </a:lvl2pPr>
      <a:lvl3pPr marL="1346200" indent="-355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0A413FBA-FF87-4D2F-81BE-0E31965EB51E}" type="datetimeFigureOut">
              <a:rPr lang="en-GB" b="0" smtClean="0">
                <a:solidFill>
                  <a:prstClr val="black">
                    <a:tint val="75000"/>
                  </a:prstClr>
                </a:solidFill>
                <a:latin typeface="Calibri" panose="020F0502020204030204"/>
              </a:rPr>
              <a:pPr eaLnBrk="1" fontAlgn="auto" hangingPunct="1">
                <a:spcBef>
                  <a:spcPts val="0"/>
                </a:spcBef>
                <a:spcAft>
                  <a:spcPts val="0"/>
                </a:spcAft>
              </a:pPr>
              <a:t>20/06/2016</a:t>
            </a:fld>
            <a:endParaRPr lang="en-GB" b="0">
              <a:solidFill>
                <a:prstClr val="black">
                  <a:tint val="75000"/>
                </a:prstClr>
              </a:solidFill>
              <a:latin typeface="Calibri" panose="020F0502020204030204"/>
            </a:endParaRPr>
          </a:p>
        </p:txBody>
      </p:sp>
      <p:sp>
        <p:nvSpPr>
          <p:cNvPr id="5" name="Espace réservé du pied de page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GB" b="0">
              <a:solidFill>
                <a:prstClr val="black">
                  <a:tint val="75000"/>
                </a:prstClr>
              </a:solidFill>
              <a:latin typeface="Calibri" panose="020F0502020204030204"/>
            </a:endParaRPr>
          </a:p>
        </p:txBody>
      </p:sp>
      <p:sp>
        <p:nvSpPr>
          <p:cNvPr id="6" name="Espace réservé du numéro de diapositive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FB1DF126-7281-4C4A-8647-B98A7B5DCFF1}" type="slidenum">
              <a:rPr lang="en-GB" b="0" smtClean="0">
                <a:solidFill>
                  <a:prstClr val="black">
                    <a:tint val="75000"/>
                  </a:prstClr>
                </a:solidFill>
                <a:latin typeface="Calibri" panose="020F0502020204030204"/>
              </a:rPr>
              <a:pPr eaLnBrk="1" fontAlgn="auto" hangingPunct="1">
                <a:spcBef>
                  <a:spcPts val="0"/>
                </a:spcBef>
                <a:spcAft>
                  <a:spcPts val="0"/>
                </a:spcAft>
              </a:pPr>
              <a:t>‹#›</a:t>
            </a:fld>
            <a:endParaRPr lang="en-GB" b="0">
              <a:solidFill>
                <a:prstClr val="black">
                  <a:tint val="75000"/>
                </a:prstClr>
              </a:solidFill>
              <a:latin typeface="Calibri" panose="020F0502020204030204"/>
            </a:endParaRPr>
          </a:p>
        </p:txBody>
      </p:sp>
    </p:spTree>
    <p:extLst>
      <p:ext uri="{BB962C8B-B14F-4D97-AF65-F5344CB8AC3E}">
        <p14:creationId xmlns:p14="http://schemas.microsoft.com/office/powerpoint/2010/main" val="3893469794"/>
      </p:ext>
    </p:extLst>
  </p:cSld>
  <p:clrMap bg1="lt1" tx1="dk1" bg2="lt2" tx2="dk2" accent1="accent1" accent2="accent2" accent3="accent3" accent4="accent4" accent5="accent5" accent6="accent6" hlink="hlink" folHlink="folHlink"/>
  <p:sldLayoutIdLst>
    <p:sldLayoutId id="2147491283" r:id="rId1"/>
    <p:sldLayoutId id="2147491284" r:id="rId2"/>
    <p:sldLayoutId id="2147491285" r:id="rId3"/>
    <p:sldLayoutId id="2147491286" r:id="rId4"/>
    <p:sldLayoutId id="2147491287" r:id="rId5"/>
    <p:sldLayoutId id="2147491288" r:id="rId6"/>
    <p:sldLayoutId id="2147491289" r:id="rId7"/>
    <p:sldLayoutId id="2147491290" r:id="rId8"/>
    <p:sldLayoutId id="2147491291" r:id="rId9"/>
    <p:sldLayoutId id="2147491292" r:id="rId10"/>
    <p:sldLayoutId id="214749129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Espace réservé du titre 1"/>
          <p:cNvSpPr>
            <a:spLocks noGrp="1"/>
          </p:cNvSpPr>
          <p:nvPr>
            <p:ph type="title"/>
          </p:nvPr>
        </p:nvSpPr>
        <p:spPr bwMode="auto">
          <a:xfrm>
            <a:off x="681038" y="365129"/>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ja-JP" smtClean="0"/>
              <a:t>Modifiez le style du titre</a:t>
            </a:r>
            <a:endParaRPr lang="en-GB" altLang="ja-JP" smtClean="0"/>
          </a:p>
        </p:txBody>
      </p:sp>
      <p:sp>
        <p:nvSpPr>
          <p:cNvPr id="4099" name="Espace réservé du texte 2"/>
          <p:cNvSpPr>
            <a:spLocks noGrp="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ja-JP" smtClean="0"/>
              <a:t>Modifiez les styles du texte du masque</a:t>
            </a:r>
          </a:p>
          <a:p>
            <a:pPr lvl="1"/>
            <a:r>
              <a:rPr lang="fr-FR" altLang="ja-JP" smtClean="0"/>
              <a:t>Deuxième niveau</a:t>
            </a:r>
          </a:p>
          <a:p>
            <a:pPr lvl="2"/>
            <a:r>
              <a:rPr lang="fr-FR" altLang="ja-JP" smtClean="0"/>
              <a:t>Troisième niveau</a:t>
            </a:r>
          </a:p>
          <a:p>
            <a:pPr lvl="3"/>
            <a:r>
              <a:rPr lang="fr-FR" altLang="ja-JP" smtClean="0"/>
              <a:t>Quatrième niveau</a:t>
            </a:r>
          </a:p>
          <a:p>
            <a:pPr lvl="4"/>
            <a:r>
              <a:rPr lang="fr-FR" altLang="ja-JP" smtClean="0"/>
              <a:t>Cinquième niveau</a:t>
            </a:r>
            <a:endParaRPr lang="en-GB" altLang="ja-JP" smtClean="0"/>
          </a:p>
        </p:txBody>
      </p:sp>
      <p:sp>
        <p:nvSpPr>
          <p:cNvPr id="4" name="Espace réservé de la date 3"/>
          <p:cNvSpPr>
            <a:spLocks noGrp="1"/>
          </p:cNvSpPr>
          <p:nvPr>
            <p:ph type="dt" sz="half" idx="2"/>
          </p:nvPr>
        </p:nvSpPr>
        <p:spPr>
          <a:xfrm>
            <a:off x="681038" y="6356362"/>
            <a:ext cx="222885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b="0">
                <a:solidFill>
                  <a:srgbClr val="898989"/>
                </a:solidFill>
                <a:latin typeface="Calibri" pitchFamily="34" charset="0"/>
                <a:ea typeface="ＭＳ Ｐゴシック" pitchFamily="50" charset="-128"/>
              </a:defRPr>
            </a:lvl1pPr>
          </a:lstStyle>
          <a:p>
            <a:fld id="{B382A48E-B56B-4964-945F-AC4983C46D44}" type="datetime1">
              <a:rPr lang="ja-JP" altLang="en-US"/>
              <a:pPr/>
              <a:t>2016/6/20</a:t>
            </a:fld>
            <a:endParaRPr lang="en-GB" altLang="ja-JP">
              <a:ea typeface="SimSun" pitchFamily="2" charset="-122"/>
            </a:endParaRPr>
          </a:p>
        </p:txBody>
      </p:sp>
      <p:sp>
        <p:nvSpPr>
          <p:cNvPr id="5" name="Espace réservé du pied de page 4"/>
          <p:cNvSpPr>
            <a:spLocks noGrp="1"/>
          </p:cNvSpPr>
          <p:nvPr>
            <p:ph type="ftr" sz="quarter" idx="3"/>
          </p:nvPr>
        </p:nvSpPr>
        <p:spPr>
          <a:xfrm>
            <a:off x="3281363" y="6356362"/>
            <a:ext cx="3343275"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b="0">
                <a:solidFill>
                  <a:srgbClr val="898989"/>
                </a:solidFill>
                <a:latin typeface="Calibri" pitchFamily="34" charset="0"/>
              </a:defRPr>
            </a:lvl1pPr>
          </a:lstStyle>
          <a:p>
            <a:endParaRPr lang="en-GB" altLang="ja-JP"/>
          </a:p>
        </p:txBody>
      </p:sp>
      <p:sp>
        <p:nvSpPr>
          <p:cNvPr id="6" name="Espace réservé du numéro de diapositive 5"/>
          <p:cNvSpPr>
            <a:spLocks noGrp="1"/>
          </p:cNvSpPr>
          <p:nvPr>
            <p:ph type="sldNum" sz="quarter" idx="4"/>
          </p:nvPr>
        </p:nvSpPr>
        <p:spPr>
          <a:xfrm>
            <a:off x="6996113" y="6356362"/>
            <a:ext cx="222885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b="0">
                <a:solidFill>
                  <a:srgbClr val="898989"/>
                </a:solidFill>
                <a:latin typeface="Calibri" pitchFamily="34" charset="0"/>
              </a:defRPr>
            </a:lvl1pPr>
          </a:lstStyle>
          <a:p>
            <a:fld id="{2CA25778-1C7F-4763-8043-2CBB11EB972A}" type="slidenum">
              <a:rPr lang="en-GB" altLang="ja-JP"/>
              <a:pPr/>
              <a:t>‹#›</a:t>
            </a:fld>
            <a:endParaRPr lang="en-GB" altLang="ja-JP"/>
          </a:p>
        </p:txBody>
      </p:sp>
    </p:spTree>
    <p:extLst>
      <p:ext uri="{BB962C8B-B14F-4D97-AF65-F5344CB8AC3E}">
        <p14:creationId xmlns:p14="http://schemas.microsoft.com/office/powerpoint/2010/main" val="1796597280"/>
      </p:ext>
    </p:extLst>
  </p:cSld>
  <p:clrMap bg1="lt1" tx1="dk1" bg2="lt2" tx2="dk2" accent1="accent1" accent2="accent2" accent3="accent3" accent4="accent4" accent5="accent5" accent6="accent6" hlink="hlink" folHlink="folHlink"/>
  <p:sldLayoutIdLst>
    <p:sldLayoutId id="2147491295" r:id="rId1"/>
    <p:sldLayoutId id="2147491296" r:id="rId2"/>
    <p:sldLayoutId id="2147491297" r:id="rId3"/>
    <p:sldLayoutId id="2147491298" r:id="rId4"/>
    <p:sldLayoutId id="2147491299" r:id="rId5"/>
    <p:sldLayoutId id="2147491300" r:id="rId6"/>
    <p:sldLayoutId id="2147491301" r:id="rId7"/>
    <p:sldLayoutId id="2147491302" r:id="rId8"/>
    <p:sldLayoutId id="2147491303" r:id="rId9"/>
    <p:sldLayoutId id="2147491304" r:id="rId10"/>
    <p:sldLayoutId id="2147491305" r:id="rId11"/>
  </p:sldLayoutIdLst>
  <p:hf hdr="0" ftr="0" dt="0"/>
  <p:txStyles>
    <p:titleStyle>
      <a:lvl1pPr algn="l" rtl="0" eaLnBrk="0" fontAlgn="base" hangingPunct="0">
        <a:lnSpc>
          <a:spcPct val="90000"/>
        </a:lnSpc>
        <a:spcBef>
          <a:spcPct val="0"/>
        </a:spcBef>
        <a:spcAft>
          <a:spcPct val="0"/>
        </a:spcAft>
        <a:defRPr sz="4400" kern="1200">
          <a:solidFill>
            <a:schemeClr val="tx1"/>
          </a:solidFill>
          <a:latin typeface="+mj-lt"/>
          <a:ea typeface="SimSun" pitchFamily="2" charset="-122"/>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SimSun"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SimSun"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SimSun"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SimSun"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SimSun"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SimSun"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SimSun"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SimSun" pitchFamily="2" charset="-122"/>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SimSun" pitchFamily="2" charset="-122"/>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SimSun" pitchFamily="2" charset="-122"/>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SimSun" pitchFamily="2" charset="-122"/>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SimSun" pitchFamily="2" charset="-122"/>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SimSun"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8.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Excel_Worksheet1.xlsx"/></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8.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Excel_Worksheet2.xlsx"/></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タイトル 1"/>
          <p:cNvSpPr>
            <a:spLocks noGrp="1" noChangeArrowheads="1"/>
          </p:cNvSpPr>
          <p:nvPr>
            <p:ph type="ctrTitle" idx="4294967295"/>
          </p:nvPr>
        </p:nvSpPr>
        <p:spPr>
          <a:xfrm>
            <a:off x="768350" y="2673362"/>
            <a:ext cx="8585200" cy="3565525"/>
          </a:xfrm>
        </p:spPr>
        <p:txBody>
          <a:bodyPr/>
          <a:lstStyle/>
          <a:p>
            <a:r>
              <a:rPr lang="en-US" altLang="ja-JP" b="1" i="1" dirty="0" smtClean="0">
                <a:latin typeface="Arial" charset="0"/>
                <a:cs typeface="Arial" charset="0"/>
              </a:rPr>
              <a:t>Report to 169</a:t>
            </a:r>
            <a:r>
              <a:rPr lang="en-US" altLang="ja-JP" b="1" i="1" baseline="30000" dirty="0" smtClean="0">
                <a:latin typeface="Arial" charset="0"/>
                <a:cs typeface="Arial" charset="0"/>
              </a:rPr>
              <a:t>th</a:t>
            </a:r>
            <a:r>
              <a:rPr lang="en-US" altLang="ja-JP" b="1" i="1" dirty="0" smtClean="0">
                <a:latin typeface="Arial" charset="0"/>
                <a:cs typeface="Arial" charset="0"/>
              </a:rPr>
              <a:t> WP.29 session from </a:t>
            </a:r>
            <a:br>
              <a:rPr lang="en-US" altLang="ja-JP" b="1" i="1" dirty="0" smtClean="0">
                <a:latin typeface="Arial" charset="0"/>
                <a:cs typeface="Arial" charset="0"/>
              </a:rPr>
            </a:br>
            <a:r>
              <a:rPr lang="en-US" altLang="ja-JP" b="1" i="1" smtClean="0">
                <a:latin typeface="Arial" charset="0"/>
                <a:cs typeface="Arial" charset="0"/>
              </a:rPr>
              <a:t>the 21</a:t>
            </a:r>
            <a:r>
              <a:rPr lang="en-US" altLang="ja-JP" b="1" i="1" baseline="30000" smtClean="0">
                <a:latin typeface="Arial" charset="0"/>
                <a:cs typeface="Arial" charset="0"/>
              </a:rPr>
              <a:t>st</a:t>
            </a:r>
            <a:r>
              <a:rPr lang="en-US" altLang="ja-JP" b="1" i="1" smtClean="0">
                <a:latin typeface="Arial" charset="0"/>
                <a:cs typeface="Arial" charset="0"/>
              </a:rPr>
              <a:t> IWVTA </a:t>
            </a:r>
            <a:r>
              <a:rPr lang="en-US" altLang="ja-JP" b="1" i="1" dirty="0" smtClean="0">
                <a:latin typeface="Arial" charset="0"/>
                <a:cs typeface="Arial" charset="0"/>
              </a:rPr>
              <a:t>Informal Group meeting</a:t>
            </a:r>
            <a:r>
              <a:rPr lang="en-US" altLang="ja-JP" sz="3600" i="1" dirty="0" smtClean="0"/>
              <a:t/>
            </a:r>
            <a:br>
              <a:rPr lang="en-US" altLang="ja-JP" sz="3600" i="1" dirty="0" smtClean="0"/>
            </a:br>
            <a:r>
              <a:rPr lang="en-US" altLang="ja-JP" sz="3600" i="1" dirty="0" smtClean="0"/>
              <a:t>  </a:t>
            </a:r>
            <a:endParaRPr lang="ja-JP" altLang="en-US" sz="3600" i="1" dirty="0" smtClean="0"/>
          </a:p>
        </p:txBody>
      </p:sp>
      <p:sp>
        <p:nvSpPr>
          <p:cNvPr id="49155" name="Text Box 4"/>
          <p:cNvSpPr txBox="1">
            <a:spLocks noChangeArrowheads="1"/>
          </p:cNvSpPr>
          <p:nvPr/>
        </p:nvSpPr>
        <p:spPr bwMode="auto">
          <a:xfrm>
            <a:off x="452445" y="498475"/>
            <a:ext cx="4464552"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a:solidFill>
                  <a:srgbClr val="000000"/>
                </a:solidFill>
                <a:latin typeface="Arial" charset="0"/>
                <a:cs typeface="Arial" charset="0"/>
              </a:rPr>
              <a:t>Transmitted by </a:t>
            </a:r>
            <a:r>
              <a:rPr lang="en-US" altLang="ja-JP" sz="1600" b="0" dirty="0">
                <a:latin typeface="Arial" charset="0"/>
                <a:cs typeface="Arial" charset="0"/>
              </a:rPr>
              <a:t>the </a:t>
            </a:r>
            <a:r>
              <a:rPr lang="en-US" altLang="ja-JP" sz="1600" b="0" dirty="0" smtClean="0">
                <a:latin typeface="Arial" charset="0"/>
                <a:cs typeface="Arial" charset="0"/>
              </a:rPr>
              <a:t>IWVTA </a:t>
            </a:r>
            <a:r>
              <a:rPr lang="en-US" altLang="ja-JP" sz="1600" b="0" dirty="0">
                <a:latin typeface="Arial" charset="0"/>
                <a:cs typeface="Arial" charset="0"/>
              </a:rPr>
              <a:t>Informal Group</a:t>
            </a:r>
            <a:endParaRPr lang="en-US" altLang="ja-JP" sz="1600" b="0" dirty="0">
              <a:solidFill>
                <a:srgbClr val="000000"/>
              </a:solidFill>
              <a:latin typeface="Arial" charset="0"/>
              <a:cs typeface="Arial" charset="0"/>
            </a:endParaRPr>
          </a:p>
        </p:txBody>
      </p:sp>
      <p:sp>
        <p:nvSpPr>
          <p:cNvPr id="49156" name="Text Box 4"/>
          <p:cNvSpPr txBox="1">
            <a:spLocks noChangeArrowheads="1"/>
          </p:cNvSpPr>
          <p:nvPr/>
        </p:nvSpPr>
        <p:spPr bwMode="auto">
          <a:xfrm>
            <a:off x="5961112" y="504825"/>
            <a:ext cx="352839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pPr>
              <a:spcBef>
                <a:spcPct val="50000"/>
              </a:spcBef>
            </a:pPr>
            <a:r>
              <a:rPr lang="en-US" altLang="ja-JP" sz="1600" b="0" dirty="0" smtClean="0">
                <a:solidFill>
                  <a:srgbClr val="000000"/>
                </a:solidFill>
                <a:latin typeface="Arial" charset="0"/>
              </a:rPr>
              <a:t>informal </a:t>
            </a:r>
            <a:r>
              <a:rPr lang="en-US" altLang="ja-JP" sz="1600" b="0" smtClean="0">
                <a:solidFill>
                  <a:srgbClr val="000000"/>
                </a:solidFill>
                <a:latin typeface="Arial" charset="0"/>
              </a:rPr>
              <a:t>document WP.29-169-11,</a:t>
            </a:r>
            <a:r>
              <a:rPr lang="en-US" altLang="ja-JP" sz="1600" b="0" dirty="0" smtClean="0">
                <a:solidFill>
                  <a:srgbClr val="000000"/>
                </a:solidFill>
                <a:latin typeface="Arial" charset="0"/>
              </a:rPr>
              <a:t/>
            </a:r>
            <a:br>
              <a:rPr lang="en-US" altLang="ja-JP" sz="1600" b="0" dirty="0" smtClean="0">
                <a:solidFill>
                  <a:srgbClr val="000000"/>
                </a:solidFill>
                <a:latin typeface="Arial" charset="0"/>
              </a:rPr>
            </a:br>
            <a:r>
              <a:rPr lang="en-US" altLang="ja-JP" sz="1600" b="0" dirty="0" smtClean="0">
                <a:solidFill>
                  <a:srgbClr val="000000"/>
                </a:solidFill>
                <a:latin typeface="Arial" charset="0"/>
              </a:rPr>
              <a:t>(169th </a:t>
            </a:r>
            <a:r>
              <a:rPr lang="en-US" altLang="ja-JP" sz="1600" b="0" dirty="0">
                <a:solidFill>
                  <a:srgbClr val="000000"/>
                </a:solidFill>
                <a:latin typeface="Arial" charset="0"/>
              </a:rPr>
              <a:t>WP.29, </a:t>
            </a:r>
            <a:r>
              <a:rPr lang="en-US" altLang="ja-JP" sz="1600" b="0" dirty="0" smtClean="0">
                <a:solidFill>
                  <a:srgbClr val="000000"/>
                </a:solidFill>
                <a:latin typeface="Arial" charset="0"/>
              </a:rPr>
              <a:t>21 </a:t>
            </a:r>
            <a:r>
              <a:rPr lang="en-US" altLang="ja-JP" sz="1600" b="0" dirty="0">
                <a:solidFill>
                  <a:srgbClr val="000000"/>
                </a:solidFill>
                <a:latin typeface="Arial" charset="0"/>
              </a:rPr>
              <a:t>- </a:t>
            </a:r>
            <a:r>
              <a:rPr lang="en-US" altLang="ja-JP" sz="1600" b="0" dirty="0" smtClean="0">
                <a:solidFill>
                  <a:srgbClr val="000000"/>
                </a:solidFill>
                <a:latin typeface="Arial" charset="0"/>
              </a:rPr>
              <a:t>24 June 2016,</a:t>
            </a:r>
            <a:br>
              <a:rPr lang="en-US" altLang="ja-JP" sz="1600" b="0" dirty="0" smtClean="0">
                <a:solidFill>
                  <a:srgbClr val="000000"/>
                </a:solidFill>
                <a:latin typeface="Arial" charset="0"/>
              </a:rPr>
            </a:br>
            <a:r>
              <a:rPr lang="en-US" altLang="ja-JP" sz="1600" b="0" dirty="0" smtClean="0">
                <a:solidFill>
                  <a:srgbClr val="000000"/>
                </a:solidFill>
                <a:latin typeface="Arial" charset="0"/>
              </a:rPr>
              <a:t>agenda </a:t>
            </a:r>
            <a:r>
              <a:rPr lang="en-US" altLang="ja-JP" sz="1600" b="0" dirty="0">
                <a:solidFill>
                  <a:srgbClr val="000000"/>
                </a:solidFill>
                <a:latin typeface="Arial" charset="0"/>
              </a:rPr>
              <a:t>item </a:t>
            </a:r>
            <a:r>
              <a:rPr lang="en-US" altLang="ja-JP" sz="1600" b="0" dirty="0" smtClean="0">
                <a:solidFill>
                  <a:srgbClr val="000000"/>
                </a:solidFill>
                <a:latin typeface="Arial" charset="0"/>
              </a:rPr>
              <a:t>4.3)</a:t>
            </a:r>
            <a:endParaRPr lang="en-US" altLang="ja-JP" sz="1600" b="0" dirty="0">
              <a:solidFill>
                <a:srgbClr val="000000"/>
              </a:solidFill>
              <a:latin typeface="Arial" charset="0"/>
            </a:endParaRPr>
          </a:p>
        </p:txBody>
      </p:sp>
      <p:sp>
        <p:nvSpPr>
          <p:cNvPr id="49157"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E7482F79-D5D6-4FBB-AAE5-7271E3E080CE}" type="slidenum">
              <a:rPr lang="ja-JP" altLang="en-US" sz="1200">
                <a:solidFill>
                  <a:srgbClr val="898989"/>
                </a:solidFill>
                <a:ea typeface="SimSun" pitchFamily="2" charset="-122"/>
              </a:rPr>
              <a:pPr/>
              <a:t>1</a:t>
            </a:fld>
            <a:endParaRPr lang="en-US" altLang="ja-JP" sz="1800">
              <a:solidFill>
                <a:srgbClr val="000000"/>
              </a:solidFill>
              <a:latin typeface="Arial" charset="0"/>
              <a:ea typeface="SimSun"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直線コネクタ 23"/>
          <p:cNvSpPr>
            <a:spLocks noChangeShapeType="1"/>
          </p:cNvSpPr>
          <p:nvPr/>
        </p:nvSpPr>
        <p:spPr bwMode="auto">
          <a:xfrm>
            <a:off x="34925" y="404664"/>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3251" name="テキスト ボックス 24"/>
          <p:cNvSpPr>
            <a:spLocks noChangeArrowheads="1"/>
          </p:cNvSpPr>
          <p:nvPr/>
        </p:nvSpPr>
        <p:spPr bwMode="auto">
          <a:xfrm>
            <a:off x="20638" y="7940"/>
            <a:ext cx="972089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dirty="0" smtClean="0">
                <a:solidFill>
                  <a:srgbClr val="000000"/>
                </a:solidFill>
                <a:ea typeface="ＭＳ Ｐゴシック" pitchFamily="50" charset="-128"/>
                <a:cs typeface="Arial" charset="0"/>
                <a:sym typeface="Arial" charset="0"/>
              </a:rPr>
              <a:t> </a:t>
            </a:r>
            <a:r>
              <a:rPr lang="en-US" altLang="ja-JP" sz="2400" b="0" dirty="0" smtClean="0">
                <a:solidFill>
                  <a:srgbClr val="000000"/>
                </a:solidFill>
                <a:ea typeface="ＭＳ Ｐゴシック" pitchFamily="50" charset="-128"/>
                <a:cs typeface="Arial" charset="0"/>
                <a:sym typeface="Arial" charset="0"/>
              </a:rPr>
              <a:t>II-5. Updated </a:t>
            </a:r>
            <a:r>
              <a:rPr lang="fr-FR" altLang="ja-JP" sz="2400" b="0" dirty="0" smtClean="0">
                <a:solidFill>
                  <a:srgbClr val="000000"/>
                </a:solidFill>
                <a:ea typeface="ＭＳ Ｐゴシック" pitchFamily="50" charset="-128"/>
                <a:cs typeface="Arial" charset="0"/>
                <a:sym typeface="Calibri" pitchFamily="34" charset="0"/>
              </a:rPr>
              <a:t>UN </a:t>
            </a:r>
            <a:r>
              <a:rPr lang="fr-FR" altLang="ja-JP" sz="2400" b="0" dirty="0">
                <a:solidFill>
                  <a:srgbClr val="000000"/>
                </a:solidFill>
                <a:ea typeface="ＭＳ Ｐゴシック" pitchFamily="50" charset="-128"/>
                <a:cs typeface="Arial" charset="0"/>
                <a:sym typeface="Calibri" pitchFamily="34" charset="0"/>
              </a:rPr>
              <a:t>Regulations applicable to IWVTA </a:t>
            </a:r>
            <a:r>
              <a:rPr lang="fr-FR" altLang="ja-JP" sz="2400" b="0" dirty="0" smtClean="0">
                <a:solidFill>
                  <a:srgbClr val="000000"/>
                </a:solidFill>
                <a:ea typeface="ＭＳ Ｐゴシック" pitchFamily="50" charset="-128"/>
                <a:cs typeface="Arial" charset="0"/>
                <a:sym typeface="Calibri" pitchFamily="34" charset="0"/>
              </a:rPr>
              <a:t>; (Annex4)</a:t>
            </a:r>
            <a:endParaRPr lang="ja-JP" altLang="en-US" sz="2400" b="0" dirty="0">
              <a:solidFill>
                <a:srgbClr val="FF0000"/>
              </a:solidFill>
              <a:ea typeface="ＭＳ Ｐゴシック" pitchFamily="50" charset="-128"/>
              <a:cs typeface="Arial" charset="0"/>
              <a:sym typeface="Arial" charset="0"/>
            </a:endParaRPr>
          </a:p>
        </p:txBody>
      </p:sp>
      <p:sp>
        <p:nvSpPr>
          <p:cNvPr id="53252"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B270EB9D-2CCF-42E7-ACA5-8C295BD60DC0}" type="slidenum">
              <a:rPr lang="ja-JP" altLang="en-US" sz="1200">
                <a:solidFill>
                  <a:srgbClr val="898989"/>
                </a:solidFill>
                <a:ea typeface="SimSun" pitchFamily="2" charset="-122"/>
              </a:rPr>
              <a:pPr/>
              <a:t>10</a:t>
            </a:fld>
            <a:endParaRPr lang="en-US" altLang="ja-JP" sz="1200">
              <a:solidFill>
                <a:srgbClr val="898989"/>
              </a:solidFill>
              <a:ea typeface="SimSun" pitchFamily="2" charset="-122"/>
            </a:endParaRPr>
          </a:p>
        </p:txBody>
      </p:sp>
      <p:graphicFrame>
        <p:nvGraphicFramePr>
          <p:cNvPr id="6" name="Group 4"/>
          <p:cNvGraphicFramePr>
            <a:graphicFrameLocks noGrp="1"/>
          </p:cNvGraphicFramePr>
          <p:nvPr>
            <p:extLst>
              <p:ext uri="{D42A27DB-BD31-4B8C-83A1-F6EECF244321}">
                <p14:modId xmlns:p14="http://schemas.microsoft.com/office/powerpoint/2010/main" val="890079383"/>
              </p:ext>
            </p:extLst>
          </p:nvPr>
        </p:nvGraphicFramePr>
        <p:xfrm>
          <a:off x="454027" y="512679"/>
          <a:ext cx="4498975" cy="6166979"/>
        </p:xfrm>
        <a:graphic>
          <a:graphicData uri="http://schemas.openxmlformats.org/drawingml/2006/table">
            <a:tbl>
              <a:tblPr/>
              <a:tblGrid>
                <a:gridCol w="755650"/>
                <a:gridCol w="2914650"/>
                <a:gridCol w="828675"/>
              </a:tblGrid>
              <a:tr h="288029">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Number</a:t>
                      </a:r>
                      <a:endParaRPr kumimoji="0" lang="en-US" altLang="ja-JP" sz="28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Topic</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UN-R</a:t>
                      </a:r>
                      <a:endParaRPr kumimoji="0" lang="en-US" altLang="ja-JP" sz="28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324036">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Retro reflecting devices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Illumination of rear registration plates</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Direction indicators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6</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47307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de-DE"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Front and rear position lamps, stop-lamps &amp; end-outline marker lamps</a:t>
                      </a:r>
                      <a:endParaRPr kumimoji="0" lang="en-US" altLang="ja-JP"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Electromagnetic compatibility</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10</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3159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Door latches &amp; retention components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Steering impact</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Safety Belts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16</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43656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Seats, their anchorages, &amp; head restraints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Front fog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Interior fittings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Reversing &amp; manoeuvring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13</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External projections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26</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6987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14</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Audible warning signals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15</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30</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16</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Filament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17</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Rear fog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18</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The Speedometer equipment  </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19</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Safety glazing</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43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20</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Built-in Restraining device for children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44</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2413">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21</a:t>
                      </a: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defRPr/>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Headlamp cleaners</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45</a:t>
                      </a:r>
                      <a:endPar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2"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bl>
          </a:graphicData>
        </a:graphic>
      </p:graphicFrame>
      <p:graphicFrame>
        <p:nvGraphicFramePr>
          <p:cNvPr id="7" name="Group 90"/>
          <p:cNvGraphicFramePr>
            <a:graphicFrameLocks noGrp="1"/>
          </p:cNvGraphicFramePr>
          <p:nvPr>
            <p:extLst>
              <p:ext uri="{D42A27DB-BD31-4B8C-83A1-F6EECF244321}">
                <p14:modId xmlns:p14="http://schemas.microsoft.com/office/powerpoint/2010/main" val="3902980763"/>
              </p:ext>
            </p:extLst>
          </p:nvPr>
        </p:nvGraphicFramePr>
        <p:xfrm>
          <a:off x="5168902" y="440668"/>
          <a:ext cx="4176713" cy="6265304"/>
        </p:xfrm>
        <a:graphic>
          <a:graphicData uri="http://schemas.openxmlformats.org/drawingml/2006/table">
            <a:tbl>
              <a:tblPr/>
              <a:tblGrid>
                <a:gridCol w="720725"/>
                <a:gridCol w="2592388"/>
                <a:gridCol w="863600"/>
              </a:tblGrid>
              <a:tr h="288032">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Number</a:t>
                      </a:r>
                      <a:endParaRPr kumimoji="0" lang="en-US" altLang="ja-JP" sz="28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Topic</a:t>
                      </a:r>
                      <a:endParaRPr kumimoji="0" lang="en-US" altLang="ja-JP" sz="28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UN-R</a:t>
                      </a:r>
                      <a:endParaRPr kumimoji="0" lang="en-US" altLang="ja-JP" sz="28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a:t>
                      </a:r>
                      <a:r>
                        <a:rPr kumimoji="0" lang="en-US" altLang="ja-JP"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defRPr/>
                      </a:pPr>
                      <a:r>
                        <a:rPr kumimoji="0" lang="en-US" altLang="ja-JP"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Indirect vision devices</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a:t>
                      </a:r>
                      <a:r>
                        <a:rPr kumimoji="0" lang="en-US" altLang="ja-JP"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6</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23</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defRPr/>
                      </a:pPr>
                      <a:r>
                        <a:rPr kumimoji="0" lang="en-GB" altLang="en-US" sz="14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Installation of lighting and light-signalling devices</a:t>
                      </a:r>
                      <a:endParaRPr kumimoji="0" lang="en-GB" altLang="en-US" sz="14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48</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24</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Sound emissions</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51</a:t>
                      </a: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25</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Tyres for commercial vehicles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54</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26</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Rear underrun protective devices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58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35426">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27</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Parking lamps</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28</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Steering equipment</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79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29</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Measurement of engine power</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85</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194139">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30</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Side marker lamps</a:t>
                      </a:r>
                      <a:endParaRPr kumimoji="0" lang="en-US" altLang="ja-JP"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1928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31</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Frontal collision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94</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191461">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Lateral collision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95</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80988">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33</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1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Headlamps with gas-charge light sources</a:t>
                      </a:r>
                      <a:endParaRPr kumimoji="0" lang="en-GB" altLang="en-US" sz="11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98</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34</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Gas-charge light sources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99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15919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35</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Electric power train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100</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37387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36</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Headlamps with filament lamps and/or LED modules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112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37</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 wet grip/Noise/RR</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23688">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38</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Cornering lamps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119</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39</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Hand controls and tell tales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121</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40</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Adaptive front-lighting systems</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123</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41</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Forward field of vision</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125</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r h="254000">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42</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Pedestrian safety performance</a:t>
                      </a:r>
                      <a:endPar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127</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255588">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43</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4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LED light sources</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128</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526" marR="9526" marT="9527"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3CFCF"/>
                    </a:solidFill>
                  </a:tcPr>
                </a:tc>
              </a:tr>
            </a:tbl>
          </a:graphicData>
        </a:graphic>
      </p:graphicFrame>
    </p:spTree>
    <p:extLst>
      <p:ext uri="{BB962C8B-B14F-4D97-AF65-F5344CB8AC3E}">
        <p14:creationId xmlns:p14="http://schemas.microsoft.com/office/powerpoint/2010/main" val="3907740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直線コネクタ 23"/>
          <p:cNvSpPr>
            <a:spLocks noChangeShapeType="1"/>
          </p:cNvSpPr>
          <p:nvPr/>
        </p:nvSpPr>
        <p:spPr bwMode="auto">
          <a:xfrm>
            <a:off x="34925" y="547700"/>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4275" name="テキスト ボックス 24"/>
          <p:cNvSpPr>
            <a:spLocks noChangeArrowheads="1"/>
          </p:cNvSpPr>
          <p:nvPr/>
        </p:nvSpPr>
        <p:spPr bwMode="auto">
          <a:xfrm>
            <a:off x="-15552" y="7950"/>
            <a:ext cx="98853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solidFill>
                  <a:srgbClr val="000000"/>
                </a:solidFill>
                <a:ea typeface="ＭＳ Ｐゴシック" pitchFamily="50" charset="-128"/>
                <a:cs typeface="Arial" charset="0"/>
                <a:sym typeface="Arial" charset="0"/>
              </a:rPr>
              <a:t> II-5. Updated </a:t>
            </a:r>
            <a:r>
              <a:rPr lang="fr-FR" altLang="ja-JP" sz="2400" b="0" dirty="0" smtClean="0">
                <a:solidFill>
                  <a:srgbClr val="000000"/>
                </a:solidFill>
                <a:ea typeface="ＭＳ Ｐゴシック" pitchFamily="50" charset="-128"/>
                <a:cs typeface="Arial" charset="0"/>
                <a:sym typeface="Calibri" pitchFamily="34" charset="0"/>
              </a:rPr>
              <a:t>UN </a:t>
            </a:r>
            <a:r>
              <a:rPr lang="fr-FR" altLang="ja-JP" sz="2400" b="0" dirty="0">
                <a:solidFill>
                  <a:srgbClr val="000000"/>
                </a:solidFill>
                <a:ea typeface="ＭＳ Ｐゴシック" pitchFamily="50" charset="-128"/>
                <a:cs typeface="Arial" charset="0"/>
                <a:sym typeface="Calibri" pitchFamily="34" charset="0"/>
              </a:rPr>
              <a:t>Regulations applicable to </a:t>
            </a:r>
            <a:r>
              <a:rPr lang="fr-FR" altLang="ja-JP" sz="2400" b="0" dirty="0" smtClean="0">
                <a:solidFill>
                  <a:srgbClr val="000000"/>
                </a:solidFill>
                <a:ea typeface="ＭＳ Ｐゴシック" pitchFamily="50" charset="-128"/>
                <a:cs typeface="Arial" charset="0"/>
                <a:sym typeface="Calibri" pitchFamily="34" charset="0"/>
              </a:rPr>
              <a:t>IWVTA; </a:t>
            </a:r>
            <a:r>
              <a:rPr lang="fr-FR" altLang="ja-JP" sz="2400" b="0" dirty="0">
                <a:solidFill>
                  <a:srgbClr val="000000"/>
                </a:solidFill>
                <a:ea typeface="ＭＳ Ｐゴシック" pitchFamily="50" charset="-128"/>
                <a:cs typeface="Arial" charset="0"/>
                <a:sym typeface="Calibri" pitchFamily="34" charset="0"/>
              </a:rPr>
              <a:t>B List</a:t>
            </a:r>
            <a:endParaRPr lang="ja-JP" altLang="en-US" sz="2400" b="0" dirty="0">
              <a:solidFill>
                <a:srgbClr val="000000"/>
              </a:solidFill>
              <a:ea typeface="ＭＳ Ｐゴシック" pitchFamily="50" charset="-128"/>
              <a:cs typeface="Arial" charset="0"/>
              <a:sym typeface="Arial" charset="0"/>
            </a:endParaRPr>
          </a:p>
        </p:txBody>
      </p:sp>
      <p:sp>
        <p:nvSpPr>
          <p:cNvPr id="54276"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98218533-CAC2-4084-9FFD-C6C43A9BDA79}" type="slidenum">
              <a:rPr lang="ja-JP" altLang="en-US" sz="1200">
                <a:solidFill>
                  <a:srgbClr val="898989"/>
                </a:solidFill>
                <a:ea typeface="SimSun" pitchFamily="2" charset="-122"/>
              </a:rPr>
              <a:pPr/>
              <a:t>11</a:t>
            </a:fld>
            <a:endParaRPr lang="en-US" altLang="ja-JP" sz="1200">
              <a:solidFill>
                <a:srgbClr val="898989"/>
              </a:solidFill>
              <a:ea typeface="SimSun" pitchFamily="2" charset="-122"/>
            </a:endParaRPr>
          </a:p>
        </p:txBody>
      </p:sp>
      <p:graphicFrame>
        <p:nvGraphicFramePr>
          <p:cNvPr id="6" name="Group 4"/>
          <p:cNvGraphicFramePr>
            <a:graphicFrameLocks noGrp="1"/>
          </p:cNvGraphicFramePr>
          <p:nvPr>
            <p:extLst>
              <p:ext uri="{D42A27DB-BD31-4B8C-83A1-F6EECF244321}">
                <p14:modId xmlns:p14="http://schemas.microsoft.com/office/powerpoint/2010/main" val="4286462214"/>
              </p:ext>
            </p:extLst>
          </p:nvPr>
        </p:nvGraphicFramePr>
        <p:xfrm>
          <a:off x="319632" y="728700"/>
          <a:ext cx="9214993" cy="5414948"/>
        </p:xfrm>
        <a:graphic>
          <a:graphicData uri="http://schemas.openxmlformats.org/drawingml/2006/table">
            <a:tbl>
              <a:tblPr/>
              <a:tblGrid>
                <a:gridCol w="730555"/>
                <a:gridCol w="2750077"/>
                <a:gridCol w="1260140"/>
                <a:gridCol w="1404156"/>
                <a:gridCol w="3070065"/>
              </a:tblGrid>
              <a:tr h="714757">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dirty="0" smtClean="0">
                          <a:ln>
                            <a:noFill/>
                          </a:ln>
                          <a:solidFill>
                            <a:srgbClr val="FFFFFF"/>
                          </a:solidFill>
                          <a:effectLst/>
                          <a:latin typeface="Calibri" pitchFamily="34" charset="0"/>
                          <a:ea typeface="ＭＳ Ｐゴシック" pitchFamily="50" charset="-128"/>
                          <a:sym typeface="Calibri" pitchFamily="34" charset="0"/>
                        </a:rPr>
                        <a:t>UN Reg.</a:t>
                      </a:r>
                      <a:endParaRPr kumimoji="0" lang="en-US" altLang="ja-JP" sz="2800" b="0" i="0" u="none" strike="noStrike" cap="none" normalizeH="0" baseline="0" dirty="0" smtClean="0">
                        <a:ln>
                          <a:noFill/>
                        </a:ln>
                        <a:solidFill>
                          <a:srgbClr val="000000"/>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Topic</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Expected agreement date by GR</a:t>
                      </a:r>
                      <a:endParaRPr kumimoji="0" lang="en-US" altLang="ja-JP" sz="28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400" b="1" i="0" u="none" strike="noStrike" cap="none" normalizeH="0" baseline="0" smtClean="0">
                          <a:ln>
                            <a:noFill/>
                          </a:ln>
                          <a:solidFill>
                            <a:srgbClr val="FFFFFF"/>
                          </a:solidFill>
                          <a:effectLst/>
                          <a:latin typeface="Calibri" pitchFamily="34" charset="0"/>
                          <a:ea typeface="ＭＳ Ｐゴシック" pitchFamily="50" charset="-128"/>
                          <a:sym typeface="Calibri" pitchFamily="34" charset="0"/>
                        </a:rPr>
                        <a:t>Expected agreement date by WP.29</a:t>
                      </a:r>
                      <a:endParaRPr kumimoji="0" lang="en-US" altLang="ja-JP" sz="2800" b="0" i="0" u="none" strike="noStrike" cap="none" normalizeH="0" baseline="0" smtClean="0">
                        <a:ln>
                          <a:noFill/>
                        </a:ln>
                        <a:solidFill>
                          <a:srgbClr val="000000"/>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US" altLang="ja-JP" sz="1800" b="0" i="0" u="none" strike="noStrike" cap="none" normalizeH="0" baseline="0" smtClean="0">
                          <a:ln>
                            <a:noFill/>
                          </a:ln>
                          <a:solidFill>
                            <a:schemeClr val="bg1"/>
                          </a:solidFill>
                          <a:effectLst/>
                          <a:latin typeface="Calibri" pitchFamily="34" charset="0"/>
                          <a:ea typeface="ＭＳ Ｐゴシック" pitchFamily="50" charset="-128"/>
                          <a:sym typeface="Calibri" pitchFamily="34" charset="0"/>
                        </a:rPr>
                        <a:t>Note</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E4845"/>
                    </a:solidFill>
                  </a:tcPr>
                </a:tc>
              </a:tr>
              <a:tr h="400844">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13H</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Braking, new ESC/BA</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February,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June,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Split provisions for ESC/BA</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r>
              <a:tr h="718924">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Safety belts Anchorages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Australian proposal to harmonize the requirements for CRS anchorages are under consideration </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E9E9"/>
                    </a:solidFill>
                  </a:tcPr>
                </a:tc>
              </a:tr>
              <a:tr h="532849">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34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Prevention of fire risks</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May, 2014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November, 2014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To be included in Annex 4 of UN R0 in November, 2017</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r>
              <a:tr h="423381">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64</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Temporary tyres, new TPMS </a:t>
                      </a:r>
                      <a:endPar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February,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June,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 Split provisions for TPMS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853201">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116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Anti-theft and alarm systems</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t>
                      </a:r>
                      <a:r>
                        <a:rPr kumimoji="0" lang="en-GB" altLang="en-US" sz="16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GRSG agreed to split R116 into 3 UN Regulations on “anti-theft”, “immobilizer”, and “alarm system”.</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r>
              <a:tr h="503872">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New</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Tyre installation</a:t>
                      </a:r>
                      <a:endParaRPr kumimoji="0" lang="en-GB" altLang="en-US" sz="16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February,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June, 2016</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t>
                      </a:r>
                      <a:r>
                        <a:rPr kumimoji="0" lang="en-GB" altLang="en-US" sz="16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New UN Regulation for tyre installation has been proposed.</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r h="442699">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WLTP</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CO2 emissions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c rowSpan="2">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rPr>
                        <a:t> </a:t>
                      </a:r>
                      <a:r>
                        <a:rPr kumimoji="0" lang="en-GB" altLang="en-US" sz="1600" b="0" i="0" u="none" strike="noStrike" cap="none" normalizeH="0" baseline="0" dirty="0" smtClean="0">
                          <a:ln>
                            <a:noFill/>
                          </a:ln>
                          <a:solidFill>
                            <a:srgbClr val="FF0000"/>
                          </a:solidFill>
                          <a:effectLst/>
                          <a:latin typeface="Calibri" pitchFamily="34" charset="0"/>
                          <a:ea typeface="ＭＳ Ｐゴシック" pitchFamily="50" charset="-128"/>
                          <a:sym typeface="Calibri" pitchFamily="34" charset="0"/>
                        </a:rPr>
                        <a:t>Task Force has been established under WLTP Informal Group to transpose GTR 15 into UN Regulation</a:t>
                      </a:r>
                      <a:endParaRPr kumimoji="0" lang="en-GB" altLang="en-US" sz="1600" b="0" i="0" u="none" strike="noStrike" cap="none" normalizeH="0" baseline="0" dirty="0" smtClean="0">
                        <a:ln>
                          <a:noFill/>
                        </a:ln>
                        <a:solidFill>
                          <a:srgbClr val="FF0000"/>
                        </a:solidFill>
                        <a:effectLst/>
                        <a:latin typeface="+mn-lt"/>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D9D9"/>
                    </a:solidFill>
                  </a:tcPr>
                </a:tc>
              </a:tr>
              <a:tr h="802795">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WLTP</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r>
                        <a:rPr kumimoji="0" lang="en-GB" altLang="en-US" sz="1600" b="1" i="0" u="none" strike="noStrike" cap="none" normalizeH="0" baseline="0" smtClean="0">
                          <a:ln>
                            <a:noFill/>
                          </a:ln>
                          <a:solidFill>
                            <a:schemeClr val="tx1"/>
                          </a:solidFill>
                          <a:effectLst/>
                          <a:latin typeface="Calibri" pitchFamily="34" charset="0"/>
                          <a:ea typeface="ＭＳ Ｐゴシック" pitchFamily="50" charset="-128"/>
                          <a:sym typeface="Calibri" pitchFamily="34" charset="0"/>
                        </a:rPr>
                        <a:t>Exhaust emissions</a:t>
                      </a: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0" rtl="0" eaLnBrk="1" fontAlgn="ctr" latinLnBrk="0" hangingPunct="1">
                        <a:lnSpc>
                          <a:spcPct val="100000"/>
                        </a:lnSpc>
                        <a:spcBef>
                          <a:spcPct val="0"/>
                        </a:spcBef>
                        <a:spcAft>
                          <a:spcPct val="0"/>
                        </a:spcAft>
                        <a:buClrTx/>
                        <a:buSzTx/>
                        <a:buFont typeface="Arial" charset="0"/>
                        <a:buNone/>
                        <a:tabLst/>
                      </a:pPr>
                      <a:r>
                        <a:rPr kumimoji="0" lang="en-GB" altLang="en-US" sz="1400" b="0" i="0" u="none" strike="noStrike" cap="none" normalizeH="0" baseline="0" dirty="0" err="1" smtClean="0">
                          <a:ln>
                            <a:noFill/>
                          </a:ln>
                          <a:solidFill>
                            <a:schemeClr val="tx1"/>
                          </a:solidFill>
                          <a:effectLst/>
                          <a:latin typeface="Calibri" pitchFamily="34" charset="0"/>
                          <a:ea typeface="ＭＳ Ｐゴシック" pitchFamily="50" charset="-128"/>
                          <a:sym typeface="Calibri" pitchFamily="34" charset="0"/>
                        </a:rPr>
                        <a:t>tbd</a:t>
                      </a:r>
                      <a:endParaRPr kumimoji="0" lang="en-GB" altLang="en-US" sz="1400" b="0" i="0" u="none" strike="noStrike" cap="none" normalizeH="0" baseline="0" dirty="0" smtClean="0">
                        <a:ln>
                          <a:noFill/>
                        </a:ln>
                        <a:solidFill>
                          <a:schemeClr val="tx1"/>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vMerge="1">
                  <a:txBody>
                    <a:bodyPr/>
                    <a:lstStyle/>
                    <a:p>
                      <a:pPr marL="0" marR="0" lvl="0" indent="0" algn="l" defTabSz="0" rtl="0" eaLnBrk="1" fontAlgn="ctr" latinLnBrk="0" hangingPunct="1">
                        <a:lnSpc>
                          <a:spcPct val="100000"/>
                        </a:lnSpc>
                        <a:spcBef>
                          <a:spcPct val="0"/>
                        </a:spcBef>
                        <a:spcAft>
                          <a:spcPct val="0"/>
                        </a:spcAft>
                        <a:buClrTx/>
                        <a:buSzTx/>
                        <a:buFont typeface="Arial" charset="0"/>
                        <a:buNone/>
                        <a:tabLst/>
                      </a:pPr>
                      <a:endParaRPr kumimoji="0" lang="en-GB" altLang="en-US" sz="1600" b="0" i="0" u="none" strike="noStrike" cap="none" normalizeH="0" baseline="0" dirty="0" smtClean="0">
                        <a:ln>
                          <a:noFill/>
                        </a:ln>
                        <a:solidFill>
                          <a:srgbClr val="000000"/>
                        </a:solidFill>
                        <a:effectLst/>
                        <a:latin typeface="Calibri" pitchFamily="34" charset="0"/>
                        <a:ea typeface="ＭＳ Ｐゴシック" pitchFamily="50" charset="-128"/>
                        <a:sym typeface="Calibri" pitchFamily="34" charset="0"/>
                      </a:endParaRPr>
                    </a:p>
                  </a:txBody>
                  <a:tcPr marL="9033" marR="9033" marT="903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r>
            </a:tbl>
          </a:graphicData>
        </a:graphic>
      </p:graphicFrame>
    </p:spTree>
    <p:extLst>
      <p:ext uri="{BB962C8B-B14F-4D97-AF65-F5344CB8AC3E}">
        <p14:creationId xmlns:p14="http://schemas.microsoft.com/office/powerpoint/2010/main" val="41727104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直線コネクタ 23"/>
          <p:cNvSpPr>
            <a:spLocks noChangeShapeType="1"/>
          </p:cNvSpPr>
          <p:nvPr/>
        </p:nvSpPr>
        <p:spPr bwMode="auto">
          <a:xfrm>
            <a:off x="51556" y="547700"/>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4275" name="テキスト ボックス 24"/>
          <p:cNvSpPr>
            <a:spLocks noChangeArrowheads="1"/>
          </p:cNvSpPr>
          <p:nvPr/>
        </p:nvSpPr>
        <p:spPr bwMode="auto">
          <a:xfrm>
            <a:off x="-15552" y="7950"/>
            <a:ext cx="98853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solidFill>
                  <a:srgbClr val="000000"/>
                </a:solidFill>
                <a:ea typeface="ＭＳ Ｐゴシック" pitchFamily="50" charset="-128"/>
                <a:cs typeface="Arial" charset="0"/>
                <a:sym typeface="Arial" charset="0"/>
              </a:rPr>
              <a:t> II-5 </a:t>
            </a:r>
            <a:r>
              <a:rPr lang="en-US" altLang="ja-JP" sz="2400" b="0" dirty="0" err="1" smtClean="0">
                <a:solidFill>
                  <a:srgbClr val="000000"/>
                </a:solidFill>
                <a:ea typeface="ＭＳ Ｐゴシック" pitchFamily="50" charset="-128"/>
                <a:cs typeface="Arial" charset="0"/>
                <a:sym typeface="Arial" charset="0"/>
              </a:rPr>
              <a:t>bis</a:t>
            </a:r>
            <a:r>
              <a:rPr lang="en-US" altLang="ja-JP" sz="2400" b="0" dirty="0" smtClean="0">
                <a:solidFill>
                  <a:srgbClr val="000000"/>
                </a:solidFill>
                <a:ea typeface="ＭＳ Ｐゴシック" pitchFamily="50" charset="-128"/>
                <a:cs typeface="Arial" charset="0"/>
                <a:sym typeface="Arial" charset="0"/>
              </a:rPr>
              <a:t>. Challenge related to </a:t>
            </a:r>
            <a:r>
              <a:rPr lang="fr-FR" altLang="ja-JP" sz="2400" b="0" dirty="0" smtClean="0">
                <a:solidFill>
                  <a:srgbClr val="000000"/>
                </a:solidFill>
                <a:ea typeface="ＭＳ Ｐゴシック" pitchFamily="50" charset="-128"/>
                <a:cs typeface="Arial" charset="0"/>
                <a:sym typeface="Calibri" pitchFamily="34" charset="0"/>
              </a:rPr>
              <a:t>B List</a:t>
            </a:r>
            <a:endParaRPr lang="ja-JP" altLang="en-US" sz="2400" b="0" dirty="0">
              <a:solidFill>
                <a:srgbClr val="000000"/>
              </a:solidFill>
              <a:ea typeface="ＭＳ Ｐゴシック" pitchFamily="50" charset="-128"/>
              <a:cs typeface="Arial" charset="0"/>
              <a:sym typeface="Arial" charset="0"/>
            </a:endParaRPr>
          </a:p>
        </p:txBody>
      </p:sp>
      <p:sp>
        <p:nvSpPr>
          <p:cNvPr id="54276" name="スライド番号プレースホルダー 1"/>
          <p:cNvSpPr>
            <a:spLocks noGrp="1"/>
          </p:cNvSpPr>
          <p:nvPr>
            <p:ph type="sldNum" sz="quarter" idx="12"/>
          </p:nvPr>
        </p:nvSpPr>
        <p:spPr>
          <a:noFill/>
        </p:spPr>
        <p:txBody>
          <a:bodyPr/>
          <a:lstStyle>
            <a:lvl1pPr>
              <a:defRPr sz="3200">
                <a:solidFill>
                  <a:schemeClr val="tx1"/>
                </a:solidFill>
                <a:latin typeface="Calibri" pitchFamily="34" charset="0"/>
                <a:ea typeface="ＭＳ Ｐゴシック" pitchFamily="50" charset="-128"/>
                <a:sym typeface="Calibri" pitchFamily="34" charset="0"/>
              </a:defRPr>
            </a:lvl1pPr>
            <a:lvl2pPr>
              <a:defRPr sz="2800">
                <a:solidFill>
                  <a:schemeClr val="tx1"/>
                </a:solidFill>
                <a:latin typeface="Calibri" pitchFamily="34" charset="0"/>
                <a:ea typeface="ＭＳ Ｐゴシック" pitchFamily="50" charset="-128"/>
                <a:sym typeface="Calibri" pitchFamily="34" charset="0"/>
              </a:defRPr>
            </a:lvl2pPr>
            <a:lvl3pPr>
              <a:defRPr sz="2400">
                <a:solidFill>
                  <a:schemeClr val="tx1"/>
                </a:solidFill>
                <a:latin typeface="Calibri" pitchFamily="34" charset="0"/>
                <a:ea typeface="ＭＳ Ｐゴシック" pitchFamily="50" charset="-128"/>
                <a:sym typeface="Calibri" pitchFamily="34" charset="0"/>
              </a:defRPr>
            </a:lvl3pPr>
            <a:lvl4pPr>
              <a:defRPr sz="2000">
                <a:solidFill>
                  <a:schemeClr val="tx1"/>
                </a:solidFill>
                <a:latin typeface="Calibri" pitchFamily="34" charset="0"/>
                <a:ea typeface="ＭＳ Ｐゴシック" pitchFamily="50" charset="-128"/>
                <a:sym typeface="Calibri" pitchFamily="34" charset="0"/>
              </a:defRPr>
            </a:lvl4pPr>
            <a:lvl5pPr>
              <a:defRPr sz="2000">
                <a:solidFill>
                  <a:schemeClr val="tx1"/>
                </a:solidFill>
                <a:latin typeface="Calibri" pitchFamily="34" charset="0"/>
                <a:ea typeface="ＭＳ Ｐゴシック" pitchFamily="50" charset="-128"/>
                <a:sym typeface="Calibri" pitchFamily="34" charset="0"/>
              </a:defRPr>
            </a:lvl5pPr>
            <a:lvl6pPr>
              <a:buFont typeface="Arial" charset="0"/>
              <a:defRPr sz="2000">
                <a:solidFill>
                  <a:schemeClr val="tx1"/>
                </a:solidFill>
                <a:latin typeface="Calibri" pitchFamily="34" charset="0"/>
                <a:ea typeface="ＭＳ Ｐゴシック" pitchFamily="50" charset="-128"/>
                <a:sym typeface="Calibri" pitchFamily="34" charset="0"/>
              </a:defRPr>
            </a:lvl6pPr>
            <a:lvl7pPr>
              <a:buFont typeface="Arial" charset="0"/>
              <a:defRPr sz="2000">
                <a:solidFill>
                  <a:schemeClr val="tx1"/>
                </a:solidFill>
                <a:latin typeface="Calibri" pitchFamily="34" charset="0"/>
                <a:ea typeface="ＭＳ Ｐゴシック" pitchFamily="50" charset="-128"/>
                <a:sym typeface="Calibri" pitchFamily="34" charset="0"/>
              </a:defRPr>
            </a:lvl7pPr>
            <a:lvl8pPr>
              <a:buFont typeface="Arial" charset="0"/>
              <a:defRPr sz="2000">
                <a:solidFill>
                  <a:schemeClr val="tx1"/>
                </a:solidFill>
                <a:latin typeface="Calibri" pitchFamily="34" charset="0"/>
                <a:ea typeface="ＭＳ Ｐゴシック" pitchFamily="50" charset="-128"/>
                <a:sym typeface="Calibri" pitchFamily="34" charset="0"/>
              </a:defRPr>
            </a:lvl8pPr>
            <a:lvl9pPr>
              <a:buFont typeface="Arial" charset="0"/>
              <a:defRPr sz="2000">
                <a:solidFill>
                  <a:schemeClr val="tx1"/>
                </a:solidFill>
                <a:latin typeface="Calibri" pitchFamily="34" charset="0"/>
                <a:ea typeface="ＭＳ Ｐゴシック" pitchFamily="50" charset="-128"/>
                <a:sym typeface="Calibri" pitchFamily="34" charset="0"/>
              </a:defRPr>
            </a:lvl9pPr>
          </a:lstStyle>
          <a:p>
            <a:fld id="{98218533-CAC2-4084-9FFD-C6C43A9BDA79}" type="slidenum">
              <a:rPr lang="ja-JP" altLang="en-US" sz="1200">
                <a:solidFill>
                  <a:srgbClr val="898989"/>
                </a:solidFill>
                <a:ea typeface="SimSun" pitchFamily="2" charset="-122"/>
              </a:rPr>
              <a:pPr/>
              <a:t>12</a:t>
            </a:fld>
            <a:endParaRPr lang="en-US" altLang="ja-JP" sz="1200">
              <a:solidFill>
                <a:srgbClr val="898989"/>
              </a:solidFill>
              <a:ea typeface="SimSun" pitchFamily="2" charset="-122"/>
            </a:endParaRPr>
          </a:p>
        </p:txBody>
      </p:sp>
      <p:sp>
        <p:nvSpPr>
          <p:cNvPr id="2" name="テキスト ボックス 1"/>
          <p:cNvSpPr txBox="1"/>
          <p:nvPr/>
        </p:nvSpPr>
        <p:spPr>
          <a:xfrm>
            <a:off x="-411596" y="695496"/>
            <a:ext cx="10513168" cy="5262979"/>
          </a:xfrm>
          <a:prstGeom prst="rect">
            <a:avLst/>
          </a:prstGeom>
          <a:noFill/>
        </p:spPr>
        <p:txBody>
          <a:bodyPr wrap="square" rtlCol="0">
            <a:spAutoFit/>
          </a:bodyPr>
          <a:lstStyle/>
          <a:p>
            <a:pPr marL="800100" lvl="1" indent="-342900">
              <a:buFont typeface="Arial" panose="020B0604020202020204" pitchFamily="34" charset="0"/>
              <a:buChar char="·"/>
            </a:pPr>
            <a:r>
              <a:rPr lang="en-US" altLang="ja-JP" sz="2400" b="0" dirty="0">
                <a:solidFill>
                  <a:srgbClr val="000000"/>
                </a:solidFill>
                <a:ea typeface="ＭＳ Ｐゴシック" pitchFamily="50" charset="-128"/>
                <a:cs typeface="Arial" charset="0"/>
                <a:sym typeface="Calibri" pitchFamily="34" charset="0"/>
              </a:rPr>
              <a:t>For implementing IWVTA it is </a:t>
            </a:r>
            <a:r>
              <a:rPr lang="en-US" altLang="ja-JP" sz="2400" b="0" dirty="0" smtClean="0">
                <a:solidFill>
                  <a:srgbClr val="000000"/>
                </a:solidFill>
                <a:ea typeface="ＭＳ Ｐゴシック" pitchFamily="50" charset="-128"/>
                <a:cs typeface="Arial" charset="0"/>
                <a:sym typeface="Calibri" pitchFamily="34" charset="0"/>
              </a:rPr>
              <a:t>beneficial </a:t>
            </a:r>
            <a:r>
              <a:rPr lang="en-US" altLang="ja-JP" sz="2400" b="0" dirty="0">
                <a:solidFill>
                  <a:srgbClr val="000000"/>
                </a:solidFill>
                <a:ea typeface="ＭＳ Ｐゴシック" pitchFamily="50" charset="-128"/>
                <a:cs typeface="Arial" charset="0"/>
                <a:sym typeface="Calibri" pitchFamily="34" charset="0"/>
              </a:rPr>
              <a:t>to develop a new WLTP UN </a:t>
            </a:r>
            <a:r>
              <a:rPr lang="ja-JP" altLang="en-US" sz="2400" b="0" dirty="0">
                <a:solidFill>
                  <a:srgbClr val="000000"/>
                </a:solidFill>
                <a:ea typeface="ＭＳ Ｐゴシック" pitchFamily="50" charset="-128"/>
                <a:cs typeface="Arial" charset="0"/>
                <a:sym typeface="Calibri" pitchFamily="34" charset="0"/>
              </a:rPr>
              <a:t>　</a:t>
            </a:r>
            <a:r>
              <a:rPr lang="en-US" altLang="ja-JP" sz="2400" b="0" dirty="0" smtClean="0">
                <a:solidFill>
                  <a:srgbClr val="000000"/>
                </a:solidFill>
                <a:ea typeface="ＭＳ Ｐゴシック" pitchFamily="50" charset="-128"/>
                <a:cs typeface="Arial" charset="0"/>
                <a:sym typeface="Calibri" pitchFamily="34" charset="0"/>
              </a:rPr>
              <a:t>Regulation </a:t>
            </a:r>
            <a:r>
              <a:rPr lang="en-US" altLang="ja-JP" sz="2400" b="0" dirty="0">
                <a:solidFill>
                  <a:srgbClr val="000000"/>
                </a:solidFill>
                <a:ea typeface="ＭＳ Ｐゴシック" pitchFamily="50" charset="-128"/>
                <a:cs typeface="Arial" charset="0"/>
                <a:sym typeface="Calibri" pitchFamily="34" charset="0"/>
              </a:rPr>
              <a:t>which can be applied by EU, Japan and any other </a:t>
            </a:r>
            <a:r>
              <a:rPr lang="en-US" altLang="ja-JP" sz="2400" b="0" dirty="0" smtClean="0">
                <a:solidFill>
                  <a:srgbClr val="000000"/>
                </a:solidFill>
                <a:ea typeface="ＭＳ Ｐゴシック" pitchFamily="50" charset="-128"/>
                <a:cs typeface="Arial" charset="0"/>
                <a:sym typeface="Calibri" pitchFamily="34" charset="0"/>
              </a:rPr>
              <a:t>CPs.</a:t>
            </a:r>
          </a:p>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WP.29 </a:t>
            </a:r>
            <a:r>
              <a:rPr lang="en-US" altLang="ja-JP" sz="2400" b="0" dirty="0">
                <a:solidFill>
                  <a:srgbClr val="000000"/>
                </a:solidFill>
                <a:ea typeface="ＭＳ Ｐゴシック" pitchFamily="50" charset="-128"/>
                <a:cs typeface="Arial" charset="0"/>
                <a:sym typeface="Calibri" pitchFamily="34" charset="0"/>
              </a:rPr>
              <a:t>has already endorsed considering a “hierarchical” Regulation. </a:t>
            </a:r>
          </a:p>
          <a:p>
            <a:pPr lvl="1"/>
            <a:endParaRPr lang="en-US" altLang="ja-JP" sz="2400" b="0" dirty="0" smtClean="0">
              <a:solidFill>
                <a:srgbClr val="000000"/>
              </a:solidFill>
              <a:ea typeface="ＭＳ Ｐゴシック" pitchFamily="50" charset="-128"/>
              <a:cs typeface="Arial" charset="0"/>
              <a:sym typeface="Calibri" pitchFamily="34" charset="0"/>
            </a:endParaRPr>
          </a:p>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Different ideas are being considered in IWVTA IWG but all of them have difficult problems to solve.</a:t>
            </a:r>
          </a:p>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It is urgent to transpose GTR15 into UN Regulations.</a:t>
            </a:r>
          </a:p>
          <a:p>
            <a:pPr lvl="1"/>
            <a:endParaRPr lang="en-US" altLang="ja-JP" sz="2400" b="0" dirty="0">
              <a:solidFill>
                <a:srgbClr val="000000"/>
              </a:solidFill>
              <a:ea typeface="ＭＳ Ｐゴシック" pitchFamily="50" charset="-128"/>
              <a:cs typeface="Arial" charset="0"/>
              <a:sym typeface="Calibri" pitchFamily="34" charset="0"/>
            </a:endParaRPr>
          </a:p>
          <a:p>
            <a:pPr lvl="1"/>
            <a:r>
              <a:rPr lang="en-US" altLang="ja-JP" sz="2400" b="0" dirty="0" smtClean="0">
                <a:solidFill>
                  <a:srgbClr val="000000"/>
                </a:solidFill>
                <a:ea typeface="ＭＳ Ｐゴシック" pitchFamily="50" charset="-128"/>
                <a:cs typeface="Arial" charset="0"/>
                <a:sym typeface="Calibri" pitchFamily="34" charset="0"/>
              </a:rPr>
              <a:t>Therefore</a:t>
            </a:r>
          </a:p>
          <a:p>
            <a:pPr marL="800100" lvl="1" indent="-342900">
              <a:buFont typeface="Arial" panose="020B0604020202020204" pitchFamily="34" charset="0"/>
              <a:buChar char="·"/>
            </a:pPr>
            <a:r>
              <a:rPr lang="en-US" altLang="ja-JP" sz="2400" b="0" dirty="0">
                <a:solidFill>
                  <a:srgbClr val="000000"/>
                </a:solidFill>
                <a:ea typeface="ＭＳ Ｐゴシック" pitchFamily="50" charset="-128"/>
                <a:cs typeface="Arial" charset="0"/>
                <a:sym typeface="Calibri" pitchFamily="34" charset="0"/>
              </a:rPr>
              <a:t>To handle the present situation, </a:t>
            </a:r>
            <a:r>
              <a:rPr lang="en-US" altLang="ja-JP" sz="2400" b="0" dirty="0" smtClean="0">
                <a:solidFill>
                  <a:srgbClr val="000000"/>
                </a:solidFill>
                <a:ea typeface="ＭＳ Ｐゴシック" pitchFamily="50" charset="-128"/>
                <a:cs typeface="Arial" charset="0"/>
                <a:sym typeface="Calibri" pitchFamily="34" charset="0"/>
              </a:rPr>
              <a:t>consideration to modifying the mandate </a:t>
            </a:r>
            <a:r>
              <a:rPr lang="en-US" altLang="ja-JP" sz="2400" b="0" dirty="0">
                <a:solidFill>
                  <a:srgbClr val="000000"/>
                </a:solidFill>
                <a:ea typeface="ＭＳ Ｐゴシック" pitchFamily="50" charset="-128"/>
                <a:cs typeface="Arial" charset="0"/>
                <a:sym typeface="Calibri" pitchFamily="34" charset="0"/>
              </a:rPr>
              <a:t>to GRPE with regard to transposition of GTR15 into UN Regulations should be urgently </a:t>
            </a:r>
            <a:r>
              <a:rPr lang="en-US" altLang="ja-JP" sz="2400" b="0" dirty="0" smtClean="0">
                <a:solidFill>
                  <a:srgbClr val="000000"/>
                </a:solidFill>
                <a:ea typeface="ＭＳ Ｐゴシック" pitchFamily="50" charset="-128"/>
                <a:cs typeface="Arial" charset="0"/>
                <a:sym typeface="Calibri" pitchFamily="34" charset="0"/>
              </a:rPr>
              <a:t>given </a:t>
            </a:r>
            <a:r>
              <a:rPr lang="en-US" altLang="ja-JP" sz="2400" b="0" dirty="0">
                <a:solidFill>
                  <a:srgbClr val="000000"/>
                </a:solidFill>
                <a:ea typeface="ＭＳ Ｐゴシック" pitchFamily="50" charset="-128"/>
                <a:cs typeface="Arial" charset="0"/>
                <a:sym typeface="Calibri" pitchFamily="34" charset="0"/>
              </a:rPr>
              <a:t>at this WP.29 session</a:t>
            </a:r>
            <a:r>
              <a:rPr lang="en-US" altLang="ja-JP" sz="2400" b="0" dirty="0" smtClean="0">
                <a:solidFill>
                  <a:srgbClr val="000000"/>
                </a:solidFill>
                <a:ea typeface="ＭＳ Ｐゴシック" pitchFamily="50" charset="-128"/>
                <a:cs typeface="Arial" charset="0"/>
                <a:sym typeface="Calibri" pitchFamily="34" charset="0"/>
              </a:rPr>
              <a:t>.</a:t>
            </a:r>
          </a:p>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We should have more time to consider the </a:t>
            </a:r>
            <a:r>
              <a:rPr lang="en-US" altLang="ja-JP" sz="2400" b="0" dirty="0">
                <a:solidFill>
                  <a:srgbClr val="000000"/>
                </a:solidFill>
                <a:ea typeface="ＭＳ Ｐゴシック" pitchFamily="50" charset="-128"/>
                <a:cs typeface="Arial" charset="0"/>
                <a:sym typeface="Calibri" pitchFamily="34" charset="0"/>
              </a:rPr>
              <a:t>hierarchical </a:t>
            </a:r>
            <a:r>
              <a:rPr lang="en-US" altLang="ja-JP" sz="2400" b="0" dirty="0" smtClean="0">
                <a:solidFill>
                  <a:srgbClr val="000000"/>
                </a:solidFill>
                <a:ea typeface="ＭＳ Ｐゴシック" pitchFamily="50" charset="-128"/>
                <a:cs typeface="Arial" charset="0"/>
                <a:sym typeface="Calibri" pitchFamily="34" charset="0"/>
              </a:rPr>
              <a:t>concept of implementing WLTP.</a:t>
            </a:r>
          </a:p>
        </p:txBody>
      </p:sp>
    </p:spTree>
    <p:extLst>
      <p:ext uri="{BB962C8B-B14F-4D97-AF65-F5344CB8AC3E}">
        <p14:creationId xmlns:p14="http://schemas.microsoft.com/office/powerpoint/2010/main" val="1709481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13</a:t>
            </a:fld>
            <a:endParaRPr lang="en-US" altLang="ja-JP"/>
          </a:p>
        </p:txBody>
      </p:sp>
      <p:sp>
        <p:nvSpPr>
          <p:cNvPr id="27" name="直線コネクタ 23"/>
          <p:cNvSpPr>
            <a:spLocks noChangeShapeType="1"/>
          </p:cNvSpPr>
          <p:nvPr/>
        </p:nvSpPr>
        <p:spPr bwMode="auto">
          <a:xfrm>
            <a:off x="34925" y="4390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28" name="テキスト ボックス 24"/>
          <p:cNvSpPr>
            <a:spLocks noChangeArrowheads="1"/>
          </p:cNvSpPr>
          <p:nvPr/>
        </p:nvSpPr>
        <p:spPr bwMode="auto">
          <a:xfrm>
            <a:off x="20639" y="-26988"/>
            <a:ext cx="7848600"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solidFill>
                  <a:srgbClr val="000000"/>
                </a:solidFill>
                <a:ea typeface="ＭＳ Ｐゴシック" pitchFamily="50" charset="-128"/>
                <a:cs typeface="Arial" charset="0"/>
                <a:sym typeface="Calibri" pitchFamily="34" charset="0"/>
              </a:rPr>
              <a:t> </a:t>
            </a:r>
            <a:r>
              <a:rPr lang="en-US" altLang="ja-JP" sz="2400" b="0" dirty="0" smtClean="0">
                <a:solidFill>
                  <a:srgbClr val="000000"/>
                </a:solidFill>
                <a:ea typeface="ＭＳ Ｐゴシック" pitchFamily="50" charset="-128"/>
                <a:cs typeface="Arial" charset="0"/>
                <a:sym typeface="Calibri" pitchFamily="34" charset="0"/>
              </a:rPr>
              <a:t>III. Working schedule (1) </a:t>
            </a:r>
            <a:endParaRPr lang="ja-JP" altLang="en-US" sz="2400" b="0" dirty="0">
              <a:solidFill>
                <a:srgbClr val="000000"/>
              </a:solidFill>
              <a:ea typeface="ＭＳ Ｐゴシック" pitchFamily="50" charset="-128"/>
              <a:cs typeface="Arial" charset="0"/>
              <a:sym typeface="Arial" charset="0"/>
            </a:endParaRPr>
          </a:p>
        </p:txBody>
      </p:sp>
      <p:graphicFrame>
        <p:nvGraphicFramePr>
          <p:cNvPr id="3" name="オブジェクト 2"/>
          <p:cNvGraphicFramePr>
            <a:graphicFrameLocks noChangeAspect="1"/>
          </p:cNvGraphicFramePr>
          <p:nvPr>
            <p:extLst>
              <p:ext uri="{D42A27DB-BD31-4B8C-83A1-F6EECF244321}">
                <p14:modId xmlns:p14="http://schemas.microsoft.com/office/powerpoint/2010/main" val="4080048831"/>
              </p:ext>
            </p:extLst>
          </p:nvPr>
        </p:nvGraphicFramePr>
        <p:xfrm>
          <a:off x="560512" y="512677"/>
          <a:ext cx="8892988" cy="6182046"/>
        </p:xfrm>
        <a:graphic>
          <a:graphicData uri="http://schemas.openxmlformats.org/presentationml/2006/ole">
            <mc:AlternateContent xmlns:mc="http://schemas.openxmlformats.org/markup-compatibility/2006">
              <mc:Choice xmlns:v="urn:schemas-microsoft-com:vml" Requires="v">
                <p:oleObj spid="_x0000_s8199" name="ワークシート" r:id="rId4" imgW="9248843" imgH="6429375" progId="Excel.Sheet.12">
                  <p:embed/>
                </p:oleObj>
              </mc:Choice>
              <mc:Fallback>
                <p:oleObj name="ワークシート" r:id="rId4" imgW="9248843" imgH="6429375" progId="Excel.Sheet.12">
                  <p:embed/>
                  <p:pic>
                    <p:nvPicPr>
                      <p:cNvPr id="0" name=""/>
                      <p:cNvPicPr/>
                      <p:nvPr/>
                    </p:nvPicPr>
                    <p:blipFill>
                      <a:blip r:embed="rId5"/>
                      <a:stretch>
                        <a:fillRect/>
                      </a:stretch>
                    </p:blipFill>
                    <p:spPr>
                      <a:xfrm>
                        <a:off x="560512" y="512677"/>
                        <a:ext cx="8892988" cy="6182046"/>
                      </a:xfrm>
                      <a:prstGeom prst="rect">
                        <a:avLst/>
                      </a:prstGeom>
                    </p:spPr>
                  </p:pic>
                </p:oleObj>
              </mc:Fallback>
            </mc:AlternateContent>
          </a:graphicData>
        </a:graphic>
      </p:graphicFrame>
    </p:spTree>
    <p:extLst>
      <p:ext uri="{BB962C8B-B14F-4D97-AF65-F5344CB8AC3E}">
        <p14:creationId xmlns:p14="http://schemas.microsoft.com/office/powerpoint/2010/main" val="38212984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14</a:t>
            </a:fld>
            <a:endParaRPr lang="en-US" altLang="ja-JP"/>
          </a:p>
        </p:txBody>
      </p:sp>
      <p:sp>
        <p:nvSpPr>
          <p:cNvPr id="3" name="直線コネクタ 23"/>
          <p:cNvSpPr>
            <a:spLocks noChangeShapeType="1"/>
          </p:cNvSpPr>
          <p:nvPr/>
        </p:nvSpPr>
        <p:spPr bwMode="auto">
          <a:xfrm>
            <a:off x="34925" y="40307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20639" y="-26988"/>
            <a:ext cx="7848600" cy="523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2800" dirty="0" smtClean="0">
                <a:solidFill>
                  <a:srgbClr val="000000"/>
                </a:solidFill>
                <a:ea typeface="ＭＳ Ｐゴシック" pitchFamily="50" charset="-128"/>
                <a:cs typeface="Arial" charset="0"/>
                <a:sym typeface="Calibri" pitchFamily="34" charset="0"/>
              </a:rPr>
              <a:t> </a:t>
            </a:r>
            <a:r>
              <a:rPr lang="en-US" altLang="ja-JP" sz="2400" b="0" dirty="0" smtClean="0">
                <a:solidFill>
                  <a:srgbClr val="000000"/>
                </a:solidFill>
                <a:ea typeface="ＭＳ Ｐゴシック" pitchFamily="50" charset="-128"/>
                <a:cs typeface="Arial" charset="0"/>
                <a:sym typeface="Calibri" pitchFamily="34" charset="0"/>
              </a:rPr>
              <a:t>III. Working schedule (1) </a:t>
            </a:r>
            <a:endParaRPr lang="ja-JP" altLang="en-US" sz="2400" b="0" dirty="0">
              <a:solidFill>
                <a:srgbClr val="000000"/>
              </a:solidFill>
              <a:ea typeface="ＭＳ Ｐゴシック" pitchFamily="50" charset="-128"/>
              <a:cs typeface="Arial" charset="0"/>
              <a:sym typeface="Arial" charset="0"/>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976803936"/>
              </p:ext>
            </p:extLst>
          </p:nvPr>
        </p:nvGraphicFramePr>
        <p:xfrm>
          <a:off x="339216" y="2151063"/>
          <a:ext cx="9258300" cy="2552700"/>
        </p:xfrm>
        <a:graphic>
          <a:graphicData uri="http://schemas.openxmlformats.org/presentationml/2006/ole">
            <mc:AlternateContent xmlns:mc="http://schemas.openxmlformats.org/markup-compatibility/2006">
              <mc:Choice xmlns:v="urn:schemas-microsoft-com:vml" Requires="v">
                <p:oleObj spid="_x0000_s7184" name="ワークシート" r:id="rId4" imgW="9258324" imgH="2552708" progId="Excel.Sheet.12">
                  <p:embed/>
                </p:oleObj>
              </mc:Choice>
              <mc:Fallback>
                <p:oleObj name="ワークシート" r:id="rId4" imgW="9258324" imgH="2552708" progId="Excel.Sheet.12">
                  <p:embed/>
                  <p:pic>
                    <p:nvPicPr>
                      <p:cNvPr id="0" name=""/>
                      <p:cNvPicPr/>
                      <p:nvPr/>
                    </p:nvPicPr>
                    <p:blipFill>
                      <a:blip r:embed="rId5"/>
                      <a:stretch>
                        <a:fillRect/>
                      </a:stretch>
                    </p:blipFill>
                    <p:spPr>
                      <a:xfrm>
                        <a:off x="339216" y="2151063"/>
                        <a:ext cx="9258300" cy="2552700"/>
                      </a:xfrm>
                      <a:prstGeom prst="rect">
                        <a:avLst/>
                      </a:prstGeom>
                    </p:spPr>
                  </p:pic>
                </p:oleObj>
              </mc:Fallback>
            </mc:AlternateContent>
          </a:graphicData>
        </a:graphic>
      </p:graphicFrame>
    </p:spTree>
    <p:extLst>
      <p:ext uri="{BB962C8B-B14F-4D97-AF65-F5344CB8AC3E}">
        <p14:creationId xmlns:p14="http://schemas.microsoft.com/office/powerpoint/2010/main" val="141116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15</a:t>
            </a:fld>
            <a:endParaRPr lang="en-US" altLang="ja-JP"/>
          </a:p>
        </p:txBody>
      </p:sp>
      <p:sp>
        <p:nvSpPr>
          <p:cNvPr id="3" name="テキスト ボックス 2"/>
          <p:cNvSpPr txBox="1"/>
          <p:nvPr/>
        </p:nvSpPr>
        <p:spPr>
          <a:xfrm>
            <a:off x="2468724" y="2947591"/>
            <a:ext cx="5184576" cy="769441"/>
          </a:xfrm>
          <a:prstGeom prst="rect">
            <a:avLst/>
          </a:prstGeom>
          <a:noFill/>
        </p:spPr>
        <p:txBody>
          <a:bodyPr wrap="square" rtlCol="0">
            <a:spAutoFit/>
          </a:bodyPr>
          <a:lstStyle/>
          <a:p>
            <a:pPr algn="ctr"/>
            <a:r>
              <a:rPr kumimoji="1" lang="en-US" altLang="ja-JP" sz="4400" b="0" dirty="0" smtClean="0">
                <a:latin typeface="Century" panose="02040604050505020304" pitchFamily="18" charset="0"/>
              </a:rPr>
              <a:t>Backup</a:t>
            </a:r>
            <a:endParaRPr kumimoji="1" lang="ja-JP" altLang="en-US" sz="4400" b="0" dirty="0">
              <a:latin typeface="Century" panose="02040604050505020304" pitchFamily="18" charset="0"/>
            </a:endParaRPr>
          </a:p>
        </p:txBody>
      </p:sp>
    </p:spTree>
    <p:extLst>
      <p:ext uri="{BB962C8B-B14F-4D97-AF65-F5344CB8AC3E}">
        <p14:creationId xmlns:p14="http://schemas.microsoft.com/office/powerpoint/2010/main" val="2528957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90819" y="1506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fontAlgn="auto" hangingPunct="1">
              <a:spcBef>
                <a:spcPts val="0"/>
              </a:spcBef>
              <a:spcAft>
                <a:spcPts val="0"/>
              </a:spcAft>
            </a:pPr>
            <a:endParaRPr lang="en-GB" sz="1800" b="0">
              <a:solidFill>
                <a:prstClr val="black"/>
              </a:solidFill>
              <a:latin typeface="Calibri" panose="020F0502020204030204"/>
            </a:endParaRPr>
          </a:p>
        </p:txBody>
      </p:sp>
      <p:cxnSp>
        <p:nvCxnSpPr>
          <p:cNvPr id="21" name="Connecteur droit 20"/>
          <p:cNvCxnSpPr>
            <a:stCxn id="14" idx="3"/>
          </p:cNvCxnSpPr>
          <p:nvPr/>
        </p:nvCxnSpPr>
        <p:spPr>
          <a:xfrm>
            <a:off x="2298908" y="3292807"/>
            <a:ext cx="6840175" cy="718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16" idx="3"/>
          </p:cNvCxnSpPr>
          <p:nvPr/>
        </p:nvCxnSpPr>
        <p:spPr>
          <a:xfrm>
            <a:off x="2298908" y="4384131"/>
            <a:ext cx="6840175" cy="548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p:cNvCxnSpPr>
            <a:stCxn id="17" idx="3"/>
          </p:cNvCxnSpPr>
          <p:nvPr/>
        </p:nvCxnSpPr>
        <p:spPr>
          <a:xfrm>
            <a:off x="2298906" y="5569514"/>
            <a:ext cx="6840176" cy="829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2" name="Groupe 41"/>
          <p:cNvGrpSpPr/>
          <p:nvPr/>
        </p:nvGrpSpPr>
        <p:grpSpPr>
          <a:xfrm>
            <a:off x="584754" y="1841030"/>
            <a:ext cx="8635671" cy="4721864"/>
            <a:chOff x="1195452" y="1826419"/>
            <a:chExt cx="10357451" cy="4721864"/>
          </a:xfrm>
        </p:grpSpPr>
        <p:sp>
          <p:nvSpPr>
            <p:cNvPr id="20" name="Rectangle 19"/>
            <p:cNvSpPr/>
            <p:nvPr/>
          </p:nvSpPr>
          <p:spPr>
            <a:xfrm rot="16200000">
              <a:off x="-690959" y="3886677"/>
              <a:ext cx="4548017" cy="7751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spAutoFit/>
            </a:bodyPr>
            <a:lstStyle/>
            <a:p>
              <a:pPr algn="ctr" eaLnBrk="1" fontAlgn="auto" hangingPunct="1">
                <a:spcBef>
                  <a:spcPts val="0"/>
                </a:spcBef>
                <a:spcAft>
                  <a:spcPts val="0"/>
                </a:spcAft>
              </a:pPr>
              <a:r>
                <a:rPr lang="en-GB" sz="1800" b="0" dirty="0" smtClean="0">
                  <a:solidFill>
                    <a:prstClr val="black"/>
                  </a:solidFill>
                </a:rPr>
                <a:t>UN Regulation XYZ,  #n series of amendments (UN R </a:t>
              </a:r>
              <a:r>
                <a:rPr lang="en-GB" sz="1800" b="0" dirty="0" err="1" smtClean="0">
                  <a:solidFill>
                    <a:prstClr val="black"/>
                  </a:solidFill>
                </a:rPr>
                <a:t>XYZ.n</a:t>
              </a:r>
              <a:r>
                <a:rPr lang="en-GB" sz="1800" b="0" dirty="0" smtClean="0">
                  <a:solidFill>
                    <a:prstClr val="black"/>
                  </a:solidFill>
                </a:rPr>
                <a:t>)</a:t>
              </a:r>
              <a:endParaRPr lang="en-GB" sz="1800" b="0" dirty="0">
                <a:solidFill>
                  <a:prstClr val="black"/>
                </a:solidFill>
              </a:endParaRPr>
            </a:p>
          </p:txBody>
        </p:sp>
        <p:sp>
          <p:nvSpPr>
            <p:cNvPr id="18" name="Rectangle 17"/>
            <p:cNvSpPr/>
            <p:nvPr/>
          </p:nvSpPr>
          <p:spPr>
            <a:xfrm>
              <a:off x="2126227" y="1826419"/>
              <a:ext cx="4307803" cy="4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eaLnBrk="1" fontAlgn="auto" hangingPunct="1">
                <a:spcBef>
                  <a:spcPts val="0"/>
                </a:spcBef>
                <a:spcAft>
                  <a:spcPts val="0"/>
                </a:spcAft>
              </a:pPr>
              <a:r>
                <a:rPr lang="en-GB" sz="1800" b="0" dirty="0" smtClean="0">
                  <a:solidFill>
                    <a:prstClr val="black"/>
                  </a:solidFill>
                </a:rPr>
                <a:t>Applicant obtains approval </a:t>
              </a:r>
            </a:p>
            <a:p>
              <a:pPr algn="ctr" eaLnBrk="1" fontAlgn="auto" hangingPunct="1">
                <a:spcBef>
                  <a:spcPts val="0"/>
                </a:spcBef>
                <a:spcAft>
                  <a:spcPts val="0"/>
                </a:spcAft>
              </a:pPr>
              <a:r>
                <a:rPr lang="en-GB" sz="1800" b="0" dirty="0" smtClean="0">
                  <a:solidFill>
                    <a:prstClr val="black"/>
                  </a:solidFill>
                </a:rPr>
                <a:t>to</a:t>
              </a:r>
              <a:r>
                <a:rPr lang="ja-JP" altLang="en-US" sz="1800" b="0" dirty="0" smtClean="0">
                  <a:solidFill>
                    <a:prstClr val="black"/>
                  </a:solidFill>
                </a:rPr>
                <a:t> </a:t>
              </a:r>
              <a:r>
                <a:rPr lang="en-GB" sz="1800" b="0" dirty="0" smtClean="0">
                  <a:solidFill>
                    <a:prstClr val="black"/>
                  </a:solidFill>
                </a:rPr>
                <a:t>UN R XYZ/XX series</a:t>
              </a:r>
              <a:endParaRPr lang="en-GB" sz="1800" b="0" dirty="0">
                <a:solidFill>
                  <a:prstClr val="black"/>
                </a:solidFill>
              </a:endParaRPr>
            </a:p>
          </p:txBody>
        </p:sp>
        <p:sp>
          <p:nvSpPr>
            <p:cNvPr id="26" name="Rectangle 25"/>
            <p:cNvSpPr/>
            <p:nvPr/>
          </p:nvSpPr>
          <p:spPr>
            <a:xfrm>
              <a:off x="6834090" y="1828810"/>
              <a:ext cx="4718813" cy="4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eaLnBrk="1" fontAlgn="auto" hangingPunct="1">
                <a:spcBef>
                  <a:spcPts val="0"/>
                </a:spcBef>
                <a:spcAft>
                  <a:spcPts val="0"/>
                </a:spcAft>
              </a:pPr>
              <a:r>
                <a:rPr lang="en-GB" sz="1800" b="0" dirty="0" smtClean="0">
                  <a:solidFill>
                    <a:prstClr val="black"/>
                  </a:solidFill>
                </a:rPr>
                <a:t>Applicant obtains approval </a:t>
              </a:r>
            </a:p>
            <a:p>
              <a:pPr algn="ctr" eaLnBrk="1" fontAlgn="auto" hangingPunct="1">
                <a:spcBef>
                  <a:spcPts val="0"/>
                </a:spcBef>
                <a:spcAft>
                  <a:spcPts val="0"/>
                </a:spcAft>
              </a:pPr>
              <a:r>
                <a:rPr lang="en-GB" sz="1800" b="0" dirty="0" smtClean="0">
                  <a:solidFill>
                    <a:prstClr val="black"/>
                  </a:solidFill>
                </a:rPr>
                <a:t>to UN R XYZ/XX-1 series</a:t>
              </a:r>
              <a:endParaRPr lang="en-GB" sz="1800" b="0" dirty="0">
                <a:solidFill>
                  <a:prstClr val="black"/>
                </a:solidFill>
              </a:endParaRPr>
            </a:p>
          </p:txBody>
        </p:sp>
      </p:grpSp>
      <p:grpSp>
        <p:nvGrpSpPr>
          <p:cNvPr id="43" name="Groupe 42"/>
          <p:cNvGrpSpPr/>
          <p:nvPr/>
        </p:nvGrpSpPr>
        <p:grpSpPr>
          <a:xfrm>
            <a:off x="2769655" y="3192520"/>
            <a:ext cx="6134613" cy="3589629"/>
            <a:chOff x="3408804" y="3159770"/>
            <a:chExt cx="7550293" cy="3589629"/>
          </a:xfrm>
        </p:grpSpPr>
        <p:grpSp>
          <p:nvGrpSpPr>
            <p:cNvPr id="6" name="Groupe 5"/>
            <p:cNvGrpSpPr/>
            <p:nvPr/>
          </p:nvGrpSpPr>
          <p:grpSpPr>
            <a:xfrm>
              <a:off x="3408804" y="3635511"/>
              <a:ext cx="7550293" cy="3113888"/>
              <a:chOff x="3293235" y="3635511"/>
              <a:chExt cx="6922207" cy="3113888"/>
            </a:xfrm>
          </p:grpSpPr>
          <p:sp>
            <p:nvSpPr>
              <p:cNvPr id="27" name="下矢印 17"/>
              <p:cNvSpPr/>
              <p:nvPr/>
            </p:nvSpPr>
            <p:spPr>
              <a:xfrm>
                <a:off x="3293235" y="3635511"/>
                <a:ext cx="477003" cy="3106559"/>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28" name="下矢印 17"/>
              <p:cNvSpPr/>
              <p:nvPr/>
            </p:nvSpPr>
            <p:spPr>
              <a:xfrm>
                <a:off x="3903852" y="4844203"/>
                <a:ext cx="477003" cy="1897867"/>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29" name="下矢印 17"/>
              <p:cNvSpPr/>
              <p:nvPr/>
            </p:nvSpPr>
            <p:spPr>
              <a:xfrm>
                <a:off x="4487505" y="5827056"/>
                <a:ext cx="477003" cy="915014"/>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0" name="下矢印 17"/>
              <p:cNvSpPr/>
              <p:nvPr/>
            </p:nvSpPr>
            <p:spPr>
              <a:xfrm>
                <a:off x="7938918" y="5648766"/>
                <a:ext cx="483018" cy="1093304"/>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4" name="下矢印 17"/>
              <p:cNvSpPr/>
              <p:nvPr/>
            </p:nvSpPr>
            <p:spPr>
              <a:xfrm>
                <a:off x="8539532" y="5656095"/>
                <a:ext cx="477003" cy="1093304"/>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5" name="下矢印 17"/>
              <p:cNvSpPr/>
              <p:nvPr/>
            </p:nvSpPr>
            <p:spPr>
              <a:xfrm>
                <a:off x="9151177" y="4844202"/>
                <a:ext cx="477003" cy="1897867"/>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6" name="下矢印 17"/>
              <p:cNvSpPr/>
              <p:nvPr/>
            </p:nvSpPr>
            <p:spPr>
              <a:xfrm>
                <a:off x="9738439" y="5827056"/>
                <a:ext cx="477003" cy="922343"/>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grpSp>
        <p:sp>
          <p:nvSpPr>
            <p:cNvPr id="23" name="Rectangle 22"/>
            <p:cNvSpPr/>
            <p:nvPr/>
          </p:nvSpPr>
          <p:spPr>
            <a:xfrm>
              <a:off x="8588083" y="3159770"/>
              <a:ext cx="296111" cy="2492659"/>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b="0">
                <a:solidFill>
                  <a:prstClr val="white"/>
                </a:solidFill>
              </a:endParaRPr>
            </a:p>
          </p:txBody>
        </p:sp>
        <p:sp>
          <p:nvSpPr>
            <p:cNvPr id="32" name="Rectangle 31"/>
            <p:cNvSpPr/>
            <p:nvPr/>
          </p:nvSpPr>
          <p:spPr>
            <a:xfrm>
              <a:off x="9254617" y="3632198"/>
              <a:ext cx="268386" cy="2023898"/>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b="0">
                <a:solidFill>
                  <a:prstClr val="white"/>
                </a:solidFill>
              </a:endParaRPr>
            </a:p>
          </p:txBody>
        </p:sp>
      </p:grpSp>
      <p:grpSp>
        <p:nvGrpSpPr>
          <p:cNvPr id="31" name="Groupe 30"/>
          <p:cNvGrpSpPr/>
          <p:nvPr/>
        </p:nvGrpSpPr>
        <p:grpSpPr>
          <a:xfrm>
            <a:off x="1017629" y="517617"/>
            <a:ext cx="8156359" cy="1291203"/>
            <a:chOff x="1337326" y="44539"/>
            <a:chExt cx="10038596" cy="1013059"/>
          </a:xfrm>
        </p:grpSpPr>
        <p:grpSp>
          <p:nvGrpSpPr>
            <p:cNvPr id="37" name="Groupe 36"/>
            <p:cNvGrpSpPr/>
            <p:nvPr/>
          </p:nvGrpSpPr>
          <p:grpSpPr>
            <a:xfrm>
              <a:off x="1337326" y="44539"/>
              <a:ext cx="10038596" cy="503681"/>
              <a:chOff x="2005920" y="635247"/>
              <a:chExt cx="10038596" cy="503681"/>
            </a:xfrm>
          </p:grpSpPr>
          <p:sp>
            <p:nvSpPr>
              <p:cNvPr id="38" name="テキスト ボックス 10"/>
              <p:cNvSpPr txBox="1">
                <a:spLocks noChangeArrowheads="1"/>
              </p:cNvSpPr>
              <p:nvPr/>
            </p:nvSpPr>
            <p:spPr bwMode="auto">
              <a:xfrm>
                <a:off x="2867138" y="635247"/>
                <a:ext cx="9177378" cy="50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45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kumimoji="1" sz="39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kumimoji="1" sz="3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9pPr>
              </a:lstStyle>
              <a:p>
                <a:pPr eaLnBrk="1" fontAlgn="auto" hangingPunct="1">
                  <a:spcBef>
                    <a:spcPct val="0"/>
                  </a:spcBef>
                  <a:spcAft>
                    <a:spcPts val="0"/>
                  </a:spcAft>
                  <a:buFontTx/>
                  <a:buNone/>
                </a:pPr>
                <a:r>
                  <a:rPr lang="en-US" altLang="ja-JP" sz="1786" b="0" dirty="0" smtClean="0">
                    <a:solidFill>
                      <a:srgbClr val="00B050"/>
                    </a:solidFill>
                    <a:latin typeface="Arial" panose="020B0604020202020204" pitchFamily="34" charset="0"/>
                    <a:ea typeface="ＭＳ Ｐゴシック"/>
                  </a:rPr>
                  <a:t>Subject to mutual recognition: all </a:t>
                </a:r>
                <a:r>
                  <a:rPr lang="en-US" altLang="ja-JP" sz="1786" b="0" dirty="0">
                    <a:solidFill>
                      <a:srgbClr val="00B050"/>
                    </a:solidFill>
                    <a:latin typeface="Arial" panose="020B0604020202020204" pitchFamily="34" charset="0"/>
                    <a:ea typeface="ＭＳ Ｐゴシック"/>
                  </a:rPr>
                  <a:t>CPs applying the UN Regulation </a:t>
                </a:r>
                <a:r>
                  <a:rPr lang="en-US" altLang="ja-JP" sz="1786" b="0" dirty="0" smtClean="0">
                    <a:solidFill>
                      <a:srgbClr val="00B050"/>
                    </a:solidFill>
                    <a:latin typeface="Arial" panose="020B0604020202020204" pitchFamily="34" charset="0"/>
                    <a:ea typeface="ＭＳ Ｐゴシック"/>
                  </a:rPr>
                  <a:t>must accept approval and extensions of existing approvals </a:t>
                </a:r>
                <a:r>
                  <a:rPr lang="ja-JP" altLang="en-US" sz="1786" b="0" dirty="0">
                    <a:solidFill>
                      <a:prstClr val="black"/>
                    </a:solidFill>
                    <a:latin typeface="Arial" panose="020B0604020202020204" pitchFamily="34" charset="0"/>
                    <a:ea typeface="ＭＳ Ｐゴシック"/>
                  </a:rPr>
                  <a:t>　</a:t>
                </a:r>
              </a:p>
            </p:txBody>
          </p:sp>
          <p:sp>
            <p:nvSpPr>
              <p:cNvPr id="39" name="下矢印 17"/>
              <p:cNvSpPr/>
              <p:nvPr/>
            </p:nvSpPr>
            <p:spPr>
              <a:xfrm rot="16200000">
                <a:off x="2263322" y="451304"/>
                <a:ext cx="283482" cy="798286"/>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grpSp>
        <p:sp>
          <p:nvSpPr>
            <p:cNvPr id="40" name="下矢印 18"/>
            <p:cNvSpPr/>
            <p:nvPr/>
          </p:nvSpPr>
          <p:spPr>
            <a:xfrm rot="16200000">
              <a:off x="1594728" y="456868"/>
              <a:ext cx="283482" cy="798286"/>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srgbClr val="ECC536"/>
                </a:solidFill>
              </a:endParaRPr>
            </a:p>
          </p:txBody>
        </p:sp>
        <p:sp>
          <p:nvSpPr>
            <p:cNvPr id="41" name="テキスト ボックス 11"/>
            <p:cNvSpPr txBox="1">
              <a:spLocks noChangeArrowheads="1"/>
            </p:cNvSpPr>
            <p:nvPr/>
          </p:nvSpPr>
          <p:spPr bwMode="auto">
            <a:xfrm>
              <a:off x="2198545" y="553917"/>
              <a:ext cx="7860393" cy="50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45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kumimoji="1" sz="39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kumimoji="1" sz="3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9pPr>
            </a:lstStyle>
            <a:p>
              <a:pPr eaLnBrk="1" fontAlgn="auto" hangingPunct="1">
                <a:spcBef>
                  <a:spcPct val="0"/>
                </a:spcBef>
                <a:spcAft>
                  <a:spcPts val="0"/>
                </a:spcAft>
                <a:buFontTx/>
                <a:buNone/>
              </a:pPr>
              <a:r>
                <a:rPr lang="en-US" altLang="ja-JP" sz="1786" b="0" dirty="0" smtClean="0">
                  <a:solidFill>
                    <a:srgbClr val="ED7D31"/>
                  </a:solidFill>
                  <a:latin typeface="Arial" panose="020B0604020202020204" pitchFamily="34" charset="0"/>
                  <a:ea typeface="ＭＳ Ｐゴシック"/>
                </a:rPr>
                <a:t>Not subject to mutual recognition: CPs </a:t>
              </a:r>
              <a:r>
                <a:rPr lang="en-US" altLang="ja-JP" sz="1786" b="0" dirty="0">
                  <a:solidFill>
                    <a:srgbClr val="ED7D31"/>
                  </a:solidFill>
                  <a:latin typeface="Arial" panose="020B0604020202020204" pitchFamily="34" charset="0"/>
                  <a:ea typeface="ＭＳ Ｐゴシック"/>
                </a:rPr>
                <a:t>applying the </a:t>
              </a:r>
              <a:r>
                <a:rPr lang="en-US" altLang="ja-JP" sz="1786" b="0" dirty="0" smtClean="0">
                  <a:solidFill>
                    <a:srgbClr val="ED7D31"/>
                  </a:solidFill>
                  <a:latin typeface="Arial" panose="020B0604020202020204" pitchFamily="34" charset="0"/>
                  <a:ea typeface="ＭＳ Ｐゴシック"/>
                </a:rPr>
                <a:t>UN Regulation have the choice to accept or refuse the approval</a:t>
              </a:r>
              <a:endParaRPr lang="ja-JP" altLang="en-US" sz="1786" b="0" dirty="0">
                <a:solidFill>
                  <a:srgbClr val="ED7D31"/>
                </a:solidFill>
                <a:latin typeface="Arial" panose="020B0604020202020204" pitchFamily="34" charset="0"/>
                <a:ea typeface="ＭＳ Ｐゴシック"/>
              </a:endParaRPr>
            </a:p>
          </p:txBody>
        </p:sp>
      </p:grpSp>
      <p:sp>
        <p:nvSpPr>
          <p:cNvPr id="14" name="Rectangle 13"/>
          <p:cNvSpPr/>
          <p:nvPr/>
        </p:nvSpPr>
        <p:spPr>
          <a:xfrm>
            <a:off x="1415215" y="3123248"/>
            <a:ext cx="883692" cy="339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p>
            <a:pPr algn="ctr" eaLnBrk="1" fontAlgn="auto" hangingPunct="1">
              <a:spcBef>
                <a:spcPts val="0"/>
              </a:spcBef>
              <a:spcAft>
                <a:spcPts val="0"/>
              </a:spcAft>
            </a:pPr>
            <a:r>
              <a:rPr lang="en-GB" sz="1800" b="0" dirty="0" smtClean="0">
                <a:solidFill>
                  <a:prstClr val="black"/>
                </a:solidFill>
              </a:rPr>
              <a:t>Date (a)</a:t>
            </a:r>
            <a:endParaRPr lang="en-GB" sz="1800" b="0" dirty="0">
              <a:solidFill>
                <a:prstClr val="black"/>
              </a:solidFill>
            </a:endParaRPr>
          </a:p>
        </p:txBody>
      </p:sp>
      <p:sp>
        <p:nvSpPr>
          <p:cNvPr id="16" name="Rectangle 15"/>
          <p:cNvSpPr/>
          <p:nvPr/>
        </p:nvSpPr>
        <p:spPr>
          <a:xfrm>
            <a:off x="1415215" y="4214572"/>
            <a:ext cx="883692" cy="339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85000" lnSpcReduction="10000"/>
          </a:bodyPr>
          <a:lstStyle/>
          <a:p>
            <a:pPr algn="ctr" eaLnBrk="1" fontAlgn="auto" hangingPunct="1">
              <a:spcBef>
                <a:spcPts val="0"/>
              </a:spcBef>
              <a:spcAft>
                <a:spcPts val="0"/>
              </a:spcAft>
            </a:pPr>
            <a:r>
              <a:rPr lang="en-GB" sz="1800" b="0" dirty="0" smtClean="0">
                <a:solidFill>
                  <a:prstClr val="black"/>
                </a:solidFill>
              </a:rPr>
              <a:t>Date (b)</a:t>
            </a:r>
            <a:endParaRPr lang="en-GB" sz="1800" b="0" dirty="0">
              <a:solidFill>
                <a:prstClr val="black"/>
              </a:solidFill>
            </a:endParaRPr>
          </a:p>
        </p:txBody>
      </p:sp>
      <p:sp>
        <p:nvSpPr>
          <p:cNvPr id="17" name="Rectangle 16"/>
          <p:cNvSpPr/>
          <p:nvPr/>
        </p:nvSpPr>
        <p:spPr>
          <a:xfrm>
            <a:off x="1413693" y="5403625"/>
            <a:ext cx="885215" cy="3317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p>
            <a:pPr algn="ctr" eaLnBrk="1" fontAlgn="auto" hangingPunct="1">
              <a:spcBef>
                <a:spcPts val="0"/>
              </a:spcBef>
              <a:spcAft>
                <a:spcPts val="0"/>
              </a:spcAft>
            </a:pPr>
            <a:r>
              <a:rPr lang="en-GB" sz="1800" b="0" dirty="0" smtClean="0">
                <a:solidFill>
                  <a:prstClr val="black"/>
                </a:solidFill>
              </a:rPr>
              <a:t>Date (c)</a:t>
            </a:r>
            <a:endParaRPr lang="en-GB" sz="1800" b="0" dirty="0">
              <a:solidFill>
                <a:prstClr val="black"/>
              </a:solidFill>
            </a:endParaRPr>
          </a:p>
        </p:txBody>
      </p:sp>
      <p:grpSp>
        <p:nvGrpSpPr>
          <p:cNvPr id="5" name="グループ化 4"/>
          <p:cNvGrpSpPr/>
          <p:nvPr/>
        </p:nvGrpSpPr>
        <p:grpSpPr>
          <a:xfrm>
            <a:off x="2665173" y="2800350"/>
            <a:ext cx="645623" cy="662016"/>
            <a:chOff x="3280211" y="2800350"/>
            <a:chExt cx="794613" cy="662016"/>
          </a:xfrm>
        </p:grpSpPr>
        <p:sp>
          <p:nvSpPr>
            <p:cNvPr id="2" name="円/楕円 1"/>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3" name="テキスト ボックス 2"/>
            <p:cNvSpPr txBox="1"/>
            <p:nvPr/>
          </p:nvSpPr>
          <p:spPr>
            <a:xfrm>
              <a:off x="3280211" y="2928938"/>
              <a:ext cx="794613"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V.1</a:t>
              </a:r>
              <a:endParaRPr kumimoji="1" lang="ja-JP" altLang="en-US" sz="2400" dirty="0">
                <a:solidFill>
                  <a:prstClr val="black"/>
                </a:solidFill>
                <a:latin typeface="Calibri" panose="020F0502020204030204"/>
                <a:ea typeface="ＭＳ Ｐゴシック"/>
              </a:endParaRPr>
            </a:p>
          </p:txBody>
        </p:sp>
      </p:grpSp>
      <p:grpSp>
        <p:nvGrpSpPr>
          <p:cNvPr id="33" name="グループ化 32"/>
          <p:cNvGrpSpPr/>
          <p:nvPr/>
        </p:nvGrpSpPr>
        <p:grpSpPr>
          <a:xfrm>
            <a:off x="6782279" y="2383537"/>
            <a:ext cx="637024" cy="662016"/>
            <a:chOff x="3280211" y="2800350"/>
            <a:chExt cx="784029" cy="662016"/>
          </a:xfrm>
        </p:grpSpPr>
        <p:sp>
          <p:nvSpPr>
            <p:cNvPr id="44" name="円/楕円 43"/>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45" name="テキスト ボックス 44"/>
            <p:cNvSpPr txBox="1"/>
            <p:nvPr/>
          </p:nvSpPr>
          <p:spPr>
            <a:xfrm>
              <a:off x="3280211" y="2928938"/>
              <a:ext cx="784029"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srgbClr val="FF0000"/>
                  </a:solidFill>
                  <a:latin typeface="Calibri" panose="020F0502020204030204"/>
                  <a:ea typeface="ＭＳ Ｐゴシック"/>
                </a:rPr>
                <a:t>V.5</a:t>
              </a:r>
              <a:endParaRPr kumimoji="1" lang="ja-JP" altLang="en-US" sz="2400" dirty="0">
                <a:solidFill>
                  <a:srgbClr val="FF0000"/>
                </a:solidFill>
                <a:latin typeface="Calibri" panose="020F0502020204030204"/>
                <a:ea typeface="ＭＳ Ｐゴシック"/>
              </a:endParaRPr>
            </a:p>
          </p:txBody>
        </p:sp>
      </p:grpSp>
      <p:grpSp>
        <p:nvGrpSpPr>
          <p:cNvPr id="46" name="グループ化 45"/>
          <p:cNvGrpSpPr/>
          <p:nvPr/>
        </p:nvGrpSpPr>
        <p:grpSpPr>
          <a:xfrm>
            <a:off x="7314822" y="2828762"/>
            <a:ext cx="631665" cy="662016"/>
            <a:chOff x="3280212" y="2800350"/>
            <a:chExt cx="777434" cy="662016"/>
          </a:xfrm>
        </p:grpSpPr>
        <p:sp>
          <p:nvSpPr>
            <p:cNvPr id="47" name="円/楕円 46"/>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48" name="テキスト ボックス 47"/>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srgbClr val="FF0000"/>
                  </a:solidFill>
                  <a:latin typeface="Calibri" panose="020F0502020204030204"/>
                  <a:ea typeface="ＭＳ Ｐゴシック"/>
                </a:rPr>
                <a:t>V.5</a:t>
              </a:r>
              <a:endParaRPr kumimoji="1" lang="ja-JP" altLang="en-US" sz="2400" dirty="0">
                <a:solidFill>
                  <a:srgbClr val="FF0000"/>
                </a:solidFill>
                <a:latin typeface="Calibri" panose="020F0502020204030204"/>
                <a:ea typeface="ＭＳ Ｐゴシック"/>
              </a:endParaRPr>
            </a:p>
          </p:txBody>
        </p:sp>
      </p:grpSp>
      <p:grpSp>
        <p:nvGrpSpPr>
          <p:cNvPr id="49" name="グループ化 48"/>
          <p:cNvGrpSpPr/>
          <p:nvPr/>
        </p:nvGrpSpPr>
        <p:grpSpPr>
          <a:xfrm>
            <a:off x="7849871" y="4053123"/>
            <a:ext cx="631665" cy="662016"/>
            <a:chOff x="3280212" y="2800350"/>
            <a:chExt cx="777434" cy="662016"/>
          </a:xfrm>
        </p:grpSpPr>
        <p:sp>
          <p:nvSpPr>
            <p:cNvPr id="50" name="円/楕円 49"/>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1" name="テキスト ボックス 50"/>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V.2</a:t>
              </a:r>
              <a:endParaRPr kumimoji="1" lang="ja-JP" altLang="en-US" sz="2400" dirty="0">
                <a:solidFill>
                  <a:prstClr val="black"/>
                </a:solidFill>
                <a:latin typeface="Calibri" panose="020F0502020204030204"/>
                <a:ea typeface="ＭＳ Ｐゴシック"/>
              </a:endParaRPr>
            </a:p>
          </p:txBody>
        </p:sp>
      </p:grpSp>
      <p:grpSp>
        <p:nvGrpSpPr>
          <p:cNvPr id="52" name="グループ化 51"/>
          <p:cNvGrpSpPr/>
          <p:nvPr/>
        </p:nvGrpSpPr>
        <p:grpSpPr>
          <a:xfrm>
            <a:off x="5573371" y="5824883"/>
            <a:ext cx="631665" cy="662016"/>
            <a:chOff x="3280212" y="2800350"/>
            <a:chExt cx="777434" cy="662016"/>
          </a:xfrm>
        </p:grpSpPr>
        <p:sp>
          <p:nvSpPr>
            <p:cNvPr id="53" name="円/楕円 52"/>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4" name="テキスト ボックス 53"/>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V.4</a:t>
              </a:r>
              <a:endParaRPr kumimoji="1" lang="ja-JP" altLang="en-US" sz="2400" dirty="0">
                <a:solidFill>
                  <a:prstClr val="black"/>
                </a:solidFill>
                <a:latin typeface="Calibri" panose="020F0502020204030204"/>
                <a:ea typeface="ＭＳ Ｐゴシック"/>
              </a:endParaRPr>
            </a:p>
          </p:txBody>
        </p:sp>
      </p:grpSp>
      <p:sp>
        <p:nvSpPr>
          <p:cNvPr id="7" name="左中かっこ 6"/>
          <p:cNvSpPr/>
          <p:nvPr/>
        </p:nvSpPr>
        <p:spPr>
          <a:xfrm>
            <a:off x="6410805" y="5612381"/>
            <a:ext cx="359866" cy="1131097"/>
          </a:xfrm>
          <a:prstGeom prst="leftBrace">
            <a:avLst>
              <a:gd name="adj1" fmla="val 34140"/>
              <a:gd name="adj2" fmla="val 48737"/>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fontAlgn="auto" hangingPunct="1">
              <a:spcBef>
                <a:spcPts val="0"/>
              </a:spcBef>
              <a:spcAft>
                <a:spcPts val="0"/>
              </a:spcAft>
            </a:pPr>
            <a:endParaRPr kumimoji="1" lang="ja-JP" altLang="en-US" sz="1800" b="0">
              <a:solidFill>
                <a:prstClr val="black"/>
              </a:solidFill>
            </a:endParaRPr>
          </a:p>
        </p:txBody>
      </p:sp>
      <p:sp>
        <p:nvSpPr>
          <p:cNvPr id="55" name="テキスト ボックス 24"/>
          <p:cNvSpPr>
            <a:spLocks noChangeArrowheads="1"/>
          </p:cNvSpPr>
          <p:nvPr/>
        </p:nvSpPr>
        <p:spPr bwMode="auto">
          <a:xfrm>
            <a:off x="-15876" y="7950"/>
            <a:ext cx="95413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ja-JP" sz="2800" dirty="0" smtClean="0">
                <a:solidFill>
                  <a:srgbClr val="000000"/>
                </a:solidFill>
                <a:ea typeface="ＭＳ Ｐゴシック" pitchFamily="50" charset="-128"/>
                <a:cs typeface="Arial" charset="0"/>
                <a:sym typeface="Calibri" pitchFamily="34" charset="0"/>
              </a:rPr>
              <a:t> </a:t>
            </a:r>
            <a:r>
              <a:rPr lang="fr-FR" altLang="ja-JP" sz="2400" b="0" dirty="0" smtClean="0">
                <a:solidFill>
                  <a:srgbClr val="000000"/>
                </a:solidFill>
                <a:ea typeface="ＭＳ Ｐゴシック" pitchFamily="50" charset="-128"/>
                <a:cs typeface="Arial" charset="0"/>
                <a:sym typeface="Calibri" pitchFamily="34" charset="0"/>
              </a:rPr>
              <a:t>I-1. </a:t>
            </a:r>
            <a:r>
              <a:rPr lang="fr-FR" altLang="ja-JP" sz="2400" b="0" dirty="0">
                <a:solidFill>
                  <a:srgbClr val="000000"/>
                </a:solidFill>
                <a:ea typeface="ＭＳ Ｐゴシック" pitchFamily="50" charset="-128"/>
                <a:cs typeface="Arial" charset="0"/>
                <a:sym typeface="Calibri" pitchFamily="34" charset="0"/>
              </a:rPr>
              <a:t>Transitional provisions of UN </a:t>
            </a:r>
            <a:r>
              <a:rPr lang="fr-FR" altLang="ja-JP" sz="2400" b="0" dirty="0" smtClean="0">
                <a:solidFill>
                  <a:srgbClr val="000000"/>
                </a:solidFill>
                <a:ea typeface="ＭＳ Ｐゴシック" pitchFamily="50" charset="-128"/>
                <a:cs typeface="Arial" charset="0"/>
                <a:sym typeface="Calibri" pitchFamily="34" charset="0"/>
              </a:rPr>
              <a:t>Reg. </a:t>
            </a:r>
            <a:r>
              <a:rPr lang="fr-FR" altLang="ja-JP" sz="2400" b="0" dirty="0" smtClean="0">
                <a:solidFill>
                  <a:srgbClr val="FF0000"/>
                </a:solidFill>
                <a:ea typeface="ＭＳ Ｐゴシック" pitchFamily="50" charset="-128"/>
                <a:cs typeface="Arial" charset="0"/>
                <a:sym typeface="Calibri" pitchFamily="34" charset="0"/>
              </a:rPr>
              <a:t>-case for new entrants- </a:t>
            </a:r>
            <a:r>
              <a:rPr lang="fr-FR" altLang="ja-JP" sz="2400" b="0" dirty="0" smtClean="0">
                <a:solidFill>
                  <a:prstClr val="black"/>
                </a:solidFill>
                <a:ea typeface="ＭＳ Ｐゴシック" pitchFamily="50" charset="-128"/>
                <a:cs typeface="Arial" charset="0"/>
                <a:sym typeface="Calibri" pitchFamily="34" charset="0"/>
              </a:rPr>
              <a:t>(4)</a:t>
            </a:r>
            <a:endParaRPr lang="en-US" altLang="ja-JP" sz="2400" b="0" dirty="0">
              <a:solidFill>
                <a:prstClr val="black"/>
              </a:solidFill>
              <a:ea typeface="ＭＳ Ｐゴシック" pitchFamily="50" charset="-128"/>
              <a:cs typeface="Arial" charset="0"/>
              <a:sym typeface="Calibri" pitchFamily="34" charset="0"/>
            </a:endParaRPr>
          </a:p>
        </p:txBody>
      </p:sp>
      <p:sp>
        <p:nvSpPr>
          <p:cNvPr id="56" name="直線コネクタ 23"/>
          <p:cNvSpPr>
            <a:spLocks noChangeShapeType="1"/>
          </p:cNvSpPr>
          <p:nvPr/>
        </p:nvSpPr>
        <p:spPr bwMode="auto">
          <a:xfrm>
            <a:off x="0" y="5127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sp>
        <p:nvSpPr>
          <p:cNvPr id="8" name="正方形/長方形 7"/>
          <p:cNvSpPr/>
          <p:nvPr/>
        </p:nvSpPr>
        <p:spPr>
          <a:xfrm>
            <a:off x="6969225" y="3159770"/>
            <a:ext cx="249184" cy="2501478"/>
          </a:xfrm>
          <a:prstGeom prst="rect">
            <a:avLst/>
          </a:prstGeom>
          <a:solidFill>
            <a:schemeClr val="accent4"/>
          </a:solidFill>
          <a:ln w="4445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endParaRPr>
          </a:p>
        </p:txBody>
      </p:sp>
      <p:sp>
        <p:nvSpPr>
          <p:cNvPr id="57" name="正方形/長方形 56"/>
          <p:cNvSpPr/>
          <p:nvPr/>
        </p:nvSpPr>
        <p:spPr>
          <a:xfrm>
            <a:off x="7503818" y="3664948"/>
            <a:ext cx="233624" cy="2016506"/>
          </a:xfrm>
          <a:prstGeom prst="rect">
            <a:avLst/>
          </a:prstGeom>
          <a:solidFill>
            <a:schemeClr val="accent4"/>
          </a:solidFill>
          <a:ln w="4445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prstClr val="white"/>
              </a:solidFill>
            </a:endParaRPr>
          </a:p>
        </p:txBody>
      </p:sp>
    </p:spTree>
    <p:extLst>
      <p:ext uri="{BB962C8B-B14F-4D97-AF65-F5344CB8AC3E}">
        <p14:creationId xmlns:p14="http://schemas.microsoft.com/office/powerpoint/2010/main" val="866054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90819" y="1506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fontAlgn="auto" hangingPunct="1">
              <a:spcBef>
                <a:spcPts val="0"/>
              </a:spcBef>
              <a:spcAft>
                <a:spcPts val="0"/>
              </a:spcAft>
            </a:pPr>
            <a:endParaRPr lang="en-GB" sz="1800" b="0">
              <a:solidFill>
                <a:prstClr val="black"/>
              </a:solidFill>
              <a:latin typeface="Calibri" panose="020F0502020204030204"/>
            </a:endParaRPr>
          </a:p>
        </p:txBody>
      </p:sp>
      <p:cxnSp>
        <p:nvCxnSpPr>
          <p:cNvPr id="21" name="Connecteur droit 20"/>
          <p:cNvCxnSpPr>
            <a:stCxn id="14" idx="3"/>
          </p:cNvCxnSpPr>
          <p:nvPr/>
        </p:nvCxnSpPr>
        <p:spPr>
          <a:xfrm>
            <a:off x="2298908" y="3292807"/>
            <a:ext cx="6840175" cy="718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16" idx="3"/>
          </p:cNvCxnSpPr>
          <p:nvPr/>
        </p:nvCxnSpPr>
        <p:spPr>
          <a:xfrm>
            <a:off x="2298908" y="4384131"/>
            <a:ext cx="6840175" cy="548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p:cNvCxnSpPr>
            <a:stCxn id="17" idx="3"/>
          </p:cNvCxnSpPr>
          <p:nvPr/>
        </p:nvCxnSpPr>
        <p:spPr>
          <a:xfrm>
            <a:off x="2298906" y="5569514"/>
            <a:ext cx="6840176" cy="82916"/>
          </a:xfrm>
          <a:prstGeom prst="line">
            <a:avLst/>
          </a:prstGeom>
          <a:ln w="19050">
            <a:solidFill>
              <a:schemeClr val="accent1">
                <a:lumMod val="50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42" name="Groupe 41"/>
          <p:cNvGrpSpPr/>
          <p:nvPr/>
        </p:nvGrpSpPr>
        <p:grpSpPr>
          <a:xfrm>
            <a:off x="584754" y="1841030"/>
            <a:ext cx="8635671" cy="4721864"/>
            <a:chOff x="1195452" y="1826419"/>
            <a:chExt cx="10357451" cy="4721864"/>
          </a:xfrm>
        </p:grpSpPr>
        <p:sp>
          <p:nvSpPr>
            <p:cNvPr id="20" name="Rectangle 19"/>
            <p:cNvSpPr/>
            <p:nvPr/>
          </p:nvSpPr>
          <p:spPr>
            <a:xfrm rot="16200000">
              <a:off x="-690959" y="3886677"/>
              <a:ext cx="4548017" cy="7751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spAutoFit/>
            </a:bodyPr>
            <a:lstStyle/>
            <a:p>
              <a:pPr algn="ctr" eaLnBrk="1" fontAlgn="auto" hangingPunct="1">
                <a:spcBef>
                  <a:spcPts val="0"/>
                </a:spcBef>
                <a:spcAft>
                  <a:spcPts val="0"/>
                </a:spcAft>
              </a:pPr>
              <a:r>
                <a:rPr lang="en-GB" sz="1800" b="0" dirty="0" smtClean="0">
                  <a:solidFill>
                    <a:prstClr val="black"/>
                  </a:solidFill>
                </a:rPr>
                <a:t>UN Regulation XYZ,  #n series of amendments (UN R </a:t>
              </a:r>
              <a:r>
                <a:rPr lang="en-GB" sz="1800" b="0" dirty="0" err="1" smtClean="0">
                  <a:solidFill>
                    <a:prstClr val="black"/>
                  </a:solidFill>
                </a:rPr>
                <a:t>XYZ.n</a:t>
              </a:r>
              <a:r>
                <a:rPr lang="en-GB" sz="1800" b="0" dirty="0" smtClean="0">
                  <a:solidFill>
                    <a:prstClr val="black"/>
                  </a:solidFill>
                </a:rPr>
                <a:t>)</a:t>
              </a:r>
              <a:endParaRPr lang="en-GB" sz="1800" b="0" dirty="0">
                <a:solidFill>
                  <a:prstClr val="black"/>
                </a:solidFill>
              </a:endParaRPr>
            </a:p>
          </p:txBody>
        </p:sp>
        <p:sp>
          <p:nvSpPr>
            <p:cNvPr id="18" name="Rectangle 17"/>
            <p:cNvSpPr/>
            <p:nvPr/>
          </p:nvSpPr>
          <p:spPr>
            <a:xfrm>
              <a:off x="2126227" y="1826419"/>
              <a:ext cx="4307803" cy="4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eaLnBrk="1" fontAlgn="auto" hangingPunct="1">
                <a:spcBef>
                  <a:spcPts val="0"/>
                </a:spcBef>
                <a:spcAft>
                  <a:spcPts val="0"/>
                </a:spcAft>
              </a:pPr>
              <a:r>
                <a:rPr lang="en-GB" sz="1800" b="0" dirty="0" smtClean="0">
                  <a:solidFill>
                    <a:prstClr val="black"/>
                  </a:solidFill>
                </a:rPr>
                <a:t>Applicant obtains approval </a:t>
              </a:r>
            </a:p>
            <a:p>
              <a:pPr algn="ctr" eaLnBrk="1" fontAlgn="auto" hangingPunct="1">
                <a:spcBef>
                  <a:spcPts val="0"/>
                </a:spcBef>
                <a:spcAft>
                  <a:spcPts val="0"/>
                </a:spcAft>
              </a:pPr>
              <a:r>
                <a:rPr lang="en-GB" sz="1800" b="0" dirty="0" smtClean="0">
                  <a:solidFill>
                    <a:prstClr val="black"/>
                  </a:solidFill>
                </a:rPr>
                <a:t>to</a:t>
              </a:r>
              <a:r>
                <a:rPr lang="ja-JP" altLang="en-US" sz="1800" b="0" dirty="0" smtClean="0">
                  <a:solidFill>
                    <a:prstClr val="black"/>
                  </a:solidFill>
                </a:rPr>
                <a:t> </a:t>
              </a:r>
              <a:r>
                <a:rPr lang="en-GB" sz="1800" b="0" dirty="0" smtClean="0">
                  <a:solidFill>
                    <a:prstClr val="black"/>
                  </a:solidFill>
                </a:rPr>
                <a:t>UN R XYZ/XX series</a:t>
              </a:r>
              <a:endParaRPr lang="en-GB" sz="1800" b="0" dirty="0">
                <a:solidFill>
                  <a:prstClr val="black"/>
                </a:solidFill>
              </a:endParaRPr>
            </a:p>
          </p:txBody>
        </p:sp>
        <p:sp>
          <p:nvSpPr>
            <p:cNvPr id="26" name="Rectangle 25"/>
            <p:cNvSpPr/>
            <p:nvPr/>
          </p:nvSpPr>
          <p:spPr>
            <a:xfrm>
              <a:off x="6834090" y="1828810"/>
              <a:ext cx="4718813" cy="4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eaLnBrk="1" fontAlgn="auto" hangingPunct="1">
                <a:spcBef>
                  <a:spcPts val="0"/>
                </a:spcBef>
                <a:spcAft>
                  <a:spcPts val="0"/>
                </a:spcAft>
              </a:pPr>
              <a:r>
                <a:rPr lang="en-GB" sz="1800" b="0" dirty="0" smtClean="0">
                  <a:solidFill>
                    <a:prstClr val="black"/>
                  </a:solidFill>
                </a:rPr>
                <a:t>Applicant obtains approval to UN R XYZ/XX-1 series</a:t>
              </a:r>
              <a:endParaRPr lang="en-GB" sz="1800" b="0" dirty="0">
                <a:solidFill>
                  <a:prstClr val="black"/>
                </a:solidFill>
              </a:endParaRPr>
            </a:p>
          </p:txBody>
        </p:sp>
      </p:grpSp>
      <p:grpSp>
        <p:nvGrpSpPr>
          <p:cNvPr id="43" name="Groupe 42"/>
          <p:cNvGrpSpPr/>
          <p:nvPr/>
        </p:nvGrpSpPr>
        <p:grpSpPr>
          <a:xfrm>
            <a:off x="2769655" y="3192520"/>
            <a:ext cx="6134613" cy="3589629"/>
            <a:chOff x="3408804" y="3159770"/>
            <a:chExt cx="7550293" cy="3589629"/>
          </a:xfrm>
        </p:grpSpPr>
        <p:grpSp>
          <p:nvGrpSpPr>
            <p:cNvPr id="6" name="Groupe 5"/>
            <p:cNvGrpSpPr/>
            <p:nvPr/>
          </p:nvGrpSpPr>
          <p:grpSpPr>
            <a:xfrm>
              <a:off x="3408804" y="3635511"/>
              <a:ext cx="7550293" cy="3113888"/>
              <a:chOff x="3293235" y="3635511"/>
              <a:chExt cx="6922207" cy="3113888"/>
            </a:xfrm>
          </p:grpSpPr>
          <p:sp>
            <p:nvSpPr>
              <p:cNvPr id="27" name="下矢印 17"/>
              <p:cNvSpPr/>
              <p:nvPr/>
            </p:nvSpPr>
            <p:spPr>
              <a:xfrm>
                <a:off x="3293235" y="3635511"/>
                <a:ext cx="477003" cy="3106559"/>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28" name="下矢印 17"/>
              <p:cNvSpPr/>
              <p:nvPr/>
            </p:nvSpPr>
            <p:spPr>
              <a:xfrm>
                <a:off x="3903852" y="4844203"/>
                <a:ext cx="477003" cy="1897867"/>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29" name="下矢印 17"/>
              <p:cNvSpPr/>
              <p:nvPr/>
            </p:nvSpPr>
            <p:spPr>
              <a:xfrm>
                <a:off x="4487505" y="5827056"/>
                <a:ext cx="477003" cy="915014"/>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0" name="下矢印 17"/>
              <p:cNvSpPr/>
              <p:nvPr/>
            </p:nvSpPr>
            <p:spPr>
              <a:xfrm>
                <a:off x="7938918" y="5648766"/>
                <a:ext cx="483018" cy="1093304"/>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4" name="下矢印 17"/>
              <p:cNvSpPr/>
              <p:nvPr/>
            </p:nvSpPr>
            <p:spPr>
              <a:xfrm>
                <a:off x="8539532" y="5656095"/>
                <a:ext cx="477003" cy="1093304"/>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5" name="下矢印 17"/>
              <p:cNvSpPr/>
              <p:nvPr/>
            </p:nvSpPr>
            <p:spPr>
              <a:xfrm>
                <a:off x="9151177" y="4844202"/>
                <a:ext cx="477003" cy="1897867"/>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6" name="下矢印 17"/>
              <p:cNvSpPr/>
              <p:nvPr/>
            </p:nvSpPr>
            <p:spPr>
              <a:xfrm>
                <a:off x="9738439" y="5827056"/>
                <a:ext cx="477003" cy="922343"/>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grpSp>
        <p:sp>
          <p:nvSpPr>
            <p:cNvPr id="23" name="Rectangle 22"/>
            <p:cNvSpPr/>
            <p:nvPr/>
          </p:nvSpPr>
          <p:spPr>
            <a:xfrm>
              <a:off x="8588083" y="3159770"/>
              <a:ext cx="296111" cy="2492659"/>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b="0">
                <a:solidFill>
                  <a:prstClr val="white"/>
                </a:solidFill>
              </a:endParaRPr>
            </a:p>
          </p:txBody>
        </p:sp>
        <p:sp>
          <p:nvSpPr>
            <p:cNvPr id="32" name="Rectangle 31"/>
            <p:cNvSpPr/>
            <p:nvPr/>
          </p:nvSpPr>
          <p:spPr>
            <a:xfrm>
              <a:off x="9254617" y="3632198"/>
              <a:ext cx="268386" cy="2023898"/>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b="0">
                <a:solidFill>
                  <a:prstClr val="white"/>
                </a:solidFill>
              </a:endParaRPr>
            </a:p>
          </p:txBody>
        </p:sp>
      </p:grpSp>
      <p:grpSp>
        <p:nvGrpSpPr>
          <p:cNvPr id="31" name="Groupe 30"/>
          <p:cNvGrpSpPr/>
          <p:nvPr/>
        </p:nvGrpSpPr>
        <p:grpSpPr>
          <a:xfrm>
            <a:off x="1017629" y="517617"/>
            <a:ext cx="8156359" cy="1291203"/>
            <a:chOff x="1337326" y="44539"/>
            <a:chExt cx="10038596" cy="1013059"/>
          </a:xfrm>
        </p:grpSpPr>
        <p:grpSp>
          <p:nvGrpSpPr>
            <p:cNvPr id="37" name="Groupe 36"/>
            <p:cNvGrpSpPr/>
            <p:nvPr/>
          </p:nvGrpSpPr>
          <p:grpSpPr>
            <a:xfrm>
              <a:off x="1337326" y="44539"/>
              <a:ext cx="10038596" cy="503681"/>
              <a:chOff x="2005920" y="635247"/>
              <a:chExt cx="10038596" cy="503681"/>
            </a:xfrm>
          </p:grpSpPr>
          <p:sp>
            <p:nvSpPr>
              <p:cNvPr id="38" name="テキスト ボックス 10"/>
              <p:cNvSpPr txBox="1">
                <a:spLocks noChangeArrowheads="1"/>
              </p:cNvSpPr>
              <p:nvPr/>
            </p:nvSpPr>
            <p:spPr bwMode="auto">
              <a:xfrm>
                <a:off x="2867138" y="635247"/>
                <a:ext cx="9177378" cy="50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45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kumimoji="1" sz="39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kumimoji="1" sz="3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9pPr>
              </a:lstStyle>
              <a:p>
                <a:pPr eaLnBrk="1" fontAlgn="auto" hangingPunct="1">
                  <a:spcBef>
                    <a:spcPct val="0"/>
                  </a:spcBef>
                  <a:spcAft>
                    <a:spcPts val="0"/>
                  </a:spcAft>
                  <a:buFontTx/>
                  <a:buNone/>
                </a:pPr>
                <a:r>
                  <a:rPr lang="en-US" altLang="ja-JP" sz="1786" b="0" dirty="0" smtClean="0">
                    <a:solidFill>
                      <a:srgbClr val="00B050"/>
                    </a:solidFill>
                    <a:latin typeface="Arial" panose="020B0604020202020204" pitchFamily="34" charset="0"/>
                    <a:ea typeface="ＭＳ Ｐゴシック"/>
                  </a:rPr>
                  <a:t>Subject to mutual recognition: all </a:t>
                </a:r>
                <a:r>
                  <a:rPr lang="en-US" altLang="ja-JP" sz="1786" b="0" dirty="0">
                    <a:solidFill>
                      <a:srgbClr val="00B050"/>
                    </a:solidFill>
                    <a:latin typeface="Arial" panose="020B0604020202020204" pitchFamily="34" charset="0"/>
                    <a:ea typeface="ＭＳ Ｐゴシック"/>
                  </a:rPr>
                  <a:t>CPs applying the UN Regulation </a:t>
                </a:r>
                <a:r>
                  <a:rPr lang="en-US" altLang="ja-JP" sz="1786" b="0" dirty="0" smtClean="0">
                    <a:solidFill>
                      <a:srgbClr val="00B050"/>
                    </a:solidFill>
                    <a:latin typeface="Arial" panose="020B0604020202020204" pitchFamily="34" charset="0"/>
                    <a:ea typeface="ＭＳ Ｐゴシック"/>
                  </a:rPr>
                  <a:t>must accept approval and extensions of existing approvals </a:t>
                </a:r>
                <a:r>
                  <a:rPr lang="ja-JP" altLang="en-US" sz="1786" b="0" dirty="0">
                    <a:solidFill>
                      <a:prstClr val="black"/>
                    </a:solidFill>
                    <a:latin typeface="Arial" panose="020B0604020202020204" pitchFamily="34" charset="0"/>
                    <a:ea typeface="ＭＳ Ｐゴシック"/>
                  </a:rPr>
                  <a:t>　</a:t>
                </a:r>
              </a:p>
            </p:txBody>
          </p:sp>
          <p:sp>
            <p:nvSpPr>
              <p:cNvPr id="39" name="下矢印 17"/>
              <p:cNvSpPr/>
              <p:nvPr/>
            </p:nvSpPr>
            <p:spPr>
              <a:xfrm rot="16200000">
                <a:off x="2263322" y="451304"/>
                <a:ext cx="283482" cy="798286"/>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grpSp>
        <p:sp>
          <p:nvSpPr>
            <p:cNvPr id="40" name="下矢印 18"/>
            <p:cNvSpPr/>
            <p:nvPr/>
          </p:nvSpPr>
          <p:spPr>
            <a:xfrm rot="16200000">
              <a:off x="1594728" y="456868"/>
              <a:ext cx="283482" cy="798286"/>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srgbClr val="ECC536"/>
                </a:solidFill>
              </a:endParaRPr>
            </a:p>
          </p:txBody>
        </p:sp>
        <p:sp>
          <p:nvSpPr>
            <p:cNvPr id="41" name="テキスト ボックス 11"/>
            <p:cNvSpPr txBox="1">
              <a:spLocks noChangeArrowheads="1"/>
            </p:cNvSpPr>
            <p:nvPr/>
          </p:nvSpPr>
          <p:spPr bwMode="auto">
            <a:xfrm>
              <a:off x="2198545" y="553917"/>
              <a:ext cx="7860393" cy="50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45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kumimoji="1" sz="39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kumimoji="1" sz="3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9pPr>
            </a:lstStyle>
            <a:p>
              <a:pPr eaLnBrk="1" fontAlgn="auto" hangingPunct="1">
                <a:spcBef>
                  <a:spcPct val="0"/>
                </a:spcBef>
                <a:spcAft>
                  <a:spcPts val="0"/>
                </a:spcAft>
                <a:buFontTx/>
                <a:buNone/>
              </a:pPr>
              <a:r>
                <a:rPr lang="en-US" altLang="ja-JP" sz="1786" b="0" dirty="0" smtClean="0">
                  <a:solidFill>
                    <a:srgbClr val="ED7D31"/>
                  </a:solidFill>
                  <a:latin typeface="Arial" panose="020B0604020202020204" pitchFamily="34" charset="0"/>
                  <a:ea typeface="ＭＳ Ｐゴシック"/>
                </a:rPr>
                <a:t>Not subject to mutual recognition: CPs </a:t>
              </a:r>
              <a:r>
                <a:rPr lang="en-US" altLang="ja-JP" sz="1786" b="0" dirty="0">
                  <a:solidFill>
                    <a:srgbClr val="ED7D31"/>
                  </a:solidFill>
                  <a:latin typeface="Arial" panose="020B0604020202020204" pitchFamily="34" charset="0"/>
                  <a:ea typeface="ＭＳ Ｐゴシック"/>
                </a:rPr>
                <a:t>applying the </a:t>
              </a:r>
              <a:r>
                <a:rPr lang="en-US" altLang="ja-JP" sz="1786" b="0" dirty="0" smtClean="0">
                  <a:solidFill>
                    <a:srgbClr val="ED7D31"/>
                  </a:solidFill>
                  <a:latin typeface="Arial" panose="020B0604020202020204" pitchFamily="34" charset="0"/>
                  <a:ea typeface="ＭＳ Ｐゴシック"/>
                </a:rPr>
                <a:t>UN Regulation have the choice to accept or refuse the approval</a:t>
              </a:r>
              <a:endParaRPr lang="ja-JP" altLang="en-US" sz="1786" b="0" dirty="0">
                <a:solidFill>
                  <a:srgbClr val="ED7D31"/>
                </a:solidFill>
                <a:latin typeface="Arial" panose="020B0604020202020204" pitchFamily="34" charset="0"/>
                <a:ea typeface="ＭＳ Ｐゴシック"/>
              </a:endParaRPr>
            </a:p>
          </p:txBody>
        </p:sp>
      </p:grpSp>
      <p:sp>
        <p:nvSpPr>
          <p:cNvPr id="14" name="Rectangle 13"/>
          <p:cNvSpPr/>
          <p:nvPr/>
        </p:nvSpPr>
        <p:spPr>
          <a:xfrm>
            <a:off x="1415215" y="3123248"/>
            <a:ext cx="883692" cy="339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p>
            <a:pPr algn="ctr" eaLnBrk="1" fontAlgn="auto" hangingPunct="1">
              <a:spcBef>
                <a:spcPts val="0"/>
              </a:spcBef>
              <a:spcAft>
                <a:spcPts val="0"/>
              </a:spcAft>
            </a:pPr>
            <a:r>
              <a:rPr lang="en-GB" sz="1800" b="0" dirty="0" smtClean="0">
                <a:solidFill>
                  <a:prstClr val="black"/>
                </a:solidFill>
              </a:rPr>
              <a:t>Date (a)</a:t>
            </a:r>
            <a:endParaRPr lang="en-GB" sz="1800" b="0" dirty="0">
              <a:solidFill>
                <a:prstClr val="black"/>
              </a:solidFill>
            </a:endParaRPr>
          </a:p>
        </p:txBody>
      </p:sp>
      <p:sp>
        <p:nvSpPr>
          <p:cNvPr id="16" name="Rectangle 15"/>
          <p:cNvSpPr/>
          <p:nvPr/>
        </p:nvSpPr>
        <p:spPr>
          <a:xfrm>
            <a:off x="1415215" y="4214572"/>
            <a:ext cx="883692" cy="339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85000" lnSpcReduction="10000"/>
          </a:bodyPr>
          <a:lstStyle/>
          <a:p>
            <a:pPr algn="ctr" eaLnBrk="1" fontAlgn="auto" hangingPunct="1">
              <a:spcBef>
                <a:spcPts val="0"/>
              </a:spcBef>
              <a:spcAft>
                <a:spcPts val="0"/>
              </a:spcAft>
            </a:pPr>
            <a:r>
              <a:rPr lang="en-GB" sz="1800" b="0" dirty="0" smtClean="0">
                <a:solidFill>
                  <a:prstClr val="black"/>
                </a:solidFill>
              </a:rPr>
              <a:t>Date (b)</a:t>
            </a:r>
            <a:endParaRPr lang="en-GB" sz="1800" b="0" dirty="0">
              <a:solidFill>
                <a:prstClr val="black"/>
              </a:solidFill>
            </a:endParaRPr>
          </a:p>
        </p:txBody>
      </p:sp>
      <p:sp>
        <p:nvSpPr>
          <p:cNvPr id="17" name="Rectangle 16"/>
          <p:cNvSpPr/>
          <p:nvPr/>
        </p:nvSpPr>
        <p:spPr>
          <a:xfrm>
            <a:off x="1413693" y="5403625"/>
            <a:ext cx="885215" cy="3317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p>
            <a:pPr algn="ctr" eaLnBrk="1" fontAlgn="auto" hangingPunct="1">
              <a:spcBef>
                <a:spcPts val="0"/>
              </a:spcBef>
              <a:spcAft>
                <a:spcPts val="0"/>
              </a:spcAft>
            </a:pPr>
            <a:r>
              <a:rPr lang="en-GB" sz="1800" b="0" dirty="0" smtClean="0">
                <a:solidFill>
                  <a:prstClr val="black"/>
                </a:solidFill>
              </a:rPr>
              <a:t>Date (c)</a:t>
            </a:r>
            <a:endParaRPr lang="en-GB" sz="1800" b="0" dirty="0">
              <a:solidFill>
                <a:prstClr val="black"/>
              </a:solidFill>
            </a:endParaRPr>
          </a:p>
        </p:txBody>
      </p:sp>
      <p:grpSp>
        <p:nvGrpSpPr>
          <p:cNvPr id="52" name="グループ化 51"/>
          <p:cNvGrpSpPr/>
          <p:nvPr/>
        </p:nvGrpSpPr>
        <p:grpSpPr>
          <a:xfrm>
            <a:off x="5833503" y="5824883"/>
            <a:ext cx="631665" cy="662016"/>
            <a:chOff x="3280212" y="2800350"/>
            <a:chExt cx="777434" cy="662016"/>
          </a:xfrm>
        </p:grpSpPr>
        <p:sp>
          <p:nvSpPr>
            <p:cNvPr id="53" name="円/楕円 52"/>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4" name="テキスト ボックス 53"/>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srgbClr val="FF0000"/>
                  </a:solidFill>
                  <a:latin typeface="Calibri" panose="020F0502020204030204"/>
                  <a:ea typeface="ＭＳ Ｐゴシック"/>
                </a:rPr>
                <a:t>V.8</a:t>
              </a:r>
              <a:endParaRPr kumimoji="1" lang="ja-JP" altLang="en-US" sz="2400" dirty="0">
                <a:solidFill>
                  <a:srgbClr val="FF0000"/>
                </a:solidFill>
                <a:latin typeface="Calibri" panose="020F0502020204030204"/>
                <a:ea typeface="ＭＳ Ｐゴシック"/>
              </a:endParaRPr>
            </a:p>
          </p:txBody>
        </p:sp>
      </p:grpSp>
      <p:sp>
        <p:nvSpPr>
          <p:cNvPr id="7" name="左中かっこ 6"/>
          <p:cNvSpPr/>
          <p:nvPr/>
        </p:nvSpPr>
        <p:spPr>
          <a:xfrm>
            <a:off x="6537176" y="5612381"/>
            <a:ext cx="359866" cy="1131097"/>
          </a:xfrm>
          <a:prstGeom prst="leftBrace">
            <a:avLst>
              <a:gd name="adj1" fmla="val 34140"/>
              <a:gd name="adj2" fmla="val 48737"/>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fontAlgn="auto" hangingPunct="1">
              <a:spcBef>
                <a:spcPts val="0"/>
              </a:spcBef>
              <a:spcAft>
                <a:spcPts val="0"/>
              </a:spcAft>
            </a:pPr>
            <a:endParaRPr kumimoji="1" lang="ja-JP" altLang="en-US" sz="1800" b="0">
              <a:solidFill>
                <a:prstClr val="black"/>
              </a:solidFill>
            </a:endParaRPr>
          </a:p>
        </p:txBody>
      </p:sp>
      <p:sp>
        <p:nvSpPr>
          <p:cNvPr id="49" name="テキスト ボックス 24"/>
          <p:cNvSpPr>
            <a:spLocks noChangeArrowheads="1"/>
          </p:cNvSpPr>
          <p:nvPr/>
        </p:nvSpPr>
        <p:spPr bwMode="auto">
          <a:xfrm>
            <a:off x="-15876" y="7950"/>
            <a:ext cx="97214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ja-JP" sz="2800" dirty="0" smtClean="0">
                <a:solidFill>
                  <a:srgbClr val="000000"/>
                </a:solidFill>
                <a:ea typeface="ＭＳ Ｐゴシック" pitchFamily="50" charset="-128"/>
                <a:cs typeface="Arial" charset="0"/>
                <a:sym typeface="Calibri" pitchFamily="34" charset="0"/>
              </a:rPr>
              <a:t> </a:t>
            </a:r>
            <a:r>
              <a:rPr lang="fr-FR" altLang="ja-JP" sz="2400" b="0" dirty="0" smtClean="0">
                <a:solidFill>
                  <a:srgbClr val="000000"/>
                </a:solidFill>
                <a:ea typeface="ＭＳ Ｐゴシック" pitchFamily="50" charset="-128"/>
                <a:cs typeface="Arial" charset="0"/>
                <a:sym typeface="Calibri" pitchFamily="34" charset="0"/>
              </a:rPr>
              <a:t>I-1. </a:t>
            </a:r>
            <a:r>
              <a:rPr lang="fr-FR" altLang="ja-JP" sz="2400" b="0" dirty="0">
                <a:solidFill>
                  <a:srgbClr val="000000"/>
                </a:solidFill>
                <a:ea typeface="ＭＳ Ｐゴシック" pitchFamily="50" charset="-128"/>
                <a:cs typeface="Arial" charset="0"/>
                <a:sym typeface="Calibri" pitchFamily="34" charset="0"/>
              </a:rPr>
              <a:t>Transitional provisions of UN </a:t>
            </a:r>
            <a:r>
              <a:rPr lang="fr-FR" altLang="ja-JP" sz="2400" b="0" dirty="0" smtClean="0">
                <a:solidFill>
                  <a:srgbClr val="000000"/>
                </a:solidFill>
                <a:ea typeface="ＭＳ Ｐゴシック" pitchFamily="50" charset="-128"/>
                <a:cs typeface="Arial" charset="0"/>
                <a:sym typeface="Calibri" pitchFamily="34" charset="0"/>
              </a:rPr>
              <a:t>Reg. </a:t>
            </a:r>
            <a:r>
              <a:rPr lang="fr-FR" altLang="ja-JP" sz="2400" b="0" dirty="0" smtClean="0">
                <a:solidFill>
                  <a:srgbClr val="FF0000"/>
                </a:solidFill>
                <a:ea typeface="ＭＳ Ｐゴシック" pitchFamily="50" charset="-128"/>
                <a:cs typeface="Arial" charset="0"/>
                <a:sym typeface="Calibri" pitchFamily="34" charset="0"/>
              </a:rPr>
              <a:t>–special case- </a:t>
            </a:r>
            <a:r>
              <a:rPr lang="fr-FR" altLang="ja-JP" sz="2400" b="0" dirty="0" smtClean="0">
                <a:solidFill>
                  <a:prstClr val="black"/>
                </a:solidFill>
                <a:ea typeface="ＭＳ Ｐゴシック" pitchFamily="50" charset="-128"/>
                <a:cs typeface="Arial" charset="0"/>
                <a:sym typeface="Calibri" pitchFamily="34" charset="0"/>
              </a:rPr>
              <a:t>(5)</a:t>
            </a:r>
            <a:endParaRPr lang="en-US" altLang="ja-JP" sz="2400" b="0" dirty="0">
              <a:solidFill>
                <a:prstClr val="black"/>
              </a:solidFill>
              <a:ea typeface="ＭＳ Ｐゴシック" pitchFamily="50" charset="-128"/>
              <a:cs typeface="Arial" charset="0"/>
              <a:sym typeface="Calibri" pitchFamily="34" charset="0"/>
            </a:endParaRPr>
          </a:p>
        </p:txBody>
      </p:sp>
      <p:sp>
        <p:nvSpPr>
          <p:cNvPr id="50" name="直線コネクタ 23"/>
          <p:cNvSpPr>
            <a:spLocks noChangeShapeType="1"/>
          </p:cNvSpPr>
          <p:nvPr/>
        </p:nvSpPr>
        <p:spPr bwMode="auto">
          <a:xfrm>
            <a:off x="0" y="5127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grpSp>
        <p:nvGrpSpPr>
          <p:cNvPr id="44" name="グループ化 43"/>
          <p:cNvGrpSpPr/>
          <p:nvPr/>
        </p:nvGrpSpPr>
        <p:grpSpPr>
          <a:xfrm>
            <a:off x="5201838" y="5824883"/>
            <a:ext cx="631665" cy="662016"/>
            <a:chOff x="3280212" y="2800350"/>
            <a:chExt cx="777434" cy="662016"/>
          </a:xfrm>
        </p:grpSpPr>
        <p:sp>
          <p:nvSpPr>
            <p:cNvPr id="45" name="円/楕円 44"/>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1" name="テキスト ボックス 50"/>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srgbClr val="FF0000"/>
                  </a:solidFill>
                  <a:latin typeface="Calibri" panose="020F0502020204030204"/>
                  <a:ea typeface="ＭＳ Ｐゴシック"/>
                </a:rPr>
                <a:t>V.7</a:t>
              </a:r>
              <a:endParaRPr kumimoji="1" lang="ja-JP" altLang="en-US" sz="2400" dirty="0">
                <a:solidFill>
                  <a:srgbClr val="FF0000"/>
                </a:solidFill>
                <a:latin typeface="Calibri" panose="020F0502020204030204"/>
                <a:ea typeface="ＭＳ Ｐゴシック"/>
              </a:endParaRPr>
            </a:p>
          </p:txBody>
        </p:sp>
      </p:grpSp>
      <p:grpSp>
        <p:nvGrpSpPr>
          <p:cNvPr id="55" name="グループ化 54"/>
          <p:cNvGrpSpPr/>
          <p:nvPr/>
        </p:nvGrpSpPr>
        <p:grpSpPr>
          <a:xfrm>
            <a:off x="4537359" y="5787956"/>
            <a:ext cx="631665" cy="662016"/>
            <a:chOff x="3280212" y="2800350"/>
            <a:chExt cx="777434" cy="662016"/>
          </a:xfrm>
        </p:grpSpPr>
        <p:sp>
          <p:nvSpPr>
            <p:cNvPr id="56" name="円/楕円 55"/>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7" name="テキスト ボックス 56"/>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srgbClr val="FF0000"/>
                  </a:solidFill>
                  <a:latin typeface="Calibri" panose="020F0502020204030204"/>
                  <a:ea typeface="ＭＳ Ｐゴシック"/>
                </a:rPr>
                <a:t>V.6</a:t>
              </a:r>
              <a:endParaRPr kumimoji="1" lang="ja-JP" altLang="en-US" sz="2400" dirty="0">
                <a:solidFill>
                  <a:srgbClr val="FF0000"/>
                </a:solidFill>
                <a:latin typeface="Calibri" panose="020F0502020204030204"/>
                <a:ea typeface="ＭＳ Ｐゴシック"/>
              </a:endParaRPr>
            </a:p>
          </p:txBody>
        </p:sp>
      </p:grpSp>
      <p:grpSp>
        <p:nvGrpSpPr>
          <p:cNvPr id="58" name="グループ化 57"/>
          <p:cNvGrpSpPr/>
          <p:nvPr/>
        </p:nvGrpSpPr>
        <p:grpSpPr>
          <a:xfrm>
            <a:off x="2665173" y="2800350"/>
            <a:ext cx="645623" cy="662016"/>
            <a:chOff x="3280211" y="2800350"/>
            <a:chExt cx="794613" cy="662016"/>
          </a:xfrm>
        </p:grpSpPr>
        <p:sp>
          <p:nvSpPr>
            <p:cNvPr id="59" name="円/楕円 58"/>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60" name="テキスト ボックス 59"/>
            <p:cNvSpPr txBox="1"/>
            <p:nvPr/>
          </p:nvSpPr>
          <p:spPr>
            <a:xfrm>
              <a:off x="3280211" y="2928938"/>
              <a:ext cx="794613"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V.1</a:t>
              </a:r>
              <a:endParaRPr kumimoji="1" lang="ja-JP" altLang="en-US" sz="2400" dirty="0">
                <a:solidFill>
                  <a:prstClr val="black"/>
                </a:solidFill>
                <a:latin typeface="Calibri" panose="020F0502020204030204"/>
                <a:ea typeface="ＭＳ Ｐゴシック"/>
              </a:endParaRPr>
            </a:p>
          </p:txBody>
        </p:sp>
      </p:grpSp>
      <p:grpSp>
        <p:nvGrpSpPr>
          <p:cNvPr id="61" name="グループ化 60"/>
          <p:cNvGrpSpPr/>
          <p:nvPr/>
        </p:nvGrpSpPr>
        <p:grpSpPr>
          <a:xfrm>
            <a:off x="6782279" y="2383537"/>
            <a:ext cx="637024" cy="662016"/>
            <a:chOff x="3280211" y="2800350"/>
            <a:chExt cx="784029" cy="662016"/>
          </a:xfrm>
        </p:grpSpPr>
        <p:sp>
          <p:nvSpPr>
            <p:cNvPr id="62" name="円/楕円 61"/>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63" name="テキスト ボックス 62"/>
            <p:cNvSpPr txBox="1"/>
            <p:nvPr/>
          </p:nvSpPr>
          <p:spPr>
            <a:xfrm>
              <a:off x="3280211" y="2928938"/>
              <a:ext cx="784029"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V.3</a:t>
              </a:r>
              <a:endParaRPr kumimoji="1" lang="ja-JP" altLang="en-US" sz="2400" dirty="0">
                <a:solidFill>
                  <a:prstClr val="black"/>
                </a:solidFill>
                <a:latin typeface="Calibri" panose="020F0502020204030204"/>
                <a:ea typeface="ＭＳ Ｐゴシック"/>
              </a:endParaRPr>
            </a:p>
          </p:txBody>
        </p:sp>
      </p:grpSp>
      <p:grpSp>
        <p:nvGrpSpPr>
          <p:cNvPr id="64" name="グループ化 63"/>
          <p:cNvGrpSpPr/>
          <p:nvPr/>
        </p:nvGrpSpPr>
        <p:grpSpPr>
          <a:xfrm>
            <a:off x="7314822" y="2828762"/>
            <a:ext cx="631665" cy="662016"/>
            <a:chOff x="3280212" y="2800350"/>
            <a:chExt cx="777434" cy="662016"/>
          </a:xfrm>
        </p:grpSpPr>
        <p:sp>
          <p:nvSpPr>
            <p:cNvPr id="65" name="円/楕円 64"/>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66" name="テキスト ボックス 65"/>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V.3</a:t>
              </a:r>
              <a:endParaRPr kumimoji="1" lang="ja-JP" altLang="en-US" sz="2400" dirty="0">
                <a:solidFill>
                  <a:prstClr val="black"/>
                </a:solidFill>
                <a:latin typeface="Calibri" panose="020F0502020204030204"/>
                <a:ea typeface="ＭＳ Ｐゴシック"/>
              </a:endParaRPr>
            </a:p>
          </p:txBody>
        </p:sp>
      </p:grpSp>
      <p:grpSp>
        <p:nvGrpSpPr>
          <p:cNvPr id="67" name="グループ化 66"/>
          <p:cNvGrpSpPr/>
          <p:nvPr/>
        </p:nvGrpSpPr>
        <p:grpSpPr>
          <a:xfrm>
            <a:off x="7849871" y="4053123"/>
            <a:ext cx="631665" cy="662016"/>
            <a:chOff x="3280212" y="2800350"/>
            <a:chExt cx="777434" cy="662016"/>
          </a:xfrm>
        </p:grpSpPr>
        <p:sp>
          <p:nvSpPr>
            <p:cNvPr id="68" name="円/楕円 67"/>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69" name="テキスト ボックス 68"/>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V.2</a:t>
              </a:r>
              <a:endParaRPr kumimoji="1" lang="ja-JP" altLang="en-US" sz="2400" dirty="0">
                <a:solidFill>
                  <a:prstClr val="black"/>
                </a:solidFill>
                <a:latin typeface="Calibri" panose="020F0502020204030204"/>
                <a:ea typeface="ＭＳ Ｐゴシック"/>
              </a:endParaRPr>
            </a:p>
          </p:txBody>
        </p:sp>
      </p:grpSp>
    </p:spTree>
    <p:extLst>
      <p:ext uri="{BB962C8B-B14F-4D97-AF65-F5344CB8AC3E}">
        <p14:creationId xmlns:p14="http://schemas.microsoft.com/office/powerpoint/2010/main" val="2494741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0179" name="テキスト ボックス 24"/>
          <p:cNvSpPr>
            <a:spLocks noChangeArrowheads="1"/>
          </p:cNvSpPr>
          <p:nvPr/>
        </p:nvSpPr>
        <p:spPr bwMode="auto">
          <a:xfrm>
            <a:off x="57150" y="60337"/>
            <a:ext cx="23749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ja-JP" altLang="en-US" sz="2400" b="0" dirty="0">
                <a:solidFill>
                  <a:srgbClr val="FF0000"/>
                </a:solidFill>
                <a:ea typeface="ＭＳ Ｐゴシック" pitchFamily="50" charset="-128"/>
                <a:cs typeface="Arial" charset="0"/>
                <a:sym typeface="Arial" charset="0"/>
              </a:rPr>
              <a:t>Contents</a:t>
            </a:r>
          </a:p>
        </p:txBody>
      </p:sp>
      <p:sp>
        <p:nvSpPr>
          <p:cNvPr id="50180" name="テキスト ボックス 3"/>
          <p:cNvSpPr>
            <a:spLocks noChangeArrowheads="1"/>
          </p:cNvSpPr>
          <p:nvPr/>
        </p:nvSpPr>
        <p:spPr bwMode="auto">
          <a:xfrm>
            <a:off x="-339588" y="548680"/>
            <a:ext cx="10153128" cy="56938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57250" lvl="1" indent="-400050">
              <a:buFont typeface="Arial" charset="0"/>
              <a:buAutoNum type="romanUcPeriod"/>
            </a:pPr>
            <a:r>
              <a:rPr lang="fr-FR" altLang="ja-JP" sz="2800" b="0" dirty="0">
                <a:ea typeface="ＭＳ Ｐゴシック" pitchFamily="50" charset="-128"/>
                <a:cs typeface="Arial" charset="0"/>
                <a:sym typeface="Calibri" pitchFamily="34" charset="0"/>
              </a:rPr>
              <a:t>Report from Sub-group </a:t>
            </a:r>
            <a:r>
              <a:rPr lang="fr-FR" altLang="ja-JP" sz="2800" b="0" dirty="0" smtClean="0">
                <a:ea typeface="ＭＳ Ｐゴシック" pitchFamily="50" charset="-128"/>
                <a:cs typeface="Arial" charset="0"/>
                <a:sym typeface="Calibri" pitchFamily="34" charset="0"/>
              </a:rPr>
              <a:t>«1958 </a:t>
            </a:r>
            <a:r>
              <a:rPr lang="fr-FR" altLang="ja-JP" sz="2800" b="0" dirty="0">
                <a:ea typeface="ＭＳ Ｐゴシック" pitchFamily="50" charset="-128"/>
                <a:cs typeface="Arial" charset="0"/>
                <a:sym typeface="Calibri" pitchFamily="34" charset="0"/>
              </a:rPr>
              <a:t>Agreement »</a:t>
            </a:r>
          </a:p>
          <a:p>
            <a:pPr marL="857250" lvl="1" indent="-400050">
              <a:buFont typeface="Arial" charset="0"/>
              <a:buNone/>
            </a:pPr>
            <a:r>
              <a:rPr lang="fr-FR" altLang="ja-JP" sz="32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1. </a:t>
            </a:r>
            <a:r>
              <a:rPr lang="en-US" altLang="ja-JP" sz="2800" b="0" dirty="0" smtClean="0">
                <a:ea typeface="ＭＳ Ｐゴシック" pitchFamily="50" charset="-128"/>
                <a:cs typeface="Arial" charset="0"/>
                <a:sym typeface="Calibri" pitchFamily="34" charset="0"/>
              </a:rPr>
              <a:t>Consolidated </a:t>
            </a:r>
            <a:r>
              <a:rPr lang="fr-FR" altLang="ja-JP" sz="2800" b="0" dirty="0" smtClean="0">
                <a:ea typeface="ＭＳ Ｐゴシック" pitchFamily="50" charset="-128"/>
                <a:cs typeface="Arial" charset="0"/>
                <a:sym typeface="Calibri" pitchFamily="34" charset="0"/>
              </a:rPr>
              <a:t>General </a:t>
            </a:r>
            <a:r>
              <a:rPr lang="en-US" altLang="ja-JP" sz="2800" b="0" dirty="0" smtClean="0">
                <a:ea typeface="ＭＳ Ｐゴシック" pitchFamily="50" charset="-128"/>
                <a:cs typeface="Arial" charset="0"/>
                <a:sym typeface="Calibri" pitchFamily="34" charset="0"/>
              </a:rPr>
              <a:t>g</a:t>
            </a:r>
            <a:r>
              <a:rPr lang="fr-FR" altLang="ja-JP" sz="2800" b="0" dirty="0" smtClean="0">
                <a:ea typeface="ＭＳ Ｐゴシック" pitchFamily="50" charset="-128"/>
                <a:cs typeface="Arial" charset="0"/>
                <a:sym typeface="Calibri" pitchFamily="34" charset="0"/>
              </a:rPr>
              <a:t>uidelines for UN Regulatory  </a:t>
            </a:r>
            <a:r>
              <a:rPr lang="en-US" altLang="ja-JP" sz="2800" b="0" dirty="0" smtClean="0">
                <a:ea typeface="ＭＳ Ｐゴシック" pitchFamily="50" charset="-128"/>
                <a:cs typeface="Arial" charset="0"/>
                <a:sym typeface="Calibri" pitchFamily="34" charset="0"/>
              </a:rPr>
              <a:t>p</a:t>
            </a:r>
            <a:r>
              <a:rPr lang="fr-FR" altLang="ja-JP" sz="2800" b="0" dirty="0" smtClean="0">
                <a:ea typeface="ＭＳ Ｐゴシック" pitchFamily="50" charset="-128"/>
                <a:cs typeface="Arial" charset="0"/>
                <a:sym typeface="Calibri" pitchFamily="34" charset="0"/>
              </a:rPr>
              <a:t>rocedures and transitional provisions in UN Regulations</a:t>
            </a:r>
            <a:endParaRPr lang="fr-FR" altLang="ja-JP" sz="3200" b="0" dirty="0" smtClean="0">
              <a:ea typeface="ＭＳ Ｐゴシック" pitchFamily="50" charset="-128"/>
              <a:cs typeface="Arial" charset="0"/>
              <a:sym typeface="Calibri" pitchFamily="34" charset="0"/>
            </a:endParaRPr>
          </a:p>
          <a:p>
            <a:pPr marL="857250" lvl="1" indent="-400050">
              <a:buFont typeface="Arial" charset="0"/>
              <a:buNone/>
            </a:pPr>
            <a:r>
              <a:rPr lang="fr-FR" altLang="ja-JP" sz="3200" b="0" dirty="0">
                <a:ea typeface="ＭＳ Ｐゴシック" pitchFamily="50" charset="-128"/>
                <a:cs typeface="Arial" charset="0"/>
                <a:sym typeface="Calibri" pitchFamily="34" charset="0"/>
              </a:rPr>
              <a:t>	</a:t>
            </a:r>
            <a:r>
              <a:rPr lang="fr-FR" altLang="ja-JP" sz="2800" b="0" dirty="0" smtClean="0">
                <a:ea typeface="ＭＳ Ｐゴシック" pitchFamily="50" charset="-128"/>
                <a:cs typeface="Arial" charset="0"/>
                <a:sym typeface="Calibri" pitchFamily="34" charset="0"/>
              </a:rPr>
              <a:t>2. draft Q&amp;A document on Revision 3 of the 1958 Agreement</a:t>
            </a:r>
            <a:endParaRPr lang="fr-FR" altLang="ja-JP" sz="2800" b="0" dirty="0">
              <a:ea typeface="ＭＳ Ｐゴシック" pitchFamily="50" charset="-128"/>
              <a:cs typeface="Arial" charset="0"/>
              <a:sym typeface="Calibri" pitchFamily="34" charset="0"/>
            </a:endParaRPr>
          </a:p>
          <a:p>
            <a:pPr marL="857250" lvl="1" indent="-400050">
              <a:buFont typeface="Arial" charset="0"/>
              <a:buNone/>
            </a:pPr>
            <a:endParaRPr lang="fr-FR" altLang="ja-JP" sz="1000" b="0" dirty="0" smtClean="0">
              <a:ea typeface="ＭＳ Ｐゴシック" pitchFamily="50" charset="-128"/>
              <a:cs typeface="Arial" charset="0"/>
              <a:sym typeface="Calibri" pitchFamily="34" charset="0"/>
            </a:endParaRPr>
          </a:p>
          <a:p>
            <a:pPr marL="857250" lvl="1" indent="-400050">
              <a:buFont typeface="Arial" charset="0"/>
              <a:buNone/>
            </a:pPr>
            <a:r>
              <a:rPr lang="fr-FR" altLang="ja-JP" sz="2800" b="0" dirty="0" smtClean="0">
                <a:ea typeface="ＭＳ Ｐゴシック" pitchFamily="50" charset="-128"/>
                <a:cs typeface="Arial" charset="0"/>
                <a:sym typeface="Calibri" pitchFamily="34" charset="0"/>
              </a:rPr>
              <a:t>II</a:t>
            </a:r>
            <a:r>
              <a:rPr lang="fr-FR" altLang="ja-JP" sz="2800" b="0" dirty="0">
                <a:ea typeface="ＭＳ Ｐゴシック" pitchFamily="50" charset="-128"/>
                <a:cs typeface="Arial" charset="0"/>
                <a:sym typeface="Calibri" pitchFamily="34" charset="0"/>
              </a:rPr>
              <a:t>. Report from Sub-group « UN R0 »</a:t>
            </a:r>
          </a:p>
          <a:p>
            <a:pPr marL="857250" lvl="1" indent="-400050">
              <a:buFont typeface="Arial" charset="0"/>
              <a:buNone/>
            </a:pPr>
            <a:r>
              <a:rPr lang="fr-FR" altLang="ja-JP" sz="2800" b="0" dirty="0">
                <a:ea typeface="ＭＳ Ｐゴシック" pitchFamily="50" charset="-128"/>
                <a:cs typeface="Arial" charset="0"/>
                <a:sym typeface="Calibri" pitchFamily="34" charset="0"/>
              </a:rPr>
              <a:t>	</a:t>
            </a:r>
            <a:r>
              <a:rPr lang="en-US" altLang="ja-JP" sz="2800" b="0" dirty="0" smtClean="0">
                <a:ea typeface="ＭＳ Ｐゴシック" pitchFamily="50" charset="-128"/>
                <a:cs typeface="Arial" charset="0"/>
                <a:sym typeface="Calibri" pitchFamily="34" charset="0"/>
              </a:rPr>
              <a:t>3. </a:t>
            </a:r>
            <a:r>
              <a:rPr lang="en-US" altLang="ja-JP" sz="2800" b="0" dirty="0">
                <a:ea typeface="ＭＳ Ｐゴシック" pitchFamily="50" charset="-128"/>
                <a:cs typeface="Arial" charset="0"/>
                <a:sym typeface="Calibri" pitchFamily="34" charset="0"/>
              </a:rPr>
              <a:t>Major results of UN R0 </a:t>
            </a:r>
            <a:r>
              <a:rPr lang="en-US" altLang="ja-JP" sz="2800" b="0" dirty="0" smtClean="0">
                <a:ea typeface="ＭＳ Ｐゴシック" pitchFamily="50" charset="-128"/>
                <a:cs typeface="Arial" charset="0"/>
                <a:sym typeface="Calibri" pitchFamily="34" charset="0"/>
              </a:rPr>
              <a:t>pretesting and their reflection in draft UN R0</a:t>
            </a:r>
            <a:endParaRPr lang="fr-FR" altLang="ja-JP" sz="2800" b="0" dirty="0" smtClean="0">
              <a:ea typeface="ＭＳ Ｐゴシック" pitchFamily="50" charset="-128"/>
              <a:cs typeface="Arial" charset="0"/>
              <a:sym typeface="Calibri" pitchFamily="34" charset="0"/>
            </a:endParaRPr>
          </a:p>
          <a:p>
            <a:pPr marL="857250" lvl="1" indent="-400050">
              <a:buFont typeface="Arial" charset="0"/>
              <a:buNone/>
            </a:pPr>
            <a:r>
              <a:rPr lang="en-US" altLang="ja-JP" sz="2800" b="0" dirty="0">
                <a:ea typeface="ＭＳ Ｐゴシック" pitchFamily="50" charset="-128"/>
                <a:cs typeface="Arial" charset="0"/>
                <a:sym typeface="Calibri" pitchFamily="34" charset="0"/>
              </a:rPr>
              <a:t>	</a:t>
            </a:r>
            <a:r>
              <a:rPr lang="en-US" altLang="ja-JP" sz="2800" b="0" dirty="0" smtClean="0">
                <a:ea typeface="ＭＳ Ｐゴシック" pitchFamily="50" charset="-128"/>
                <a:cs typeface="Arial" charset="0"/>
                <a:sym typeface="Calibri" pitchFamily="34" charset="0"/>
              </a:rPr>
              <a:t>4. </a:t>
            </a:r>
            <a:r>
              <a:rPr lang="en-US" altLang="ja-JP" sz="2800" b="0" dirty="0">
                <a:ea typeface="ＭＳ Ｐゴシック" pitchFamily="50" charset="-128"/>
                <a:cs typeface="Arial" charset="0"/>
                <a:sym typeface="Calibri" pitchFamily="34" charset="0"/>
              </a:rPr>
              <a:t>Updated </a:t>
            </a:r>
            <a:r>
              <a:rPr lang="en-US" altLang="ja-JP" sz="2800" b="0" dirty="0" smtClean="0">
                <a:ea typeface="ＭＳ Ｐゴシック" pitchFamily="50" charset="-128"/>
                <a:cs typeface="Arial" charset="0"/>
                <a:sym typeface="Calibri" pitchFamily="34" charset="0"/>
              </a:rPr>
              <a:t>Q&amp;A document on UN R0 and IWVTA UN </a:t>
            </a:r>
            <a:r>
              <a:rPr lang="en-US" altLang="ja-JP" sz="2800" b="0" dirty="0">
                <a:ea typeface="ＭＳ Ｐゴシック" pitchFamily="50" charset="-128"/>
                <a:cs typeface="Arial" charset="0"/>
                <a:sym typeface="Calibri" pitchFamily="34" charset="0"/>
              </a:rPr>
              <a:t>Regulations applicable to </a:t>
            </a:r>
            <a:r>
              <a:rPr lang="en-US" altLang="ja-JP" sz="2800" b="0" dirty="0" smtClean="0">
                <a:ea typeface="ＭＳ Ｐゴシック" pitchFamily="50" charset="-128"/>
                <a:cs typeface="Arial" charset="0"/>
                <a:sym typeface="Calibri" pitchFamily="34" charset="0"/>
              </a:rPr>
              <a:t>IWVTA</a:t>
            </a:r>
            <a:endParaRPr lang="en-US" altLang="ja-JP" sz="2400" b="0" dirty="0" smtClean="0">
              <a:ea typeface="ＭＳ Ｐゴシック" pitchFamily="50" charset="-128"/>
              <a:cs typeface="Arial" charset="0"/>
              <a:sym typeface="Calibri" pitchFamily="34" charset="0"/>
            </a:endParaRPr>
          </a:p>
          <a:p>
            <a:pPr marL="857250" lvl="1" indent="-400050">
              <a:buFont typeface="Arial" charset="0"/>
              <a:buNone/>
            </a:pPr>
            <a:r>
              <a:rPr lang="en-US" altLang="ja-JP" sz="2800" b="0" dirty="0">
                <a:ea typeface="ＭＳ Ｐゴシック" pitchFamily="50" charset="-128"/>
                <a:cs typeface="Arial" charset="0"/>
                <a:sym typeface="Calibri" pitchFamily="34" charset="0"/>
              </a:rPr>
              <a:t>	</a:t>
            </a:r>
            <a:r>
              <a:rPr lang="en-US" altLang="ja-JP" sz="2800" b="0" dirty="0" smtClean="0">
                <a:ea typeface="ＭＳ Ｐゴシック" pitchFamily="50" charset="-128"/>
                <a:cs typeface="Arial" charset="0"/>
                <a:sym typeface="Calibri" pitchFamily="34" charset="0"/>
              </a:rPr>
              <a:t>5. Updated UN Regulation applicable to IWVTA</a:t>
            </a:r>
            <a:endParaRPr lang="fr-FR" altLang="ja-JP" sz="2800" b="0" dirty="0" smtClean="0">
              <a:solidFill>
                <a:srgbClr val="000000"/>
              </a:solidFill>
              <a:ea typeface="ＭＳ Ｐゴシック" pitchFamily="50" charset="-128"/>
              <a:cs typeface="Arial" charset="0"/>
              <a:sym typeface="Calibri" pitchFamily="34" charset="0"/>
            </a:endParaRPr>
          </a:p>
          <a:p>
            <a:pPr marL="857250" lvl="1" indent="-400050">
              <a:buFont typeface="Arial" charset="0"/>
              <a:buNone/>
            </a:pPr>
            <a:endParaRPr lang="fr-FR" altLang="ja-JP" sz="1000" b="0" dirty="0">
              <a:ea typeface="ＭＳ Ｐゴシック" pitchFamily="50" charset="-128"/>
              <a:cs typeface="Arial" charset="0"/>
              <a:sym typeface="Calibri" pitchFamily="34" charset="0"/>
            </a:endParaRPr>
          </a:p>
          <a:p>
            <a:pPr marL="857250" lvl="1" indent="-400050">
              <a:buFont typeface="Arial" charset="0"/>
              <a:buNone/>
            </a:pPr>
            <a:r>
              <a:rPr lang="en-US" altLang="ja-JP" sz="2800" b="0" dirty="0" smtClean="0">
                <a:ea typeface="ＭＳ Ｐゴシック" pitchFamily="50" charset="-128"/>
                <a:cs typeface="Arial" charset="0"/>
                <a:sym typeface="Calibri" pitchFamily="34" charset="0"/>
              </a:rPr>
              <a:t>III. IWVTA working schedule</a:t>
            </a:r>
            <a:endParaRPr lang="fr-FR" altLang="ja-JP" sz="2800" dirty="0">
              <a:ea typeface="ＭＳ Ｐゴシック" pitchFamily="50" charset="-128"/>
              <a:cs typeface="Arial" charset="0"/>
              <a:sym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3</a:t>
            </a:fld>
            <a:endParaRPr lang="en-US" altLang="ja-JP"/>
          </a:p>
        </p:txBody>
      </p:sp>
      <p:sp>
        <p:nvSpPr>
          <p:cNvPr id="3" name="直線コネクタ 23"/>
          <p:cNvSpPr>
            <a:spLocks noChangeShapeType="1"/>
          </p:cNvSpPr>
          <p:nvPr/>
        </p:nvSpPr>
        <p:spPr bwMode="auto">
          <a:xfrm>
            <a:off x="0" y="943136"/>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4" name="テキスト ボックス 24"/>
          <p:cNvSpPr>
            <a:spLocks noChangeArrowheads="1"/>
          </p:cNvSpPr>
          <p:nvPr/>
        </p:nvSpPr>
        <p:spPr bwMode="auto">
          <a:xfrm>
            <a:off x="164468" y="60337"/>
            <a:ext cx="950505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2400" b="0" dirty="0" smtClean="0">
                <a:ea typeface="ＭＳ Ｐゴシック" pitchFamily="50" charset="-128"/>
                <a:cs typeface="Arial" charset="0"/>
                <a:sym typeface="Calibri" pitchFamily="34" charset="0"/>
              </a:rPr>
              <a:t>I-1. Consolidated </a:t>
            </a:r>
            <a:r>
              <a:rPr lang="fr-FR" altLang="ja-JP" sz="2400" b="0" dirty="0">
                <a:ea typeface="ＭＳ Ｐゴシック" pitchFamily="50" charset="-128"/>
                <a:cs typeface="Arial" charset="0"/>
                <a:sym typeface="Calibri" pitchFamily="34" charset="0"/>
              </a:rPr>
              <a:t>General </a:t>
            </a:r>
            <a:r>
              <a:rPr lang="en-US" altLang="ja-JP" sz="2400" b="0" dirty="0">
                <a:ea typeface="ＭＳ Ｐゴシック" pitchFamily="50" charset="-128"/>
                <a:cs typeface="Arial" charset="0"/>
                <a:sym typeface="Calibri" pitchFamily="34" charset="0"/>
              </a:rPr>
              <a:t>g</a:t>
            </a:r>
            <a:r>
              <a:rPr lang="fr-FR" altLang="ja-JP" sz="2400" b="0" dirty="0">
                <a:ea typeface="ＭＳ Ｐゴシック" pitchFamily="50" charset="-128"/>
                <a:cs typeface="Arial" charset="0"/>
                <a:sym typeface="Calibri" pitchFamily="34" charset="0"/>
              </a:rPr>
              <a:t>uidelines for UN Regulatory </a:t>
            </a:r>
            <a:r>
              <a:rPr lang="fr-FR" altLang="ja-JP" sz="2400" b="0" dirty="0" smtClean="0">
                <a:ea typeface="ＭＳ Ｐゴシック" pitchFamily="50" charset="-128"/>
                <a:cs typeface="Arial" charset="0"/>
                <a:sym typeface="Calibri" pitchFamily="34" charset="0"/>
              </a:rPr>
              <a:t> </a:t>
            </a:r>
            <a:r>
              <a:rPr lang="en-US" altLang="ja-JP" sz="2400" b="0" dirty="0" smtClean="0">
                <a:ea typeface="ＭＳ Ｐゴシック" pitchFamily="50" charset="-128"/>
                <a:cs typeface="Arial" charset="0"/>
                <a:sym typeface="Calibri" pitchFamily="34" charset="0"/>
              </a:rPr>
              <a:t>p</a:t>
            </a:r>
            <a:r>
              <a:rPr lang="fr-FR" altLang="ja-JP" sz="2400" b="0" dirty="0">
                <a:ea typeface="ＭＳ Ｐゴシック" pitchFamily="50" charset="-128"/>
                <a:cs typeface="Arial" charset="0"/>
                <a:sym typeface="Calibri" pitchFamily="34" charset="0"/>
              </a:rPr>
              <a:t>rocedures and transitional </a:t>
            </a:r>
            <a:r>
              <a:rPr lang="fr-FR" altLang="ja-JP" sz="2400" b="0" dirty="0" smtClean="0">
                <a:ea typeface="ＭＳ Ｐゴシック" pitchFamily="50" charset="-128"/>
                <a:cs typeface="Arial" charset="0"/>
                <a:sym typeface="Calibri" pitchFamily="34" charset="0"/>
              </a:rPr>
              <a:t>provisions in UN Regulations</a:t>
            </a:r>
            <a:endParaRPr lang="ja-JP" altLang="en-US" sz="2400" b="0" dirty="0">
              <a:ea typeface="ＭＳ Ｐゴシック" pitchFamily="50" charset="-128"/>
              <a:cs typeface="Arial" charset="0"/>
              <a:sym typeface="Arial" charset="0"/>
            </a:endParaRPr>
          </a:p>
        </p:txBody>
      </p:sp>
      <p:sp>
        <p:nvSpPr>
          <p:cNvPr id="5" name="テキスト ボックス 4"/>
          <p:cNvSpPr txBox="1"/>
          <p:nvPr/>
        </p:nvSpPr>
        <p:spPr>
          <a:xfrm>
            <a:off x="236476" y="1384315"/>
            <a:ext cx="9433048" cy="4524315"/>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b="0" dirty="0" smtClean="0">
                <a:latin typeface="Arial" panose="020B0604020202020204" pitchFamily="34" charset="0"/>
                <a:cs typeface="Arial" panose="020B0604020202020204" pitchFamily="34" charset="0"/>
              </a:rPr>
              <a:t>Document </a:t>
            </a:r>
            <a:r>
              <a:rPr kumimoji="1" lang="en-US" altLang="ja-JP" sz="2400" b="0" dirty="0">
                <a:latin typeface="Arial" panose="020B0604020202020204" pitchFamily="34" charset="0"/>
                <a:cs typeface="Arial" panose="020B0604020202020204" pitchFamily="34" charset="0"/>
              </a:rPr>
              <a:t>WP.29-166-02 “Revised guidelines on amendments to UN Regulations” </a:t>
            </a:r>
            <a:r>
              <a:rPr kumimoji="1" lang="en-US" altLang="ja-JP" sz="2400" b="0" dirty="0" smtClean="0">
                <a:latin typeface="Arial" panose="020B0604020202020204" pitchFamily="34" charset="0"/>
                <a:cs typeface="Arial" panose="020B0604020202020204" pitchFamily="34" charset="0"/>
              </a:rPr>
              <a:t>was consolidated into </a:t>
            </a:r>
            <a:r>
              <a:rPr kumimoji="1" lang="en-US" altLang="ja-JP" sz="2400" b="0" dirty="0">
                <a:latin typeface="Arial" panose="020B0604020202020204" pitchFamily="34" charset="0"/>
                <a:cs typeface="Arial" panose="020B0604020202020204" pitchFamily="34" charset="0"/>
              </a:rPr>
              <a:t>document SG58-20-03 “draft General Guidelines for UN regulatory procedures and transitional provisions in UN Regulations</a:t>
            </a:r>
            <a:r>
              <a:rPr kumimoji="1" lang="en-US" altLang="ja-JP" sz="2400" b="0" dirty="0" smtClean="0">
                <a:latin typeface="Arial" panose="020B0604020202020204" pitchFamily="34" charset="0"/>
                <a:cs typeface="Arial" panose="020B0604020202020204" pitchFamily="34" charset="0"/>
              </a:rPr>
              <a:t>”. </a:t>
            </a:r>
          </a:p>
          <a:p>
            <a:r>
              <a:rPr kumimoji="1" lang="en-US" altLang="ja-JP" sz="2400" b="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kumimoji="1" lang="en-US" altLang="ja-JP" sz="2400" b="0" dirty="0" smtClean="0">
                <a:latin typeface="Arial" panose="020B0604020202020204" pitchFamily="34" charset="0"/>
                <a:cs typeface="Arial" panose="020B0604020202020204" pitchFamily="34" charset="0"/>
              </a:rPr>
              <a:t>It is noted that Annex 3 “Administrative guidelines on amendments to UN Regulations” was newly added with [ ] for this purpose.</a:t>
            </a:r>
          </a:p>
          <a:p>
            <a:pPr marL="342900" indent="-342900">
              <a:buFont typeface="Arial" panose="020B0604020202020204" pitchFamily="34" charset="0"/>
              <a:buChar char="•"/>
            </a:pPr>
            <a:endParaRPr kumimoji="1" lang="en-US" altLang="ja-JP" sz="2400" b="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kumimoji="1" lang="en-US" altLang="ja-JP" sz="2400" b="0" dirty="0" smtClean="0">
                <a:latin typeface="Arial" panose="020B0604020202020204" pitchFamily="34" charset="0"/>
                <a:cs typeface="Arial" panose="020B0604020202020204" pitchFamily="34" charset="0"/>
              </a:rPr>
              <a:t>IWVTA Informal Group plans to submit consolidated draft General Guidelines to WP.29 at its November session in 2016</a:t>
            </a:r>
            <a:r>
              <a:rPr kumimoji="1" lang="ja-JP" altLang="en-US" sz="2400" b="0" dirty="0">
                <a:latin typeface="Arial" panose="020B0604020202020204" pitchFamily="34" charset="0"/>
                <a:cs typeface="Arial" panose="020B0604020202020204" pitchFamily="34" charset="0"/>
              </a:rPr>
              <a:t> </a:t>
            </a:r>
            <a:r>
              <a:rPr kumimoji="1" lang="en-US" altLang="ja-JP" sz="2400" b="0" dirty="0" smtClean="0">
                <a:latin typeface="Arial" panose="020B0604020202020204" pitchFamily="34" charset="0"/>
                <a:cs typeface="Arial" panose="020B0604020202020204" pitchFamily="34" charset="0"/>
              </a:rPr>
              <a:t>as draft revision 2 of ECE/TRANS/WP.29/1044.   </a:t>
            </a:r>
            <a:endParaRPr kumimoji="1" lang="en-US" altLang="ja-JP" sz="2400" b="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7263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a:spLocks noChangeArrowheads="1"/>
          </p:cNvSpPr>
          <p:nvPr/>
        </p:nvSpPr>
        <p:spPr bwMode="auto">
          <a:xfrm>
            <a:off x="-15875" y="7950"/>
            <a:ext cx="825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tLang="ja-JP" sz="2400" b="0" dirty="0" smtClean="0">
                <a:solidFill>
                  <a:srgbClr val="000000"/>
                </a:solidFill>
                <a:ea typeface="ＭＳ Ｐゴシック" pitchFamily="50" charset="-128"/>
                <a:cs typeface="Arial" charset="0"/>
                <a:sym typeface="Calibri" pitchFamily="34" charset="0"/>
              </a:rPr>
              <a:t> I-1. </a:t>
            </a:r>
            <a:r>
              <a:rPr lang="fr-FR" altLang="ja-JP" sz="2400" b="0" dirty="0">
                <a:solidFill>
                  <a:srgbClr val="000000"/>
                </a:solidFill>
                <a:ea typeface="ＭＳ Ｐゴシック" pitchFamily="50" charset="-128"/>
                <a:cs typeface="Arial" charset="0"/>
                <a:sym typeface="Calibri" pitchFamily="34" charset="0"/>
              </a:rPr>
              <a:t>Transitional provisions of UN </a:t>
            </a:r>
            <a:r>
              <a:rPr lang="fr-FR" altLang="ja-JP" sz="2400" b="0" dirty="0" smtClean="0">
                <a:solidFill>
                  <a:srgbClr val="000000"/>
                </a:solidFill>
                <a:ea typeface="ＭＳ Ｐゴシック" pitchFamily="50" charset="-128"/>
                <a:cs typeface="Arial" charset="0"/>
                <a:sym typeface="Calibri" pitchFamily="34" charset="0"/>
              </a:rPr>
              <a:t>Regulations (1)</a:t>
            </a:r>
            <a:endParaRPr lang="en-US" altLang="ja-JP" sz="2400" b="0" dirty="0">
              <a:solidFill>
                <a:srgbClr val="000000"/>
              </a:solidFill>
              <a:ea typeface="ＭＳ Ｐゴシック" pitchFamily="50" charset="-128"/>
              <a:cs typeface="Arial" charset="0"/>
              <a:sym typeface="Calibri" pitchFamily="34" charset="0"/>
            </a:endParaRPr>
          </a:p>
        </p:txBody>
      </p:sp>
      <p:sp>
        <p:nvSpPr>
          <p:cNvPr id="6" name="直線コネクタ 23"/>
          <p:cNvSpPr>
            <a:spLocks noChangeShapeType="1"/>
          </p:cNvSpPr>
          <p:nvPr/>
        </p:nvSpPr>
        <p:spPr bwMode="auto">
          <a:xfrm>
            <a:off x="0" y="475085"/>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148064416"/>
              </p:ext>
            </p:extLst>
          </p:nvPr>
        </p:nvGraphicFramePr>
        <p:xfrm>
          <a:off x="380492" y="620688"/>
          <a:ext cx="9145016" cy="6040120"/>
        </p:xfrm>
        <a:graphic>
          <a:graphicData uri="http://schemas.openxmlformats.org/drawingml/2006/table">
            <a:tbl>
              <a:tblPr firstRow="1" bandRow="1">
                <a:tableStyleId>{5C22544A-7EE6-4342-B048-85BDC9FD1C3A}</a:tableStyleId>
              </a:tblPr>
              <a:tblGrid>
                <a:gridCol w="1279550"/>
                <a:gridCol w="7865466"/>
              </a:tblGrid>
              <a:tr h="370840">
                <a:tc>
                  <a:txBody>
                    <a:bodyPr/>
                    <a:lstStyle/>
                    <a:p>
                      <a:r>
                        <a:rPr kumimoji="1" lang="en-US" altLang="ja-JP" dirty="0" smtClean="0"/>
                        <a:t>item</a:t>
                      </a:r>
                      <a:endParaRPr kumimoji="1" lang="ja-JP" altLang="en-US" dirty="0"/>
                    </a:p>
                  </a:txBody>
                  <a:tcPr/>
                </a:tc>
                <a:tc>
                  <a:txBody>
                    <a:bodyPr/>
                    <a:lstStyle/>
                    <a:p>
                      <a:r>
                        <a:rPr kumimoji="1" lang="en-US" altLang="ja-JP" dirty="0" smtClean="0"/>
                        <a:t>Transitional Provisions</a:t>
                      </a:r>
                      <a:r>
                        <a:rPr kumimoji="1" lang="ja-JP" altLang="en-US" dirty="0" smtClean="0"/>
                        <a:t>　</a:t>
                      </a:r>
                      <a:r>
                        <a:rPr kumimoji="1" lang="en-US" altLang="ja-JP" dirty="0" smtClean="0"/>
                        <a:t>for vehicles and vehicle systems</a:t>
                      </a:r>
                      <a:endParaRPr kumimoji="1" lang="ja-JP" altLang="en-US" dirty="0"/>
                    </a:p>
                  </a:txBody>
                  <a:tcPr/>
                </a:tc>
              </a:tr>
              <a:tr h="370840">
                <a:tc>
                  <a:txBody>
                    <a:bodyPr/>
                    <a:lstStyle/>
                    <a:p>
                      <a:r>
                        <a:rPr kumimoji="1" lang="en-US" altLang="ja-JP" dirty="0" smtClean="0"/>
                        <a:t>Date (a)</a:t>
                      </a:r>
                      <a:endParaRPr kumimoji="1" lang="ja-JP" altLang="en-US" dirty="0"/>
                    </a:p>
                  </a:txBody>
                  <a:tcPr/>
                </a:tc>
                <a:tc>
                  <a:txBody>
                    <a:bodyPr/>
                    <a:lstStyle/>
                    <a:p>
                      <a:r>
                        <a:rPr kumimoji="1" lang="en-US" altLang="ja-JP" dirty="0" smtClean="0"/>
                        <a:t>V.1     </a:t>
                      </a:r>
                      <a:r>
                        <a:rPr lang="fr-FR" altLang="ja-JP" sz="1800" kern="1200" dirty="0" smtClean="0">
                          <a:solidFill>
                            <a:schemeClr val="dk1"/>
                          </a:solidFill>
                          <a:effectLst/>
                          <a:latin typeface="+mn-lt"/>
                          <a:ea typeface="+mn-ea"/>
                          <a:cs typeface="+mn-cs"/>
                        </a:rPr>
                        <a:t>As from the official date of entry into force of the XX series of amendments, no Contracting Party applying this UN Regulation shall refuse to grant or refuse to accept UN type approvals under this UN Regulation as amended by the XX series of amendments.</a:t>
                      </a:r>
                      <a:endParaRPr kumimoji="1" lang="ja-JP" altLang="en-US" dirty="0"/>
                    </a:p>
                  </a:txBody>
                  <a:tcPr/>
                </a:tc>
              </a:tr>
              <a:tr h="370840">
                <a:tc>
                  <a:txBody>
                    <a:bodyPr/>
                    <a:lstStyle/>
                    <a:p>
                      <a:r>
                        <a:rPr kumimoji="1" lang="en-US" altLang="ja-JP" dirty="0" smtClean="0"/>
                        <a:t>Date (b)</a:t>
                      </a:r>
                      <a:endParaRPr kumimoji="1" lang="ja-JP" altLang="en-US" dirty="0"/>
                    </a:p>
                  </a:txBody>
                  <a:tcPr/>
                </a:tc>
                <a:tc>
                  <a:txBody>
                    <a:bodyPr/>
                    <a:lstStyle/>
                    <a:p>
                      <a:r>
                        <a:rPr kumimoji="1" lang="en-US" altLang="ja-JP" dirty="0" smtClean="0"/>
                        <a:t>V.2     </a:t>
                      </a:r>
                      <a:r>
                        <a:rPr lang="fr-FR" altLang="ja-JP" sz="1800" kern="1200" dirty="0" smtClean="0">
                          <a:solidFill>
                            <a:schemeClr val="dk1"/>
                          </a:solidFill>
                          <a:effectLst/>
                          <a:latin typeface="+mn-lt"/>
                          <a:ea typeface="+mn-ea"/>
                          <a:cs typeface="+mn-cs"/>
                        </a:rPr>
                        <a:t>As of Date (b) (1 September), Contracting Parties applying this UN Regulation shall not be obliged to accept UN type approvals to the preceding series of amendments, first issued after Date (b) (1 September).</a:t>
                      </a:r>
                      <a:endParaRPr kumimoji="1" lang="ja-JP" altLang="en-US" dirty="0"/>
                    </a:p>
                  </a:txBody>
                  <a:tcPr/>
                </a:tc>
              </a:tr>
              <a:tr h="370840">
                <a:tc>
                  <a:txBody>
                    <a:bodyPr/>
                    <a:lstStyle/>
                    <a:p>
                      <a:r>
                        <a:rPr kumimoji="1" lang="en-US" altLang="ja-JP" dirty="0" smtClean="0"/>
                        <a:t>Date (c)</a:t>
                      </a:r>
                      <a:endParaRPr kumimoji="1" lang="ja-JP" altLang="en-US" dirty="0"/>
                    </a:p>
                  </a:txBody>
                  <a:tcPr/>
                </a:tc>
                <a:tc>
                  <a:txBody>
                    <a:bodyPr/>
                    <a:lstStyle/>
                    <a:p>
                      <a:r>
                        <a:rPr kumimoji="1" lang="en-US" altLang="ja-JP" dirty="0" smtClean="0"/>
                        <a:t>V.3</a:t>
                      </a:r>
                      <a:r>
                        <a:rPr kumimoji="1" lang="en-US" altLang="ja-JP" baseline="0" dirty="0" smtClean="0"/>
                        <a:t>     </a:t>
                      </a:r>
                      <a:r>
                        <a:rPr lang="fr-FR" altLang="ja-JP" sz="1800" kern="1200" dirty="0" smtClean="0">
                          <a:solidFill>
                            <a:schemeClr val="dk1"/>
                          </a:solidFill>
                          <a:effectLst/>
                          <a:latin typeface="+mn-lt"/>
                          <a:ea typeface="+mn-ea"/>
                          <a:cs typeface="+mn-cs"/>
                        </a:rPr>
                        <a:t>Until Date (c) (1 September), Contracting Parties applying this UN Regulation shall accept UN type approvals to the preceding series of amendments, first issued before Date (b) (1 September)</a:t>
                      </a:r>
                      <a:endParaRPr kumimoji="1" lang="ja-JP" altLang="en-US" dirty="0"/>
                    </a:p>
                  </a:txBody>
                  <a:tcPr/>
                </a:tc>
              </a:tr>
              <a:tr h="370840">
                <a:tc>
                  <a:txBody>
                    <a:bodyPr/>
                    <a:lstStyle/>
                    <a:p>
                      <a:r>
                        <a:rPr kumimoji="1" lang="en-US" altLang="ja-JP" dirty="0" smtClean="0"/>
                        <a:t>Date (c)</a:t>
                      </a:r>
                      <a:endParaRPr kumimoji="1" lang="ja-JP" altLang="en-US" dirty="0"/>
                    </a:p>
                  </a:txBody>
                  <a:tcPr/>
                </a:tc>
                <a:tc>
                  <a:txBody>
                    <a:bodyPr/>
                    <a:lstStyle/>
                    <a:p>
                      <a:r>
                        <a:rPr kumimoji="1" lang="en-US" altLang="ja-JP" dirty="0" smtClean="0"/>
                        <a:t>V.4     </a:t>
                      </a:r>
                      <a:r>
                        <a:rPr lang="fr-FR" altLang="ja-JP" sz="1800" kern="1200" dirty="0" smtClean="0">
                          <a:solidFill>
                            <a:schemeClr val="dk1"/>
                          </a:solidFill>
                          <a:effectLst/>
                          <a:latin typeface="+mn-lt"/>
                          <a:ea typeface="+mn-ea"/>
                          <a:cs typeface="+mn-cs"/>
                        </a:rPr>
                        <a:t>As of Date (c) (1 September), Contracting Parties applying this Regulation shall not be obliged to accept type approvals issued to the preceding series of amendments to this Regulation</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mtClean="0"/>
                        <a:t>New Entrants</a:t>
                      </a:r>
                      <a:endParaRPr kumimoji="1" lang="ja-JP" altLang="en-US" dirty="0" smtClean="0"/>
                    </a:p>
                    <a:p>
                      <a:endParaRPr kumimoji="1" lang="ja-JP" alt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srgbClr val="FF0000"/>
                          </a:solidFill>
                          <a:effectLst/>
                          <a:uLnTx/>
                          <a:uFillTx/>
                          <a:latin typeface="+mn-lt"/>
                          <a:ea typeface="+mn-ea"/>
                          <a:cs typeface="+mn-cs"/>
                        </a:rPr>
                        <a:t>V.5 </a:t>
                      </a:r>
                      <a:r>
                        <a:rPr kumimoji="1" lang="en-US" altLang="ja-JP" sz="1800" b="0" i="0" u="none" strike="noStrike" kern="1200" cap="none" spc="0" normalizeH="0" baseline="0" noProof="0" dirty="0" smtClean="0">
                          <a:ln>
                            <a:noFill/>
                          </a:ln>
                          <a:solidFill>
                            <a:prstClr val="black"/>
                          </a:solidFill>
                          <a:effectLst/>
                          <a:uLnTx/>
                          <a:uFillTx/>
                          <a:latin typeface="+mn-lt"/>
                          <a:ea typeface="+mn-ea"/>
                          <a:cs typeface="+mn-cs"/>
                        </a:rPr>
                        <a:t>    </a:t>
                      </a:r>
                      <a:r>
                        <a:rPr kumimoji="0" lang="en-US" altLang="ja-JP" sz="1800" b="0" i="0" u="none" strike="noStrike" kern="1200" cap="none" spc="0" normalizeH="0" baseline="0" noProof="0" dirty="0" smtClean="0">
                          <a:ln>
                            <a:noFill/>
                          </a:ln>
                          <a:solidFill>
                            <a:prstClr val="black"/>
                          </a:solidFill>
                          <a:effectLst/>
                          <a:uLnTx/>
                          <a:uFillTx/>
                          <a:latin typeface="+mn-lt"/>
                          <a:ea typeface="+mn-ea"/>
                          <a:cs typeface="+mn-cs"/>
                        </a:rPr>
                        <a:t>Notwithstanding the transitional provisions above, Contracting Parties whose application of this </a:t>
                      </a:r>
                      <a:r>
                        <a:rPr kumimoji="0" lang="fr-FR" altLang="ja-JP" sz="1800" b="0" i="0" u="none" strike="noStrike" kern="1200" cap="none" spc="0" normalizeH="0" baseline="0" noProof="0" dirty="0" smtClean="0">
                          <a:ln>
                            <a:noFill/>
                          </a:ln>
                          <a:solidFill>
                            <a:prstClr val="black"/>
                          </a:solidFill>
                          <a:effectLst/>
                          <a:uLnTx/>
                          <a:uFillTx/>
                          <a:latin typeface="+mn-lt"/>
                          <a:ea typeface="+mn-ea"/>
                          <a:cs typeface="+mn-cs"/>
                        </a:rPr>
                        <a:t>UN </a:t>
                      </a:r>
                      <a:r>
                        <a:rPr kumimoji="0" lang="en-US" altLang="ja-JP" sz="1800" b="0" i="0" u="none" strike="noStrike" kern="1200" cap="none" spc="0" normalizeH="0" baseline="0" noProof="0" dirty="0" smtClean="0">
                          <a:ln>
                            <a:noFill/>
                          </a:ln>
                          <a:solidFill>
                            <a:prstClr val="black"/>
                          </a:solidFill>
                          <a:effectLst/>
                          <a:uLnTx/>
                          <a:uFillTx/>
                          <a:latin typeface="+mn-lt"/>
                          <a:ea typeface="+mn-ea"/>
                          <a:cs typeface="+mn-cs"/>
                        </a:rPr>
                        <a:t>Regulation comes into force after the date of entry into force of the most recent series of amendments are not obliged to accept UN type approvals which were granted in accordance with any of the preceding series of amendments to this </a:t>
                      </a:r>
                      <a:r>
                        <a:rPr kumimoji="0" lang="fr-FR" altLang="ja-JP" sz="1800" b="0" i="0" u="none" strike="noStrike" kern="1200" cap="none" spc="0" normalizeH="0" baseline="0" noProof="0" dirty="0" smtClean="0">
                          <a:ln>
                            <a:noFill/>
                          </a:ln>
                          <a:solidFill>
                            <a:prstClr val="black"/>
                          </a:solidFill>
                          <a:effectLst/>
                          <a:uLnTx/>
                          <a:uFillTx/>
                          <a:latin typeface="+mn-lt"/>
                          <a:ea typeface="+mn-ea"/>
                          <a:cs typeface="+mn-cs"/>
                        </a:rPr>
                        <a:t>UN </a:t>
                      </a:r>
                      <a:r>
                        <a:rPr kumimoji="0" lang="en-US" altLang="ja-JP" sz="1800" b="0" i="0" u="none" strike="noStrike" kern="1200" cap="none" spc="0" normalizeH="0" baseline="0" noProof="0" dirty="0" smtClean="0">
                          <a:ln>
                            <a:noFill/>
                          </a:ln>
                          <a:solidFill>
                            <a:prstClr val="black"/>
                          </a:solidFill>
                          <a:effectLst/>
                          <a:uLnTx/>
                          <a:uFillTx/>
                          <a:latin typeface="+mn-lt"/>
                          <a:ea typeface="+mn-ea"/>
                          <a:cs typeface="+mn-cs"/>
                        </a:rPr>
                        <a:t>Regulation/ are only obliged to accept UN type approval granted in accordance with the XX series of amendments.</a:t>
                      </a:r>
                      <a:endParaRPr kumimoji="1" lang="ja-JP" altLang="en-US" sz="1800" b="0" i="0" u="none" strike="noStrike" kern="1200" cap="none" spc="0" normalizeH="0" baseline="0" noProof="0" dirty="0" smtClean="0">
                        <a:ln>
                          <a:noFill/>
                        </a:ln>
                        <a:solidFill>
                          <a:prstClr val="black"/>
                        </a:solidFill>
                        <a:effectLst/>
                        <a:uLnTx/>
                        <a:uFillTx/>
                        <a:latin typeface="+mn-lt"/>
                        <a:ea typeface="+mn-ea"/>
                        <a:cs typeface="+mn-cs"/>
                      </a:endParaRPr>
                    </a:p>
                  </a:txBody>
                  <a:tcPr/>
                </a:tc>
              </a:tr>
            </a:tbl>
          </a:graphicData>
        </a:graphic>
      </p:graphicFrame>
    </p:spTree>
    <p:extLst>
      <p:ext uri="{BB962C8B-B14F-4D97-AF65-F5344CB8AC3E}">
        <p14:creationId xmlns:p14="http://schemas.microsoft.com/office/powerpoint/2010/main" val="3109783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24"/>
          <p:cNvSpPr>
            <a:spLocks noChangeArrowheads="1"/>
          </p:cNvSpPr>
          <p:nvPr/>
        </p:nvSpPr>
        <p:spPr bwMode="auto">
          <a:xfrm>
            <a:off x="-15875" y="7950"/>
            <a:ext cx="8255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fr-FR" altLang="ja-JP" sz="2800" dirty="0" smtClean="0">
                <a:solidFill>
                  <a:srgbClr val="000000"/>
                </a:solidFill>
                <a:ea typeface="ＭＳ Ｐゴシック" pitchFamily="50" charset="-128"/>
                <a:cs typeface="Arial" charset="0"/>
                <a:sym typeface="Calibri" pitchFamily="34" charset="0"/>
              </a:rPr>
              <a:t> </a:t>
            </a:r>
            <a:r>
              <a:rPr lang="fr-FR" altLang="ja-JP" sz="2800" b="0" dirty="0" smtClean="0">
                <a:solidFill>
                  <a:srgbClr val="000000"/>
                </a:solidFill>
                <a:ea typeface="ＭＳ Ｐゴシック" pitchFamily="50" charset="-128"/>
                <a:cs typeface="Arial" charset="0"/>
                <a:sym typeface="Calibri" pitchFamily="34" charset="0"/>
              </a:rPr>
              <a:t>I-1</a:t>
            </a:r>
            <a:r>
              <a:rPr lang="fr-FR" altLang="ja-JP" sz="2400" b="0" dirty="0" smtClean="0">
                <a:solidFill>
                  <a:srgbClr val="000000"/>
                </a:solidFill>
                <a:ea typeface="ＭＳ Ｐゴシック" pitchFamily="50" charset="-128"/>
                <a:cs typeface="Arial" charset="0"/>
                <a:sym typeface="Calibri" pitchFamily="34" charset="0"/>
              </a:rPr>
              <a:t>. </a:t>
            </a:r>
            <a:r>
              <a:rPr lang="fr-FR" altLang="ja-JP" sz="2400" b="0" dirty="0">
                <a:solidFill>
                  <a:srgbClr val="000000"/>
                </a:solidFill>
                <a:ea typeface="ＭＳ Ｐゴシック" pitchFamily="50" charset="-128"/>
                <a:cs typeface="Arial" charset="0"/>
                <a:sym typeface="Calibri" pitchFamily="34" charset="0"/>
              </a:rPr>
              <a:t>Transitional provisions of UN </a:t>
            </a:r>
            <a:r>
              <a:rPr lang="fr-FR" altLang="ja-JP" sz="2400" b="0" dirty="0" smtClean="0">
                <a:solidFill>
                  <a:srgbClr val="000000"/>
                </a:solidFill>
                <a:ea typeface="ＭＳ Ｐゴシック" pitchFamily="50" charset="-128"/>
                <a:cs typeface="Arial" charset="0"/>
                <a:sym typeface="Calibri" pitchFamily="34" charset="0"/>
              </a:rPr>
              <a:t>Regulations (2)</a:t>
            </a:r>
            <a:endParaRPr lang="en-US" altLang="ja-JP" sz="2400" b="0" dirty="0">
              <a:solidFill>
                <a:srgbClr val="000000"/>
              </a:solidFill>
              <a:ea typeface="ＭＳ Ｐゴシック" pitchFamily="50" charset="-128"/>
              <a:cs typeface="Arial" charset="0"/>
              <a:sym typeface="Calibri" pitchFamily="34" charset="0"/>
            </a:endParaRPr>
          </a:p>
        </p:txBody>
      </p:sp>
      <p:sp>
        <p:nvSpPr>
          <p:cNvPr id="6" name="直線コネクタ 23"/>
          <p:cNvSpPr>
            <a:spLocks noChangeShapeType="1"/>
          </p:cNvSpPr>
          <p:nvPr/>
        </p:nvSpPr>
        <p:spPr bwMode="auto">
          <a:xfrm>
            <a:off x="0" y="5127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graphicFrame>
        <p:nvGraphicFramePr>
          <p:cNvPr id="7" name="表 6"/>
          <p:cNvGraphicFramePr>
            <a:graphicFrameLocks noGrp="1"/>
          </p:cNvGraphicFramePr>
          <p:nvPr>
            <p:extLst>
              <p:ext uri="{D42A27DB-BD31-4B8C-83A1-F6EECF244321}">
                <p14:modId xmlns:p14="http://schemas.microsoft.com/office/powerpoint/2010/main" val="3165212948"/>
              </p:ext>
            </p:extLst>
          </p:nvPr>
        </p:nvGraphicFramePr>
        <p:xfrm>
          <a:off x="272480" y="778976"/>
          <a:ext cx="9325036" cy="5948680"/>
        </p:xfrm>
        <a:graphic>
          <a:graphicData uri="http://schemas.openxmlformats.org/drawingml/2006/table">
            <a:tbl>
              <a:tblPr firstRow="1" bandRow="1">
                <a:tableStyleId>{5C22544A-7EE6-4342-B048-85BDC9FD1C3A}</a:tableStyleId>
              </a:tblPr>
              <a:tblGrid>
                <a:gridCol w="2196244"/>
                <a:gridCol w="7128792"/>
              </a:tblGrid>
              <a:tr h="370840">
                <a:tc>
                  <a:txBody>
                    <a:bodyPr/>
                    <a:lstStyle/>
                    <a:p>
                      <a:r>
                        <a:rPr kumimoji="1" lang="en-US" altLang="ja-JP" dirty="0" smtClean="0"/>
                        <a:t>item</a:t>
                      </a:r>
                      <a:endParaRPr kumimoji="1" lang="ja-JP" altLang="en-US" dirty="0"/>
                    </a:p>
                  </a:txBody>
                  <a:tcPr/>
                </a:tc>
                <a:tc>
                  <a:txBody>
                    <a:bodyPr/>
                    <a:lstStyle/>
                    <a:p>
                      <a:r>
                        <a:rPr kumimoji="1" lang="en-US" altLang="ja-JP" dirty="0" smtClean="0"/>
                        <a:t>Transitional Provisions </a:t>
                      </a:r>
                      <a:r>
                        <a:rPr kumimoji="1" lang="en-US" altLang="ja-JP" sz="1800" b="1" i="0" u="none" strike="noStrike" kern="1200" cap="none" spc="0" normalizeH="0" baseline="0" noProof="0" dirty="0" smtClean="0">
                          <a:ln>
                            <a:noFill/>
                          </a:ln>
                          <a:solidFill>
                            <a:prstClr val="white"/>
                          </a:solidFill>
                          <a:effectLst/>
                          <a:uLnTx/>
                          <a:uFillTx/>
                          <a:latin typeface="+mn-lt"/>
                          <a:ea typeface="+mn-ea"/>
                        </a:rPr>
                        <a:t>for vehicles and vehicle systems</a:t>
                      </a:r>
                      <a:endParaRPr kumimoji="1" lang="ja-JP" altLang="en-US" dirty="0"/>
                    </a:p>
                  </a:txBody>
                  <a:tcPr/>
                </a:tc>
              </a:tr>
              <a:tr h="370840">
                <a:tc>
                  <a:txBody>
                    <a:bodyPr/>
                    <a:lstStyle/>
                    <a:p>
                      <a:r>
                        <a:rPr kumimoji="1" lang="en-US" altLang="ja-JP" dirty="0" smtClean="0"/>
                        <a:t>Without modifying requirements for  equipment/parts</a:t>
                      </a:r>
                    </a:p>
                    <a:p>
                      <a:r>
                        <a:rPr kumimoji="1" lang="en-US" altLang="ja-JP" b="1" dirty="0" smtClean="0">
                          <a:solidFill>
                            <a:srgbClr val="FF0000"/>
                          </a:solidFill>
                        </a:rPr>
                        <a:t>- Special case 1-1 -</a:t>
                      </a:r>
                      <a:endParaRPr kumimoji="1" lang="ja-JP" altLang="en-US" b="1" dirty="0">
                        <a:solidFill>
                          <a:srgbClr val="FF0000"/>
                        </a:solidFill>
                      </a:endParaRPr>
                    </a:p>
                  </a:txBody>
                  <a:tcPr/>
                </a:tc>
                <a:tc>
                  <a:txBody>
                    <a:bodyPr/>
                    <a:lstStyle/>
                    <a:p>
                      <a:r>
                        <a:rPr kumimoji="1" lang="en-US" altLang="ja-JP" b="1" dirty="0" smtClean="0">
                          <a:solidFill>
                            <a:srgbClr val="FF0000"/>
                          </a:solidFill>
                        </a:rPr>
                        <a:t>V.6</a:t>
                      </a:r>
                      <a:r>
                        <a:rPr kumimoji="1" lang="en-US" altLang="ja-JP" b="1" baseline="0" dirty="0" smtClean="0">
                          <a:solidFill>
                            <a:srgbClr val="FF0000"/>
                          </a:solidFill>
                        </a:rPr>
                        <a:t> </a:t>
                      </a:r>
                      <a:r>
                        <a:rPr kumimoji="1" lang="en-US" altLang="ja-JP" baseline="0" dirty="0" smtClean="0"/>
                        <a:t>    </a:t>
                      </a:r>
                      <a:r>
                        <a:rPr lang="en-US" altLang="ja-JP" sz="1800" kern="1200" dirty="0" smtClean="0">
                          <a:solidFill>
                            <a:schemeClr val="dk1"/>
                          </a:solidFill>
                          <a:effectLst/>
                          <a:latin typeface="+mn-lt"/>
                          <a:ea typeface="+mn-ea"/>
                          <a:cs typeface="+mn-cs"/>
                        </a:rPr>
                        <a:t>Notwithstanding paragraph V.5, </a:t>
                      </a:r>
                      <a:r>
                        <a:rPr lang="fr-FR" altLang="ja-JP" sz="1800" kern="1200" dirty="0" smtClean="0">
                          <a:solidFill>
                            <a:schemeClr val="dk1"/>
                          </a:solidFill>
                          <a:effectLst/>
                          <a:latin typeface="+mn-lt"/>
                          <a:ea typeface="+mn-ea"/>
                          <a:cs typeface="+mn-cs"/>
                        </a:rPr>
                        <a:t>Contracting Parties applying the UN Regulation shall continue to accept UN type approvals of the equipment/parts to the preceding series of amendments to the UN Regulation</a:t>
                      </a:r>
                      <a:endParaRPr kumimoji="1" lang="ja-JP" altLang="en-US" dirty="0"/>
                    </a:p>
                  </a:txBody>
                  <a:tcPr/>
                </a:tc>
              </a:tr>
              <a:tr h="370840">
                <a:tc>
                  <a:txBody>
                    <a:bodyPr/>
                    <a:lstStyle/>
                    <a:p>
                      <a:r>
                        <a:rPr kumimoji="1" lang="en-US" altLang="ja-JP" baseline="0" dirty="0" smtClean="0"/>
                        <a:t>Some vehicles categories/</a:t>
                      </a:r>
                    </a:p>
                    <a:p>
                      <a:r>
                        <a:rPr kumimoji="1" lang="en-US" altLang="ja-JP" baseline="0" dirty="0" smtClean="0"/>
                        <a:t>vehicle systems not affected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srgbClr val="FF0000"/>
                          </a:solidFill>
                          <a:effectLst/>
                          <a:uLnTx/>
                          <a:uFillTx/>
                          <a:latin typeface="+mn-lt"/>
                          <a:ea typeface="+mn-ea"/>
                          <a:cs typeface="+mn-cs"/>
                        </a:rPr>
                        <a:t>- Special case 1-2 -</a:t>
                      </a:r>
                      <a:endParaRPr kumimoji="1" lang="ja-JP" altLang="en-US" b="1" dirty="0"/>
                    </a:p>
                  </a:txBody>
                  <a:tcPr/>
                </a:tc>
                <a:tc>
                  <a:txBody>
                    <a:bodyPr/>
                    <a:lstStyle/>
                    <a:p>
                      <a:r>
                        <a:rPr kumimoji="1" lang="en-US" altLang="ja-JP" b="1" dirty="0" smtClean="0">
                          <a:solidFill>
                            <a:srgbClr val="FF0000"/>
                          </a:solidFill>
                        </a:rPr>
                        <a:t>V.7</a:t>
                      </a:r>
                      <a:r>
                        <a:rPr kumimoji="1" lang="en-US" altLang="ja-JP" dirty="0" smtClean="0"/>
                        <a:t>     </a:t>
                      </a:r>
                      <a:r>
                        <a:rPr lang="en-US" altLang="ja-JP" sz="1800" kern="1200" dirty="0" smtClean="0">
                          <a:solidFill>
                            <a:schemeClr val="dk1"/>
                          </a:solidFill>
                          <a:effectLst/>
                          <a:latin typeface="+mn-lt"/>
                          <a:ea typeface="+mn-ea"/>
                          <a:cs typeface="+mn-cs"/>
                        </a:rPr>
                        <a:t>Notwithstanding paragraph V.5, </a:t>
                      </a:r>
                      <a:r>
                        <a:rPr lang="fr-FR" altLang="ja-JP" sz="1800" kern="1200" dirty="0" smtClean="0">
                          <a:solidFill>
                            <a:schemeClr val="dk1"/>
                          </a:solidFill>
                          <a:effectLst/>
                          <a:latin typeface="+mn-lt"/>
                          <a:ea typeface="+mn-ea"/>
                          <a:cs typeface="+mn-cs"/>
                        </a:rPr>
                        <a:t>Contracting Parties applying the UN Regulation shall continue to accept UN type approvals to the preceding series of amendments to the UN Regulation, for the vehicles/vehicle systems which are not affected by the changes introduced by the XX series of amendments</a:t>
                      </a:r>
                      <a:r>
                        <a:rPr kumimoji="1" lang="en-US" altLang="ja-JP" dirty="0" smtClean="0"/>
                        <a:t>     </a:t>
                      </a:r>
                      <a:endParaRPr kumimoji="1" lang="ja-JP" altLang="en-US" dirty="0"/>
                    </a:p>
                  </a:txBody>
                  <a:tcPr/>
                </a:tc>
              </a:tr>
              <a:tr h="370840">
                <a:tc>
                  <a:txBody>
                    <a:bodyPr/>
                    <a:lstStyle/>
                    <a:p>
                      <a:r>
                        <a:rPr kumimoji="1" lang="en-US" altLang="ja-JP" dirty="0" smtClean="0"/>
                        <a:t>Indefinite</a:t>
                      </a:r>
                      <a:r>
                        <a:rPr kumimoji="1" lang="en-US" altLang="ja-JP" baseline="0" dirty="0" smtClean="0"/>
                        <a:t> acceptance of existing approvals previously granted to the former series of amendments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smtClean="0">
                          <a:ln>
                            <a:noFill/>
                          </a:ln>
                          <a:solidFill>
                            <a:srgbClr val="FF0000"/>
                          </a:solidFill>
                          <a:effectLst/>
                          <a:uLnTx/>
                          <a:uFillTx/>
                          <a:latin typeface="+mn-lt"/>
                          <a:ea typeface="+mn-ea"/>
                          <a:cs typeface="+mn-cs"/>
                        </a:rPr>
                        <a:t>- Special case 1-3 -</a:t>
                      </a:r>
                      <a:endParaRPr kumimoji="1" lang="ja-JP" altLang="en-US" sz="1800" b="1" i="0" u="none" strike="noStrike" kern="1200" cap="none" spc="0" normalizeH="0" baseline="0" noProof="0" dirty="0" smtClean="0">
                        <a:ln>
                          <a:noFill/>
                        </a:ln>
                        <a:solidFill>
                          <a:prstClr val="black"/>
                        </a:solidFill>
                        <a:effectLst/>
                        <a:uLnTx/>
                        <a:uFillTx/>
                        <a:latin typeface="+mn-lt"/>
                        <a:ea typeface="+mn-ea"/>
                        <a:cs typeface="+mn-cs"/>
                      </a:endParaRPr>
                    </a:p>
                  </a:txBody>
                  <a:tcPr/>
                </a:tc>
                <a:tc>
                  <a:txBody>
                    <a:bodyPr/>
                    <a:lstStyle/>
                    <a:p>
                      <a:r>
                        <a:rPr kumimoji="1" lang="en-US" altLang="ja-JP" b="1" dirty="0" smtClean="0">
                          <a:solidFill>
                            <a:srgbClr val="FF0000"/>
                          </a:solidFill>
                        </a:rPr>
                        <a:t>V.8 </a:t>
                      </a:r>
                      <a:r>
                        <a:rPr kumimoji="1" lang="en-US" altLang="ja-JP" dirty="0" smtClean="0"/>
                        <a:t>    </a:t>
                      </a:r>
                      <a:r>
                        <a:rPr lang="fr-FR" altLang="ja-JP" sz="1800" kern="1200" dirty="0" smtClean="0">
                          <a:solidFill>
                            <a:schemeClr val="dk1"/>
                          </a:solidFill>
                          <a:effectLst/>
                          <a:latin typeface="+mn-lt"/>
                          <a:ea typeface="+mn-ea"/>
                          <a:cs typeface="+mn-cs"/>
                        </a:rPr>
                        <a:t>Contracting Parties applying this UN Regulation shall continue to accept UN type approvals to the preceding series of amendments to the UN Regulation first issued before Date (b)</a:t>
                      </a:r>
                      <a:endParaRPr kumimoji="1" lang="ja-JP" altLang="en-US" dirty="0"/>
                    </a:p>
                  </a:txBody>
                  <a:tcPr/>
                </a:tc>
              </a:tr>
              <a:tr h="370840">
                <a:tc>
                  <a:txBody>
                    <a:bodyPr/>
                    <a:lstStyle/>
                    <a:p>
                      <a:r>
                        <a:rPr kumimoji="1" lang="en-US" altLang="ja-JP" dirty="0" smtClean="0"/>
                        <a:t>Granting UN type approvals to preceding</a:t>
                      </a:r>
                      <a:r>
                        <a:rPr kumimoji="1" lang="en-US" altLang="ja-JP" baseline="0" dirty="0" smtClean="0"/>
                        <a:t> series of amendments</a:t>
                      </a:r>
                      <a:endParaRPr kumimoji="1" lang="ja-JP" altLang="en-US" dirty="0"/>
                    </a:p>
                  </a:txBody>
                  <a:tcPr/>
                </a:tc>
                <a:tc>
                  <a:txBody>
                    <a:bodyPr/>
                    <a:lstStyle/>
                    <a:p>
                      <a:r>
                        <a:rPr kumimoji="1" lang="en-US" altLang="ja-JP" dirty="0" smtClean="0"/>
                        <a:t>V.9     Contracting Parties applying this UN Regulation</a:t>
                      </a:r>
                      <a:r>
                        <a:rPr kumimoji="1" lang="en-US" altLang="ja-JP" baseline="0" dirty="0" smtClean="0"/>
                        <a:t> shall not refuse to grant UN type approvals or extensions thereof to any preceding series of amendments to this UN Regulations.</a:t>
                      </a:r>
                      <a:endParaRPr kumimoji="1" lang="ja-JP" altLang="en-US" dirty="0"/>
                    </a:p>
                  </a:txBody>
                  <a:tcPr/>
                </a:tc>
              </a:tr>
            </a:tbl>
          </a:graphicData>
        </a:graphic>
      </p:graphicFrame>
    </p:spTree>
    <p:extLst>
      <p:ext uri="{BB962C8B-B14F-4D97-AF65-F5344CB8AC3E}">
        <p14:creationId xmlns:p14="http://schemas.microsoft.com/office/powerpoint/2010/main" val="19127941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990819" y="150602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1" fontAlgn="auto" hangingPunct="1">
              <a:spcBef>
                <a:spcPts val="0"/>
              </a:spcBef>
              <a:spcAft>
                <a:spcPts val="0"/>
              </a:spcAft>
            </a:pPr>
            <a:endParaRPr lang="en-GB" sz="1800" b="0">
              <a:solidFill>
                <a:prstClr val="black"/>
              </a:solidFill>
              <a:latin typeface="Calibri" panose="020F0502020204030204"/>
            </a:endParaRPr>
          </a:p>
        </p:txBody>
      </p:sp>
      <p:cxnSp>
        <p:nvCxnSpPr>
          <p:cNvPr id="21" name="Connecteur droit 20"/>
          <p:cNvCxnSpPr>
            <a:stCxn id="14" idx="3"/>
          </p:cNvCxnSpPr>
          <p:nvPr/>
        </p:nvCxnSpPr>
        <p:spPr>
          <a:xfrm>
            <a:off x="2298908" y="3292807"/>
            <a:ext cx="6840175" cy="7183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Connecteur droit 23"/>
          <p:cNvCxnSpPr>
            <a:stCxn id="16" idx="3"/>
          </p:cNvCxnSpPr>
          <p:nvPr/>
        </p:nvCxnSpPr>
        <p:spPr>
          <a:xfrm>
            <a:off x="2298908" y="4384131"/>
            <a:ext cx="6840175" cy="548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Connecteur droit 24"/>
          <p:cNvCxnSpPr>
            <a:stCxn id="17" idx="3"/>
          </p:cNvCxnSpPr>
          <p:nvPr/>
        </p:nvCxnSpPr>
        <p:spPr>
          <a:xfrm>
            <a:off x="2298906" y="5569514"/>
            <a:ext cx="6840176" cy="8291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42" name="Groupe 41"/>
          <p:cNvGrpSpPr/>
          <p:nvPr/>
        </p:nvGrpSpPr>
        <p:grpSpPr>
          <a:xfrm>
            <a:off x="584754" y="1841030"/>
            <a:ext cx="8635671" cy="4721864"/>
            <a:chOff x="1195452" y="1826419"/>
            <a:chExt cx="10357451" cy="4721864"/>
          </a:xfrm>
        </p:grpSpPr>
        <p:sp>
          <p:nvSpPr>
            <p:cNvPr id="20" name="Rectangle 19"/>
            <p:cNvSpPr/>
            <p:nvPr/>
          </p:nvSpPr>
          <p:spPr>
            <a:xfrm rot="16200000">
              <a:off x="-690959" y="3886677"/>
              <a:ext cx="4548017" cy="77519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spAutoFit/>
            </a:bodyPr>
            <a:lstStyle/>
            <a:p>
              <a:pPr algn="ctr" eaLnBrk="1" fontAlgn="auto" hangingPunct="1">
                <a:spcBef>
                  <a:spcPts val="0"/>
                </a:spcBef>
                <a:spcAft>
                  <a:spcPts val="0"/>
                </a:spcAft>
              </a:pPr>
              <a:r>
                <a:rPr lang="en-GB" sz="1800" b="0" dirty="0" smtClean="0">
                  <a:solidFill>
                    <a:prstClr val="black"/>
                  </a:solidFill>
                </a:rPr>
                <a:t>UN Regulation XYZ,  #n series of amendments (UN R </a:t>
              </a:r>
              <a:r>
                <a:rPr lang="en-GB" sz="1800" b="0" dirty="0" err="1" smtClean="0">
                  <a:solidFill>
                    <a:prstClr val="black"/>
                  </a:solidFill>
                </a:rPr>
                <a:t>XYZ.n</a:t>
              </a:r>
              <a:r>
                <a:rPr lang="en-GB" sz="1800" b="0" dirty="0" smtClean="0">
                  <a:solidFill>
                    <a:prstClr val="black"/>
                  </a:solidFill>
                </a:rPr>
                <a:t>)</a:t>
              </a:r>
              <a:endParaRPr lang="en-GB" sz="1800" b="0" dirty="0">
                <a:solidFill>
                  <a:prstClr val="black"/>
                </a:solidFill>
              </a:endParaRPr>
            </a:p>
          </p:txBody>
        </p:sp>
        <p:sp>
          <p:nvSpPr>
            <p:cNvPr id="18" name="Rectangle 17"/>
            <p:cNvSpPr/>
            <p:nvPr/>
          </p:nvSpPr>
          <p:spPr>
            <a:xfrm>
              <a:off x="2126227" y="1826419"/>
              <a:ext cx="4307803" cy="4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eaLnBrk="1" fontAlgn="auto" hangingPunct="1">
                <a:spcBef>
                  <a:spcPts val="0"/>
                </a:spcBef>
                <a:spcAft>
                  <a:spcPts val="0"/>
                </a:spcAft>
              </a:pPr>
              <a:r>
                <a:rPr lang="en-GB" sz="1800" b="0" dirty="0" smtClean="0">
                  <a:solidFill>
                    <a:prstClr val="black"/>
                  </a:solidFill>
                </a:rPr>
                <a:t>Applicant obtains approval </a:t>
              </a:r>
            </a:p>
            <a:p>
              <a:pPr algn="ctr" eaLnBrk="1" fontAlgn="auto" hangingPunct="1">
                <a:spcBef>
                  <a:spcPts val="0"/>
                </a:spcBef>
                <a:spcAft>
                  <a:spcPts val="0"/>
                </a:spcAft>
              </a:pPr>
              <a:r>
                <a:rPr lang="en-GB" sz="1800" b="0" dirty="0" smtClean="0">
                  <a:solidFill>
                    <a:prstClr val="black"/>
                  </a:solidFill>
                </a:rPr>
                <a:t>to</a:t>
              </a:r>
              <a:r>
                <a:rPr lang="ja-JP" altLang="en-US" sz="1800" b="0" dirty="0" smtClean="0">
                  <a:solidFill>
                    <a:prstClr val="black"/>
                  </a:solidFill>
                </a:rPr>
                <a:t> </a:t>
              </a:r>
              <a:r>
                <a:rPr lang="en-GB" sz="1800" b="0" dirty="0" smtClean="0">
                  <a:solidFill>
                    <a:prstClr val="black"/>
                  </a:solidFill>
                </a:rPr>
                <a:t>UN R XYZ/XX series</a:t>
              </a:r>
              <a:endParaRPr lang="en-GB" sz="1800" b="0" dirty="0">
                <a:solidFill>
                  <a:prstClr val="black"/>
                </a:solidFill>
              </a:endParaRPr>
            </a:p>
          </p:txBody>
        </p:sp>
        <p:sp>
          <p:nvSpPr>
            <p:cNvPr id="26" name="Rectangle 25"/>
            <p:cNvSpPr/>
            <p:nvPr/>
          </p:nvSpPr>
          <p:spPr>
            <a:xfrm>
              <a:off x="6834090" y="1828810"/>
              <a:ext cx="4718813" cy="4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Autofit/>
            </a:bodyPr>
            <a:lstStyle/>
            <a:p>
              <a:pPr algn="ctr" eaLnBrk="1" fontAlgn="auto" hangingPunct="1">
                <a:spcBef>
                  <a:spcPts val="0"/>
                </a:spcBef>
                <a:spcAft>
                  <a:spcPts val="0"/>
                </a:spcAft>
              </a:pPr>
              <a:r>
                <a:rPr lang="en-GB" sz="1800" b="0" dirty="0" smtClean="0">
                  <a:solidFill>
                    <a:prstClr val="black"/>
                  </a:solidFill>
                </a:rPr>
                <a:t>Applicant obtains approval </a:t>
              </a:r>
            </a:p>
            <a:p>
              <a:pPr algn="ctr" eaLnBrk="1" fontAlgn="auto" hangingPunct="1">
                <a:spcBef>
                  <a:spcPts val="0"/>
                </a:spcBef>
                <a:spcAft>
                  <a:spcPts val="0"/>
                </a:spcAft>
              </a:pPr>
              <a:r>
                <a:rPr lang="en-GB" sz="1800" b="0" dirty="0" smtClean="0">
                  <a:solidFill>
                    <a:prstClr val="black"/>
                  </a:solidFill>
                </a:rPr>
                <a:t>to UN R XYZ/XX-1 series</a:t>
              </a:r>
              <a:endParaRPr lang="en-GB" sz="1800" b="0" dirty="0">
                <a:solidFill>
                  <a:prstClr val="black"/>
                </a:solidFill>
              </a:endParaRPr>
            </a:p>
          </p:txBody>
        </p:sp>
      </p:grpSp>
      <p:grpSp>
        <p:nvGrpSpPr>
          <p:cNvPr id="43" name="Groupe 42"/>
          <p:cNvGrpSpPr/>
          <p:nvPr/>
        </p:nvGrpSpPr>
        <p:grpSpPr>
          <a:xfrm>
            <a:off x="2769655" y="3192520"/>
            <a:ext cx="6134613" cy="3589629"/>
            <a:chOff x="3408804" y="3159770"/>
            <a:chExt cx="7550293" cy="3589629"/>
          </a:xfrm>
        </p:grpSpPr>
        <p:grpSp>
          <p:nvGrpSpPr>
            <p:cNvPr id="6" name="Groupe 5"/>
            <p:cNvGrpSpPr/>
            <p:nvPr/>
          </p:nvGrpSpPr>
          <p:grpSpPr>
            <a:xfrm>
              <a:off x="3408804" y="3635511"/>
              <a:ext cx="7550293" cy="3113888"/>
              <a:chOff x="3293235" y="3635511"/>
              <a:chExt cx="6922207" cy="3113888"/>
            </a:xfrm>
          </p:grpSpPr>
          <p:sp>
            <p:nvSpPr>
              <p:cNvPr id="27" name="下矢印 17"/>
              <p:cNvSpPr/>
              <p:nvPr/>
            </p:nvSpPr>
            <p:spPr>
              <a:xfrm>
                <a:off x="3293235" y="3635511"/>
                <a:ext cx="477003" cy="3106559"/>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28" name="下矢印 17"/>
              <p:cNvSpPr/>
              <p:nvPr/>
            </p:nvSpPr>
            <p:spPr>
              <a:xfrm>
                <a:off x="3903852" y="4844203"/>
                <a:ext cx="477003" cy="1897867"/>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29" name="下矢印 17"/>
              <p:cNvSpPr/>
              <p:nvPr/>
            </p:nvSpPr>
            <p:spPr>
              <a:xfrm>
                <a:off x="4487505" y="5827056"/>
                <a:ext cx="477003" cy="915014"/>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0" name="下矢印 17"/>
              <p:cNvSpPr/>
              <p:nvPr/>
            </p:nvSpPr>
            <p:spPr>
              <a:xfrm>
                <a:off x="7938918" y="5648766"/>
                <a:ext cx="483018" cy="1093304"/>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4" name="下矢印 17"/>
              <p:cNvSpPr/>
              <p:nvPr/>
            </p:nvSpPr>
            <p:spPr>
              <a:xfrm>
                <a:off x="8539532" y="5656095"/>
                <a:ext cx="477003" cy="1093304"/>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5" name="下矢印 17"/>
              <p:cNvSpPr/>
              <p:nvPr/>
            </p:nvSpPr>
            <p:spPr>
              <a:xfrm>
                <a:off x="9151177" y="4844202"/>
                <a:ext cx="477003" cy="1897867"/>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sp>
            <p:nvSpPr>
              <p:cNvPr id="36" name="下矢印 17"/>
              <p:cNvSpPr/>
              <p:nvPr/>
            </p:nvSpPr>
            <p:spPr>
              <a:xfrm>
                <a:off x="9738439" y="5827056"/>
                <a:ext cx="477003" cy="922343"/>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grpSp>
        <p:sp>
          <p:nvSpPr>
            <p:cNvPr id="23" name="Rectangle 22"/>
            <p:cNvSpPr/>
            <p:nvPr/>
          </p:nvSpPr>
          <p:spPr>
            <a:xfrm>
              <a:off x="8588083" y="3159770"/>
              <a:ext cx="296111" cy="2492659"/>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b="0">
                <a:solidFill>
                  <a:prstClr val="white"/>
                </a:solidFill>
              </a:endParaRPr>
            </a:p>
          </p:txBody>
        </p:sp>
        <p:sp>
          <p:nvSpPr>
            <p:cNvPr id="32" name="Rectangle 31"/>
            <p:cNvSpPr/>
            <p:nvPr/>
          </p:nvSpPr>
          <p:spPr>
            <a:xfrm>
              <a:off x="9254617" y="3632198"/>
              <a:ext cx="268386" cy="2023898"/>
            </a:xfrm>
            <a:prstGeom prst="rect">
              <a:avLst/>
            </a:prstGeom>
            <a:solidFill>
              <a:srgbClr val="00B05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lang="en-GB" sz="1800" b="0">
                <a:solidFill>
                  <a:prstClr val="white"/>
                </a:solidFill>
              </a:endParaRPr>
            </a:p>
          </p:txBody>
        </p:sp>
      </p:grpSp>
      <p:grpSp>
        <p:nvGrpSpPr>
          <p:cNvPr id="31" name="Groupe 30"/>
          <p:cNvGrpSpPr/>
          <p:nvPr/>
        </p:nvGrpSpPr>
        <p:grpSpPr>
          <a:xfrm>
            <a:off x="1017629" y="517617"/>
            <a:ext cx="8156359" cy="1291203"/>
            <a:chOff x="1337326" y="44539"/>
            <a:chExt cx="10038596" cy="1013059"/>
          </a:xfrm>
        </p:grpSpPr>
        <p:grpSp>
          <p:nvGrpSpPr>
            <p:cNvPr id="37" name="Groupe 36"/>
            <p:cNvGrpSpPr/>
            <p:nvPr/>
          </p:nvGrpSpPr>
          <p:grpSpPr>
            <a:xfrm>
              <a:off x="1337326" y="44539"/>
              <a:ext cx="10038596" cy="503681"/>
              <a:chOff x="2005920" y="635247"/>
              <a:chExt cx="10038596" cy="503681"/>
            </a:xfrm>
          </p:grpSpPr>
          <p:sp>
            <p:nvSpPr>
              <p:cNvPr id="38" name="テキスト ボックス 10"/>
              <p:cNvSpPr txBox="1">
                <a:spLocks noChangeArrowheads="1"/>
              </p:cNvSpPr>
              <p:nvPr/>
            </p:nvSpPr>
            <p:spPr bwMode="auto">
              <a:xfrm>
                <a:off x="2867138" y="635247"/>
                <a:ext cx="9177378" cy="50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kumimoji="1" sz="45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kumimoji="1" sz="39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kumimoji="1" sz="3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9pPr>
              </a:lstStyle>
              <a:p>
                <a:pPr eaLnBrk="1" fontAlgn="auto" hangingPunct="1">
                  <a:spcBef>
                    <a:spcPct val="0"/>
                  </a:spcBef>
                  <a:spcAft>
                    <a:spcPts val="0"/>
                  </a:spcAft>
                  <a:buFontTx/>
                  <a:buNone/>
                </a:pPr>
                <a:r>
                  <a:rPr lang="en-US" altLang="ja-JP" sz="1786" b="0" dirty="0" smtClean="0">
                    <a:solidFill>
                      <a:srgbClr val="00B050"/>
                    </a:solidFill>
                    <a:latin typeface="Arial" panose="020B0604020202020204" pitchFamily="34" charset="0"/>
                    <a:ea typeface="ＭＳ Ｐゴシック"/>
                  </a:rPr>
                  <a:t>Subject to mutual recognition: all </a:t>
                </a:r>
                <a:r>
                  <a:rPr lang="en-US" altLang="ja-JP" sz="1786" b="0" dirty="0">
                    <a:solidFill>
                      <a:srgbClr val="00B050"/>
                    </a:solidFill>
                    <a:latin typeface="Arial" panose="020B0604020202020204" pitchFamily="34" charset="0"/>
                    <a:ea typeface="ＭＳ Ｐゴシック"/>
                  </a:rPr>
                  <a:t>CPs applying the UN Regulation </a:t>
                </a:r>
                <a:r>
                  <a:rPr lang="en-US" altLang="ja-JP" sz="1786" b="0" dirty="0" smtClean="0">
                    <a:solidFill>
                      <a:srgbClr val="00B050"/>
                    </a:solidFill>
                    <a:latin typeface="Arial" panose="020B0604020202020204" pitchFamily="34" charset="0"/>
                    <a:ea typeface="ＭＳ Ｐゴシック"/>
                  </a:rPr>
                  <a:t>must accept approval and extensions of existing approvals </a:t>
                </a:r>
                <a:r>
                  <a:rPr lang="ja-JP" altLang="en-US" sz="1786" b="0" dirty="0">
                    <a:solidFill>
                      <a:prstClr val="black"/>
                    </a:solidFill>
                    <a:latin typeface="Arial" panose="020B0604020202020204" pitchFamily="34" charset="0"/>
                    <a:ea typeface="ＭＳ Ｐゴシック"/>
                  </a:rPr>
                  <a:t>　</a:t>
                </a:r>
              </a:p>
            </p:txBody>
          </p:sp>
          <p:sp>
            <p:nvSpPr>
              <p:cNvPr id="39" name="下矢印 17"/>
              <p:cNvSpPr/>
              <p:nvPr/>
            </p:nvSpPr>
            <p:spPr>
              <a:xfrm rot="16200000">
                <a:off x="2263322" y="451304"/>
                <a:ext cx="283482" cy="798286"/>
              </a:xfrm>
              <a:prstGeom prst="downArrow">
                <a:avLst/>
              </a:prstGeom>
              <a:solidFill>
                <a:srgbClr val="00B050"/>
              </a:solidFill>
              <a:ln w="381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prstClr val="white"/>
                  </a:solidFill>
                </a:endParaRPr>
              </a:p>
            </p:txBody>
          </p:sp>
        </p:grpSp>
        <p:sp>
          <p:nvSpPr>
            <p:cNvPr id="40" name="下矢印 18"/>
            <p:cNvSpPr/>
            <p:nvPr/>
          </p:nvSpPr>
          <p:spPr>
            <a:xfrm rot="16200000">
              <a:off x="1594728" y="456868"/>
              <a:ext cx="283482" cy="798286"/>
            </a:xfrm>
            <a:prstGeom prst="downArrow">
              <a:avLst/>
            </a:prstGeom>
            <a:solidFill>
              <a:schemeClr val="accent4"/>
            </a:solidFill>
            <a:ln w="381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kumimoji="1" lang="ja-JP" altLang="en-US" sz="1286" b="0">
                <a:solidFill>
                  <a:srgbClr val="ECC536"/>
                </a:solidFill>
              </a:endParaRPr>
            </a:p>
          </p:txBody>
        </p:sp>
        <p:sp>
          <p:nvSpPr>
            <p:cNvPr id="41" name="テキスト ボックス 11"/>
            <p:cNvSpPr txBox="1">
              <a:spLocks noChangeArrowheads="1"/>
            </p:cNvSpPr>
            <p:nvPr/>
          </p:nvSpPr>
          <p:spPr bwMode="auto">
            <a:xfrm>
              <a:off x="2198545" y="553917"/>
              <a:ext cx="7860393" cy="5036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kumimoji="1" sz="45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kumimoji="1" sz="39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kumimoji="1" sz="3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kumimoji="1" sz="28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kumimoji="1" sz="2800">
                  <a:solidFill>
                    <a:schemeClr val="tx1"/>
                  </a:solidFill>
                  <a:latin typeface="Calibri" panose="020F0502020204030204" pitchFamily="34" charset="0"/>
                </a:defRPr>
              </a:lvl9pPr>
            </a:lstStyle>
            <a:p>
              <a:pPr eaLnBrk="1" fontAlgn="auto" hangingPunct="1">
                <a:spcBef>
                  <a:spcPct val="0"/>
                </a:spcBef>
                <a:spcAft>
                  <a:spcPts val="0"/>
                </a:spcAft>
                <a:buFontTx/>
                <a:buNone/>
              </a:pPr>
              <a:r>
                <a:rPr lang="en-US" altLang="ja-JP" sz="1786" b="0" dirty="0" smtClean="0">
                  <a:solidFill>
                    <a:srgbClr val="ED7D31"/>
                  </a:solidFill>
                  <a:latin typeface="Arial" panose="020B0604020202020204" pitchFamily="34" charset="0"/>
                  <a:ea typeface="ＭＳ Ｐゴシック"/>
                </a:rPr>
                <a:t>Not subject to mutual recognition: CPs </a:t>
              </a:r>
              <a:r>
                <a:rPr lang="en-US" altLang="ja-JP" sz="1786" b="0" dirty="0">
                  <a:solidFill>
                    <a:srgbClr val="ED7D31"/>
                  </a:solidFill>
                  <a:latin typeface="Arial" panose="020B0604020202020204" pitchFamily="34" charset="0"/>
                  <a:ea typeface="ＭＳ Ｐゴシック"/>
                </a:rPr>
                <a:t>applying the </a:t>
              </a:r>
              <a:r>
                <a:rPr lang="en-US" altLang="ja-JP" sz="1786" b="0" dirty="0" smtClean="0">
                  <a:solidFill>
                    <a:srgbClr val="ED7D31"/>
                  </a:solidFill>
                  <a:latin typeface="Arial" panose="020B0604020202020204" pitchFamily="34" charset="0"/>
                  <a:ea typeface="ＭＳ Ｐゴシック"/>
                </a:rPr>
                <a:t>UN Regulation have the choice to accept or refuse the approval</a:t>
              </a:r>
              <a:endParaRPr lang="ja-JP" altLang="en-US" sz="1786" b="0" dirty="0">
                <a:solidFill>
                  <a:srgbClr val="ED7D31"/>
                </a:solidFill>
                <a:latin typeface="Arial" panose="020B0604020202020204" pitchFamily="34" charset="0"/>
                <a:ea typeface="ＭＳ Ｐゴシック"/>
              </a:endParaRPr>
            </a:p>
          </p:txBody>
        </p:sp>
      </p:grpSp>
      <p:sp>
        <p:nvSpPr>
          <p:cNvPr id="14" name="Rectangle 13"/>
          <p:cNvSpPr/>
          <p:nvPr/>
        </p:nvSpPr>
        <p:spPr>
          <a:xfrm>
            <a:off x="1415215" y="3123248"/>
            <a:ext cx="883692" cy="339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p>
            <a:pPr algn="ctr" eaLnBrk="1" fontAlgn="auto" hangingPunct="1">
              <a:spcBef>
                <a:spcPts val="0"/>
              </a:spcBef>
              <a:spcAft>
                <a:spcPts val="0"/>
              </a:spcAft>
            </a:pPr>
            <a:r>
              <a:rPr lang="en-GB" sz="1800" b="0" dirty="0" smtClean="0">
                <a:solidFill>
                  <a:prstClr val="black"/>
                </a:solidFill>
              </a:rPr>
              <a:t>Date (a)</a:t>
            </a:r>
            <a:endParaRPr lang="en-GB" sz="1800" b="0" dirty="0">
              <a:solidFill>
                <a:prstClr val="black"/>
              </a:solidFill>
            </a:endParaRPr>
          </a:p>
        </p:txBody>
      </p:sp>
      <p:sp>
        <p:nvSpPr>
          <p:cNvPr id="16" name="Rectangle 15"/>
          <p:cNvSpPr/>
          <p:nvPr/>
        </p:nvSpPr>
        <p:spPr>
          <a:xfrm>
            <a:off x="1415215" y="4214572"/>
            <a:ext cx="883692" cy="3391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85000" lnSpcReduction="10000"/>
          </a:bodyPr>
          <a:lstStyle/>
          <a:p>
            <a:pPr algn="ctr" eaLnBrk="1" fontAlgn="auto" hangingPunct="1">
              <a:spcBef>
                <a:spcPts val="0"/>
              </a:spcBef>
              <a:spcAft>
                <a:spcPts val="0"/>
              </a:spcAft>
            </a:pPr>
            <a:r>
              <a:rPr lang="en-GB" sz="1800" b="0" dirty="0" smtClean="0">
                <a:solidFill>
                  <a:prstClr val="black"/>
                </a:solidFill>
              </a:rPr>
              <a:t>Date (b)</a:t>
            </a:r>
            <a:endParaRPr lang="en-GB" sz="1800" b="0" dirty="0">
              <a:solidFill>
                <a:prstClr val="black"/>
              </a:solidFill>
            </a:endParaRPr>
          </a:p>
        </p:txBody>
      </p:sp>
      <p:sp>
        <p:nvSpPr>
          <p:cNvPr id="17" name="Rectangle 16"/>
          <p:cNvSpPr/>
          <p:nvPr/>
        </p:nvSpPr>
        <p:spPr>
          <a:xfrm>
            <a:off x="1413693" y="5403625"/>
            <a:ext cx="885215" cy="3317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normAutofit fontScale="92500" lnSpcReduction="10000"/>
          </a:bodyPr>
          <a:lstStyle/>
          <a:p>
            <a:pPr algn="ctr" eaLnBrk="1" fontAlgn="auto" hangingPunct="1">
              <a:spcBef>
                <a:spcPts val="0"/>
              </a:spcBef>
              <a:spcAft>
                <a:spcPts val="0"/>
              </a:spcAft>
            </a:pPr>
            <a:r>
              <a:rPr lang="en-GB" sz="1800" b="0" dirty="0" smtClean="0">
                <a:solidFill>
                  <a:prstClr val="black"/>
                </a:solidFill>
              </a:rPr>
              <a:t>Date (c)</a:t>
            </a:r>
            <a:endParaRPr lang="en-GB" sz="1800" b="0" dirty="0">
              <a:solidFill>
                <a:prstClr val="black"/>
              </a:solidFill>
            </a:endParaRPr>
          </a:p>
        </p:txBody>
      </p:sp>
      <p:grpSp>
        <p:nvGrpSpPr>
          <p:cNvPr id="5" name="グループ化 4"/>
          <p:cNvGrpSpPr/>
          <p:nvPr/>
        </p:nvGrpSpPr>
        <p:grpSpPr>
          <a:xfrm>
            <a:off x="2665173" y="2800350"/>
            <a:ext cx="645623" cy="662016"/>
            <a:chOff x="3280211" y="2800350"/>
            <a:chExt cx="794613" cy="662016"/>
          </a:xfrm>
        </p:grpSpPr>
        <p:sp>
          <p:nvSpPr>
            <p:cNvPr id="2" name="円/楕円 1"/>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3" name="テキスト ボックス 2"/>
            <p:cNvSpPr txBox="1"/>
            <p:nvPr/>
          </p:nvSpPr>
          <p:spPr>
            <a:xfrm>
              <a:off x="3280211" y="2928938"/>
              <a:ext cx="794613"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V.1</a:t>
              </a:r>
              <a:endParaRPr kumimoji="1" lang="ja-JP" altLang="en-US" sz="2400" dirty="0">
                <a:solidFill>
                  <a:prstClr val="black"/>
                </a:solidFill>
                <a:latin typeface="Calibri" panose="020F0502020204030204"/>
                <a:ea typeface="ＭＳ Ｐゴシック"/>
              </a:endParaRPr>
            </a:p>
          </p:txBody>
        </p:sp>
      </p:grpSp>
      <p:grpSp>
        <p:nvGrpSpPr>
          <p:cNvPr id="33" name="グループ化 32"/>
          <p:cNvGrpSpPr/>
          <p:nvPr/>
        </p:nvGrpSpPr>
        <p:grpSpPr>
          <a:xfrm>
            <a:off x="6782279" y="2383537"/>
            <a:ext cx="637024" cy="662016"/>
            <a:chOff x="3280211" y="2800350"/>
            <a:chExt cx="784029" cy="662016"/>
          </a:xfrm>
        </p:grpSpPr>
        <p:sp>
          <p:nvSpPr>
            <p:cNvPr id="44" name="円/楕円 43"/>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45" name="テキスト ボックス 44"/>
            <p:cNvSpPr txBox="1"/>
            <p:nvPr/>
          </p:nvSpPr>
          <p:spPr>
            <a:xfrm>
              <a:off x="3280211" y="2928938"/>
              <a:ext cx="784029"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V.3</a:t>
              </a:r>
              <a:endParaRPr kumimoji="1" lang="ja-JP" altLang="en-US" sz="2400" dirty="0">
                <a:solidFill>
                  <a:prstClr val="black"/>
                </a:solidFill>
                <a:latin typeface="Calibri" panose="020F0502020204030204"/>
                <a:ea typeface="ＭＳ Ｐゴシック"/>
              </a:endParaRPr>
            </a:p>
          </p:txBody>
        </p:sp>
      </p:grpSp>
      <p:grpSp>
        <p:nvGrpSpPr>
          <p:cNvPr id="46" name="グループ化 45"/>
          <p:cNvGrpSpPr/>
          <p:nvPr/>
        </p:nvGrpSpPr>
        <p:grpSpPr>
          <a:xfrm>
            <a:off x="7314822" y="2828762"/>
            <a:ext cx="631665" cy="662016"/>
            <a:chOff x="3280212" y="2800350"/>
            <a:chExt cx="777434" cy="662016"/>
          </a:xfrm>
        </p:grpSpPr>
        <p:sp>
          <p:nvSpPr>
            <p:cNvPr id="47" name="円/楕円 46"/>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48" name="テキスト ボックス 47"/>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V.3</a:t>
              </a:r>
              <a:endParaRPr kumimoji="1" lang="ja-JP" altLang="en-US" sz="2400" dirty="0">
                <a:solidFill>
                  <a:prstClr val="black"/>
                </a:solidFill>
                <a:latin typeface="Calibri" panose="020F0502020204030204"/>
                <a:ea typeface="ＭＳ Ｐゴシック"/>
              </a:endParaRPr>
            </a:p>
          </p:txBody>
        </p:sp>
      </p:grpSp>
      <p:grpSp>
        <p:nvGrpSpPr>
          <p:cNvPr id="49" name="グループ化 48"/>
          <p:cNvGrpSpPr/>
          <p:nvPr/>
        </p:nvGrpSpPr>
        <p:grpSpPr>
          <a:xfrm>
            <a:off x="7849871" y="4053123"/>
            <a:ext cx="631665" cy="662016"/>
            <a:chOff x="3280212" y="2800350"/>
            <a:chExt cx="777434" cy="662016"/>
          </a:xfrm>
        </p:grpSpPr>
        <p:sp>
          <p:nvSpPr>
            <p:cNvPr id="50" name="円/楕円 49"/>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1" name="テキスト ボックス 50"/>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V.2</a:t>
              </a:r>
              <a:endParaRPr kumimoji="1" lang="ja-JP" altLang="en-US" sz="2400" dirty="0">
                <a:solidFill>
                  <a:prstClr val="black"/>
                </a:solidFill>
                <a:latin typeface="Calibri" panose="020F0502020204030204"/>
                <a:ea typeface="ＭＳ Ｐゴシック"/>
              </a:endParaRPr>
            </a:p>
          </p:txBody>
        </p:sp>
      </p:grpSp>
      <p:grpSp>
        <p:nvGrpSpPr>
          <p:cNvPr id="52" name="グループ化 51"/>
          <p:cNvGrpSpPr/>
          <p:nvPr/>
        </p:nvGrpSpPr>
        <p:grpSpPr>
          <a:xfrm>
            <a:off x="5573371" y="5824883"/>
            <a:ext cx="631665" cy="662016"/>
            <a:chOff x="3280212" y="2800350"/>
            <a:chExt cx="777434" cy="662016"/>
          </a:xfrm>
        </p:grpSpPr>
        <p:sp>
          <p:nvSpPr>
            <p:cNvPr id="53" name="円/楕円 52"/>
            <p:cNvSpPr/>
            <p:nvPr/>
          </p:nvSpPr>
          <p:spPr>
            <a:xfrm>
              <a:off x="3280212" y="2800350"/>
              <a:ext cx="777434" cy="662016"/>
            </a:xfrm>
            <a:prstGeom prst="ellipse">
              <a:avLst/>
            </a:prstGeom>
            <a:solidFill>
              <a:schemeClr val="accent1">
                <a:lumMod val="40000"/>
                <a:lumOff val="6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fontAlgn="auto" hangingPunct="1">
                <a:spcBef>
                  <a:spcPts val="0"/>
                </a:spcBef>
                <a:spcAft>
                  <a:spcPts val="0"/>
                </a:spcAft>
              </a:pPr>
              <a:endParaRPr kumimoji="1" lang="ja-JP" altLang="en-US" sz="1800" b="0">
                <a:solidFill>
                  <a:prstClr val="white"/>
                </a:solidFill>
              </a:endParaRPr>
            </a:p>
          </p:txBody>
        </p:sp>
        <p:sp>
          <p:nvSpPr>
            <p:cNvPr id="54" name="テキスト ボックス 53"/>
            <p:cNvSpPr txBox="1"/>
            <p:nvPr/>
          </p:nvSpPr>
          <p:spPr>
            <a:xfrm>
              <a:off x="3280212" y="2928938"/>
              <a:ext cx="777434" cy="461665"/>
            </a:xfrm>
            <a:prstGeom prst="rect">
              <a:avLst/>
            </a:prstGeom>
            <a:noFill/>
          </p:spPr>
          <p:txBody>
            <a:bodyPr wrap="square" rtlCol="0">
              <a:spAutoFit/>
            </a:bodyPr>
            <a:lstStyle/>
            <a:p>
              <a:pPr algn="ctr" eaLnBrk="1" fontAlgn="auto" hangingPunct="1">
                <a:spcBef>
                  <a:spcPts val="0"/>
                </a:spcBef>
                <a:spcAft>
                  <a:spcPts val="0"/>
                </a:spcAft>
              </a:pPr>
              <a:r>
                <a:rPr kumimoji="1" lang="en-US" altLang="ja-JP" sz="2400" dirty="0" smtClean="0">
                  <a:solidFill>
                    <a:prstClr val="black"/>
                  </a:solidFill>
                  <a:latin typeface="Calibri" panose="020F0502020204030204"/>
                  <a:ea typeface="ＭＳ Ｐゴシック"/>
                </a:rPr>
                <a:t>V.4</a:t>
              </a:r>
              <a:endParaRPr kumimoji="1" lang="ja-JP" altLang="en-US" sz="2400" dirty="0">
                <a:solidFill>
                  <a:prstClr val="black"/>
                </a:solidFill>
                <a:latin typeface="Calibri" panose="020F0502020204030204"/>
                <a:ea typeface="ＭＳ Ｐゴシック"/>
              </a:endParaRPr>
            </a:p>
          </p:txBody>
        </p:sp>
      </p:grpSp>
      <p:sp>
        <p:nvSpPr>
          <p:cNvPr id="7" name="左中かっこ 6"/>
          <p:cNvSpPr/>
          <p:nvPr/>
        </p:nvSpPr>
        <p:spPr>
          <a:xfrm>
            <a:off x="6410805" y="5612381"/>
            <a:ext cx="359866" cy="1131097"/>
          </a:xfrm>
          <a:prstGeom prst="leftBrace">
            <a:avLst>
              <a:gd name="adj1" fmla="val 34140"/>
              <a:gd name="adj2" fmla="val 48737"/>
            </a:avLst>
          </a:prstGeom>
          <a:ln w="254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eaLnBrk="1" fontAlgn="auto" hangingPunct="1">
              <a:spcBef>
                <a:spcPts val="0"/>
              </a:spcBef>
              <a:spcAft>
                <a:spcPts val="0"/>
              </a:spcAft>
            </a:pPr>
            <a:endParaRPr kumimoji="1" lang="ja-JP" altLang="en-US" sz="1800" b="0">
              <a:solidFill>
                <a:prstClr val="black"/>
              </a:solidFill>
            </a:endParaRPr>
          </a:p>
        </p:txBody>
      </p:sp>
      <p:sp>
        <p:nvSpPr>
          <p:cNvPr id="55" name="テキスト ボックス 24"/>
          <p:cNvSpPr>
            <a:spLocks noChangeArrowheads="1"/>
          </p:cNvSpPr>
          <p:nvPr/>
        </p:nvSpPr>
        <p:spPr bwMode="auto">
          <a:xfrm>
            <a:off x="-15876" y="7950"/>
            <a:ext cx="97214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fr-FR" altLang="ja-JP" sz="2800" dirty="0" smtClean="0">
                <a:solidFill>
                  <a:srgbClr val="000000"/>
                </a:solidFill>
                <a:ea typeface="ＭＳ Ｐゴシック" pitchFamily="50" charset="-128"/>
                <a:cs typeface="Arial" charset="0"/>
                <a:sym typeface="Calibri" pitchFamily="34" charset="0"/>
              </a:rPr>
              <a:t> </a:t>
            </a:r>
            <a:r>
              <a:rPr lang="fr-FR" altLang="ja-JP" sz="2400" b="0" dirty="0" smtClean="0">
                <a:solidFill>
                  <a:srgbClr val="000000"/>
                </a:solidFill>
                <a:ea typeface="ＭＳ Ｐゴシック" pitchFamily="50" charset="-128"/>
                <a:cs typeface="Arial" charset="0"/>
                <a:sym typeface="Calibri" pitchFamily="34" charset="0"/>
              </a:rPr>
              <a:t>I-1. </a:t>
            </a:r>
            <a:r>
              <a:rPr lang="fr-FR" altLang="ja-JP" sz="2400" b="0" dirty="0">
                <a:solidFill>
                  <a:srgbClr val="000000"/>
                </a:solidFill>
                <a:ea typeface="ＭＳ Ｐゴシック" pitchFamily="50" charset="-128"/>
                <a:cs typeface="Arial" charset="0"/>
                <a:sym typeface="Calibri" pitchFamily="34" charset="0"/>
              </a:rPr>
              <a:t>Transitional provisions of UN </a:t>
            </a:r>
            <a:r>
              <a:rPr lang="fr-FR" altLang="ja-JP" sz="2400" b="0" dirty="0" smtClean="0">
                <a:solidFill>
                  <a:srgbClr val="000000"/>
                </a:solidFill>
                <a:ea typeface="ＭＳ Ｐゴシック" pitchFamily="50" charset="-128"/>
                <a:cs typeface="Arial" charset="0"/>
                <a:sym typeface="Calibri" pitchFamily="34" charset="0"/>
              </a:rPr>
              <a:t>Regulations(3)  </a:t>
            </a:r>
            <a:r>
              <a:rPr lang="fr-FR" altLang="ja-JP" sz="2400" b="0" dirty="0" smtClean="0">
                <a:solidFill>
                  <a:srgbClr val="FF0000"/>
                </a:solidFill>
                <a:ea typeface="ＭＳ Ｐゴシック" pitchFamily="50" charset="-128"/>
                <a:cs typeface="Arial" charset="0"/>
                <a:sym typeface="Calibri" pitchFamily="34" charset="0"/>
              </a:rPr>
              <a:t>–normal case-</a:t>
            </a:r>
            <a:endParaRPr lang="en-US" altLang="ja-JP" sz="2400" b="0" dirty="0">
              <a:ea typeface="ＭＳ Ｐゴシック" pitchFamily="50" charset="-128"/>
              <a:cs typeface="Arial" charset="0"/>
              <a:sym typeface="Calibri" pitchFamily="34" charset="0"/>
            </a:endParaRPr>
          </a:p>
        </p:txBody>
      </p:sp>
      <p:sp>
        <p:nvSpPr>
          <p:cNvPr id="56" name="直線コネクタ 23"/>
          <p:cNvSpPr>
            <a:spLocks noChangeShapeType="1"/>
          </p:cNvSpPr>
          <p:nvPr/>
        </p:nvSpPr>
        <p:spPr bwMode="auto">
          <a:xfrm>
            <a:off x="0" y="512763"/>
            <a:ext cx="9906000" cy="1587"/>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prstClr val="black"/>
              </a:solidFill>
            </a:endParaRPr>
          </a:p>
        </p:txBody>
      </p:sp>
    </p:spTree>
    <p:extLst>
      <p:ext uri="{BB962C8B-B14F-4D97-AF65-F5344CB8AC3E}">
        <p14:creationId xmlns:p14="http://schemas.microsoft.com/office/powerpoint/2010/main" val="42461310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58420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57150" y="60337"/>
            <a:ext cx="98488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smtClean="0">
                <a:solidFill>
                  <a:srgbClr val="000000"/>
                </a:solidFill>
                <a:ea typeface="ＭＳ Ｐゴシック" pitchFamily="50" charset="-128"/>
                <a:cs typeface="Arial" charset="0"/>
                <a:sym typeface="Arial" charset="0"/>
              </a:rPr>
              <a:t>I-2. </a:t>
            </a:r>
            <a:r>
              <a:rPr lang="fr-FR" altLang="ja-JP" sz="2400" b="0" dirty="0" smtClean="0">
                <a:solidFill>
                  <a:srgbClr val="000000"/>
                </a:solidFill>
                <a:ea typeface="ＭＳ Ｐゴシック" pitchFamily="50" charset="-128"/>
                <a:cs typeface="Arial" charset="0"/>
                <a:sym typeface="Calibri" pitchFamily="34" charset="0"/>
              </a:rPr>
              <a:t>draft </a:t>
            </a:r>
            <a:r>
              <a:rPr lang="fr-FR" altLang="ja-JP" sz="2400" b="0" dirty="0">
                <a:solidFill>
                  <a:srgbClr val="000000"/>
                </a:solidFill>
                <a:ea typeface="ＭＳ Ｐゴシック" pitchFamily="50" charset="-128"/>
                <a:cs typeface="Arial" charset="0"/>
                <a:sym typeface="Calibri" pitchFamily="34" charset="0"/>
              </a:rPr>
              <a:t>Q&amp;A document on </a:t>
            </a:r>
            <a:r>
              <a:rPr lang="fr-FR" altLang="ja-JP" sz="2400" b="0" dirty="0" smtClean="0">
                <a:solidFill>
                  <a:srgbClr val="000000"/>
                </a:solidFill>
                <a:ea typeface="ＭＳ Ｐゴシック" pitchFamily="50" charset="-128"/>
                <a:cs typeface="Arial" charset="0"/>
                <a:sym typeface="Calibri" pitchFamily="34" charset="0"/>
              </a:rPr>
              <a:t>Revision </a:t>
            </a:r>
            <a:r>
              <a:rPr lang="fr-FR" altLang="ja-JP" sz="2400" b="0" dirty="0">
                <a:solidFill>
                  <a:srgbClr val="000000"/>
                </a:solidFill>
                <a:ea typeface="ＭＳ Ｐゴシック" pitchFamily="50" charset="-128"/>
                <a:cs typeface="Arial" charset="0"/>
                <a:sym typeface="Calibri" pitchFamily="34" charset="0"/>
              </a:rPr>
              <a:t>3 of the 1958 </a:t>
            </a:r>
            <a:r>
              <a:rPr lang="fr-FR" altLang="ja-JP" sz="2400" b="0" dirty="0" smtClean="0">
                <a:solidFill>
                  <a:srgbClr val="000000"/>
                </a:solidFill>
                <a:ea typeface="ＭＳ Ｐゴシック" pitchFamily="50" charset="-128"/>
                <a:cs typeface="Arial" charset="0"/>
                <a:sym typeface="Calibri" pitchFamily="34" charset="0"/>
              </a:rPr>
              <a:t>Agreement</a:t>
            </a:r>
            <a:endParaRPr lang="ja-JP" altLang="en-US" sz="2800" b="0" dirty="0">
              <a:solidFill>
                <a:srgbClr val="000000"/>
              </a:solidFill>
              <a:ea typeface="ＭＳ Ｐゴシック" pitchFamily="50" charset="-128"/>
              <a:cs typeface="Arial" charset="0"/>
              <a:sym typeface="Arial" charset="0"/>
            </a:endParaRPr>
          </a:p>
        </p:txBody>
      </p:sp>
      <p:sp>
        <p:nvSpPr>
          <p:cNvPr id="50180" name="テキスト ボックス 3"/>
          <p:cNvSpPr>
            <a:spLocks noChangeArrowheads="1"/>
          </p:cNvSpPr>
          <p:nvPr/>
        </p:nvSpPr>
        <p:spPr bwMode="auto">
          <a:xfrm>
            <a:off x="-35310" y="1091637"/>
            <a:ext cx="984885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At the 19</a:t>
            </a:r>
            <a:r>
              <a:rPr lang="en-US" altLang="ja-JP" sz="2400" b="0" baseline="30000" dirty="0" smtClean="0">
                <a:solidFill>
                  <a:srgbClr val="000000"/>
                </a:solidFill>
                <a:ea typeface="ＭＳ Ｐゴシック" pitchFamily="50" charset="-128"/>
                <a:cs typeface="Arial" charset="0"/>
                <a:sym typeface="Calibri" pitchFamily="34" charset="0"/>
              </a:rPr>
              <a:t>th</a:t>
            </a:r>
            <a:r>
              <a:rPr lang="en-US" altLang="ja-JP" sz="2400" b="0" dirty="0" smtClean="0">
                <a:solidFill>
                  <a:srgbClr val="000000"/>
                </a:solidFill>
                <a:ea typeface="ＭＳ Ｐゴシック" pitchFamily="50" charset="-128"/>
                <a:cs typeface="Arial" charset="0"/>
                <a:sym typeface="Calibri" pitchFamily="34" charset="0"/>
              </a:rPr>
              <a:t> Sub-group “1958 Agreement” ,it was agreed that Q&amp;A </a:t>
            </a:r>
            <a:r>
              <a:rPr lang="en-US" altLang="ja-JP" sz="2400" b="0" dirty="0">
                <a:solidFill>
                  <a:srgbClr val="000000"/>
                </a:solidFill>
                <a:ea typeface="ＭＳ Ｐゴシック" pitchFamily="50" charset="-128"/>
                <a:cs typeface="Arial" charset="0"/>
                <a:sym typeface="Calibri" pitchFamily="34" charset="0"/>
              </a:rPr>
              <a:t>document </a:t>
            </a:r>
            <a:r>
              <a:rPr lang="en-US" altLang="ja-JP" sz="2400" b="0" dirty="0" smtClean="0">
                <a:solidFill>
                  <a:srgbClr val="000000"/>
                </a:solidFill>
                <a:ea typeface="ＭＳ Ｐゴシック" pitchFamily="50" charset="-128"/>
                <a:cs typeface="Arial" charset="0"/>
                <a:sym typeface="Calibri" pitchFamily="34" charset="0"/>
              </a:rPr>
              <a:t>on Revision 3 of the 1958 Agreement should be prepared. </a:t>
            </a:r>
          </a:p>
          <a:p>
            <a:pPr marL="800100" lvl="1" indent="-342900">
              <a:buFont typeface="Arial" panose="020B0604020202020204" pitchFamily="34" charset="0"/>
              <a:buChar char="•"/>
            </a:pPr>
            <a:endParaRPr lang="en-US" altLang="ja-JP" sz="2400" b="0" dirty="0">
              <a:solidFill>
                <a:srgbClr val="000000"/>
              </a:solidFill>
              <a:ea typeface="ＭＳ Ｐゴシック" pitchFamily="50" charset="-128"/>
              <a:cs typeface="Arial" charset="0"/>
              <a:sym typeface="Calibri" pitchFamily="34" charset="0"/>
            </a:endParaRPr>
          </a:p>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Q&amp;A </a:t>
            </a:r>
            <a:r>
              <a:rPr lang="en-US" altLang="ja-JP" sz="2400" b="0" dirty="0">
                <a:solidFill>
                  <a:srgbClr val="000000"/>
                </a:solidFill>
                <a:ea typeface="ＭＳ Ｐゴシック" pitchFamily="50" charset="-128"/>
                <a:cs typeface="Arial" charset="0"/>
                <a:sym typeface="Calibri" pitchFamily="34" charset="0"/>
              </a:rPr>
              <a:t>document on </a:t>
            </a:r>
            <a:r>
              <a:rPr lang="en-US" altLang="ja-JP" sz="2400" b="0" dirty="0" smtClean="0">
                <a:solidFill>
                  <a:srgbClr val="000000"/>
                </a:solidFill>
                <a:ea typeface="ＭＳ Ｐゴシック" pitchFamily="50" charset="-128"/>
                <a:cs typeface="Arial" charset="0"/>
                <a:sym typeface="Calibri" pitchFamily="34" charset="0"/>
              </a:rPr>
              <a:t>Revision </a:t>
            </a:r>
            <a:r>
              <a:rPr lang="en-US" altLang="ja-JP" sz="2400" b="0" dirty="0">
                <a:solidFill>
                  <a:srgbClr val="000000"/>
                </a:solidFill>
                <a:ea typeface="ＭＳ Ｐゴシック" pitchFamily="50" charset="-128"/>
                <a:cs typeface="Arial" charset="0"/>
                <a:sym typeface="Calibri" pitchFamily="34" charset="0"/>
              </a:rPr>
              <a:t>3 of the 1958 Agreement </a:t>
            </a:r>
            <a:r>
              <a:rPr lang="en-US" altLang="ja-JP" sz="2400" b="0" dirty="0" smtClean="0">
                <a:solidFill>
                  <a:srgbClr val="000000"/>
                </a:solidFill>
                <a:ea typeface="ＭＳ Ｐゴシック" pitchFamily="50" charset="-128"/>
                <a:cs typeface="Arial" charset="0"/>
                <a:sym typeface="Calibri" pitchFamily="34" charset="0"/>
              </a:rPr>
              <a:t>would be submitted to WP.29 hopefully at March, 2017 session.</a:t>
            </a:r>
          </a:p>
          <a:p>
            <a:pPr marL="800100" lvl="1" indent="-342900">
              <a:buFont typeface="Arial" panose="020B0604020202020204" pitchFamily="34" charset="0"/>
              <a:buChar char="•"/>
            </a:pPr>
            <a:endParaRPr lang="en-US" altLang="ja-JP" sz="2400" b="0" dirty="0">
              <a:solidFill>
                <a:srgbClr val="000000"/>
              </a:solidFill>
              <a:ea typeface="ＭＳ Ｐゴシック" pitchFamily="50" charset="-128"/>
              <a:cs typeface="Arial" charset="0"/>
              <a:sym typeface="Calibri" pitchFamily="34" charset="0"/>
            </a:endParaRPr>
          </a:p>
          <a:p>
            <a:pPr marL="800100" lvl="1" indent="-342900">
              <a:buFont typeface="Arial" panose="020B0604020202020204" pitchFamily="34" charset="0"/>
              <a:buChar char="•"/>
            </a:pPr>
            <a:r>
              <a:rPr lang="en-US" altLang="ja-JP" sz="2400" b="0" dirty="0" smtClean="0">
                <a:solidFill>
                  <a:srgbClr val="000000"/>
                </a:solidFill>
                <a:ea typeface="ＭＳ Ｐゴシック" pitchFamily="50" charset="-128"/>
                <a:cs typeface="Arial" charset="0"/>
                <a:sym typeface="Calibri" pitchFamily="34" charset="0"/>
              </a:rPr>
              <a:t>FYR, Q&amp;A document </a:t>
            </a:r>
            <a:r>
              <a:rPr lang="en-US" altLang="ja-JP" sz="2400" b="0" dirty="0">
                <a:solidFill>
                  <a:srgbClr val="000000"/>
                </a:solidFill>
                <a:ea typeface="ＭＳ Ｐゴシック" pitchFamily="50" charset="-128"/>
                <a:cs typeface="Arial" charset="0"/>
                <a:sym typeface="Calibri" pitchFamily="34" charset="0"/>
              </a:rPr>
              <a:t>on IWVTA and the UN R0 prepared by </a:t>
            </a:r>
            <a:r>
              <a:rPr lang="en-US" altLang="ja-JP" sz="2400" b="0" dirty="0" smtClean="0">
                <a:solidFill>
                  <a:srgbClr val="000000"/>
                </a:solidFill>
                <a:ea typeface="ＭＳ Ｐゴシック" pitchFamily="50" charset="-128"/>
                <a:cs typeface="Arial" charset="0"/>
                <a:sym typeface="Calibri" pitchFamily="34" charset="0"/>
              </a:rPr>
              <a:t>Sub-group “UN R0” </a:t>
            </a:r>
            <a:r>
              <a:rPr lang="en-US" altLang="ja-JP" sz="2400" b="0" dirty="0">
                <a:solidFill>
                  <a:srgbClr val="000000"/>
                </a:solidFill>
                <a:ea typeface="ＭＳ Ｐゴシック" pitchFamily="50" charset="-128"/>
                <a:cs typeface="Arial" charset="0"/>
                <a:sym typeface="Calibri" pitchFamily="34" charset="0"/>
              </a:rPr>
              <a:t>was already submitted to WP.29. Refer to document WP.29-167-10</a:t>
            </a:r>
            <a:r>
              <a:rPr lang="en-US" altLang="ja-JP" sz="2400" b="0" dirty="0" smtClean="0">
                <a:solidFill>
                  <a:srgbClr val="000000"/>
                </a:solidFill>
                <a:ea typeface="ＭＳ Ｐゴシック" pitchFamily="50" charset="-128"/>
                <a:cs typeface="Arial" charset="0"/>
                <a:sym typeface="Calibri" pitchFamily="34" charset="0"/>
              </a:rPr>
              <a:t>.</a:t>
            </a:r>
            <a:endParaRPr lang="en-US" altLang="ja-JP" sz="2400" b="0" dirty="0">
              <a:solidFill>
                <a:srgbClr val="000000"/>
              </a:solidFill>
              <a:ea typeface="ＭＳ Ｐゴシック" pitchFamily="50" charset="-128"/>
              <a:cs typeface="Arial" charset="0"/>
              <a:sym typeface="Calibri" pitchFamily="34" charset="0"/>
            </a:endParaRPr>
          </a:p>
        </p:txBody>
      </p:sp>
    </p:spTree>
    <p:extLst>
      <p:ext uri="{BB962C8B-B14F-4D97-AF65-F5344CB8AC3E}">
        <p14:creationId xmlns:p14="http://schemas.microsoft.com/office/powerpoint/2010/main" val="20949849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4DA456B1-28E7-467D-BA6C-8D7403AE2C9F}" type="slidenum">
              <a:rPr lang="ja-JP" altLang="en-US" smtClean="0"/>
              <a:pPr/>
              <a:t>8</a:t>
            </a:fld>
            <a:endParaRPr lang="en-US" altLang="ja-JP"/>
          </a:p>
        </p:txBody>
      </p:sp>
      <p:sp>
        <p:nvSpPr>
          <p:cNvPr id="3" name="直線コネクタ 23"/>
          <p:cNvSpPr>
            <a:spLocks noChangeShapeType="1"/>
          </p:cNvSpPr>
          <p:nvPr/>
        </p:nvSpPr>
        <p:spPr bwMode="auto">
          <a:xfrm>
            <a:off x="0" y="54868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4" name="テキスト ボックス 24"/>
          <p:cNvSpPr>
            <a:spLocks noChangeArrowheads="1"/>
          </p:cNvSpPr>
          <p:nvPr/>
        </p:nvSpPr>
        <p:spPr bwMode="auto">
          <a:xfrm>
            <a:off x="57150" y="44624"/>
            <a:ext cx="96123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smtClean="0">
                <a:solidFill>
                  <a:srgbClr val="000000"/>
                </a:solidFill>
                <a:ea typeface="ＭＳ Ｐゴシック" pitchFamily="50" charset="-128"/>
                <a:cs typeface="Arial" charset="0"/>
                <a:sym typeface="Arial" charset="0"/>
              </a:rPr>
              <a:t>II-3. Major results of UN R0 Pretesting and their reflection in UN R0</a:t>
            </a:r>
            <a:endParaRPr lang="ja-JP" altLang="en-US" sz="2400" b="0" dirty="0">
              <a:solidFill>
                <a:srgbClr val="000000"/>
              </a:solidFill>
              <a:ea typeface="ＭＳ Ｐゴシック" pitchFamily="50" charset="-128"/>
              <a:cs typeface="Arial" charset="0"/>
              <a:sym typeface="Arial" charset="0"/>
            </a:endParaRPr>
          </a:p>
        </p:txBody>
      </p:sp>
      <p:sp>
        <p:nvSpPr>
          <p:cNvPr id="6" name="テキスト ボックス 5"/>
          <p:cNvSpPr txBox="1"/>
          <p:nvPr/>
        </p:nvSpPr>
        <p:spPr>
          <a:xfrm>
            <a:off x="632520" y="1196752"/>
            <a:ext cx="8784976" cy="4832092"/>
          </a:xfrm>
          <a:prstGeom prst="rect">
            <a:avLst/>
          </a:prstGeom>
          <a:solidFill>
            <a:schemeClr val="bg1"/>
          </a:solidFill>
          <a:ln w="19050">
            <a:noFill/>
          </a:ln>
        </p:spPr>
        <p:txBody>
          <a:bodyPr wrap="square" rtlCol="0">
            <a:spAutoFit/>
          </a:bodyPr>
          <a:lstStyle/>
          <a:p>
            <a:pPr marL="457200" indent="-457200">
              <a:buFont typeface="Arial" panose="020B0604020202020204" pitchFamily="34" charset="0"/>
              <a:buChar char="•"/>
            </a:pPr>
            <a:r>
              <a:rPr kumimoji="1" lang="en-US" altLang="ja-JP" sz="2800" b="0" dirty="0" smtClean="0">
                <a:latin typeface="Arial" panose="020B0604020202020204" pitchFamily="34" charset="0"/>
                <a:ea typeface="+mn-ea"/>
                <a:cs typeface="Arial" panose="020B0604020202020204" pitchFamily="34" charset="0"/>
              </a:rPr>
              <a:t>Pretesting successfully confirmed concept developed for IWVTA</a:t>
            </a:r>
          </a:p>
          <a:p>
            <a:pPr marL="457200" indent="-457200">
              <a:buFont typeface="Arial" panose="020B0604020202020204" pitchFamily="34" charset="0"/>
              <a:buChar char="•"/>
            </a:pPr>
            <a:r>
              <a:rPr kumimoji="1" lang="en-US" altLang="ja-JP" sz="2800" b="0" dirty="0" smtClean="0">
                <a:latin typeface="Arial" panose="020B0604020202020204" pitchFamily="34" charset="0"/>
                <a:ea typeface="+mn-ea"/>
                <a:cs typeface="Arial" panose="020B0604020202020204" pitchFamily="34" charset="0"/>
              </a:rPr>
              <a:t>Several points for optimization of the draft are identified and included in updated UN Regulation No.0. </a:t>
            </a:r>
          </a:p>
          <a:p>
            <a:pPr marL="457200" indent="-457200">
              <a:buFont typeface="Arial" panose="020B0604020202020204" pitchFamily="34" charset="0"/>
              <a:buChar char="•"/>
            </a:pPr>
            <a:r>
              <a:rPr kumimoji="1" lang="en-US" altLang="ja-JP" sz="2800" b="0" dirty="0" smtClean="0">
                <a:latin typeface="Arial" panose="020B0604020202020204" pitchFamily="34" charset="0"/>
                <a:ea typeface="+mn-ea"/>
                <a:cs typeface="Arial" panose="020B0604020202020204" pitchFamily="34" charset="0"/>
              </a:rPr>
              <a:t>Guidance for practical application was developed and should be made available together with adopted UN Regulation No.0.</a:t>
            </a:r>
          </a:p>
          <a:p>
            <a:pPr marL="457200" indent="-457200">
              <a:buFont typeface="Arial" panose="020B0604020202020204" pitchFamily="34" charset="0"/>
              <a:buChar char="•"/>
            </a:pPr>
            <a:r>
              <a:rPr kumimoji="1" lang="en-US" altLang="ja-JP" sz="2800" b="0" dirty="0" smtClean="0">
                <a:latin typeface="Arial" panose="020B0604020202020204" pitchFamily="34" charset="0"/>
                <a:ea typeface="+mn-ea"/>
                <a:cs typeface="Arial" panose="020B0604020202020204" pitchFamily="34" charset="0"/>
              </a:rPr>
              <a:t>The outcome of UN R0 pretesting will be reflected in UN R0 which is planned to be submitted to WP.29 at its November, 2016 session.</a:t>
            </a:r>
            <a:endParaRPr kumimoji="1" lang="ja-JP" altLang="en-US" sz="2800" b="0" dirty="0">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01080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直線コネクタ 23"/>
          <p:cNvSpPr>
            <a:spLocks noChangeShapeType="1"/>
          </p:cNvSpPr>
          <p:nvPr/>
        </p:nvSpPr>
        <p:spPr bwMode="auto">
          <a:xfrm>
            <a:off x="0" y="584200"/>
            <a:ext cx="9906000" cy="1588"/>
          </a:xfrm>
          <a:prstGeom prst="line">
            <a:avLst/>
          </a:prstGeom>
          <a:noFill/>
          <a:ln w="381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GB">
              <a:solidFill>
                <a:srgbClr val="000000"/>
              </a:solidFill>
            </a:endParaRPr>
          </a:p>
        </p:txBody>
      </p:sp>
      <p:sp>
        <p:nvSpPr>
          <p:cNvPr id="50179" name="テキスト ボックス 24"/>
          <p:cNvSpPr>
            <a:spLocks noChangeArrowheads="1"/>
          </p:cNvSpPr>
          <p:nvPr/>
        </p:nvSpPr>
        <p:spPr bwMode="auto">
          <a:xfrm>
            <a:off x="57150" y="60337"/>
            <a:ext cx="867627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altLang="ja-JP" sz="2400" b="0" dirty="0" smtClean="0">
                <a:solidFill>
                  <a:srgbClr val="000000"/>
                </a:solidFill>
                <a:ea typeface="ＭＳ Ｐゴシック" pitchFamily="50" charset="-128"/>
                <a:cs typeface="Arial" charset="0"/>
                <a:sym typeface="Arial" charset="0"/>
              </a:rPr>
              <a:t>II-4. Updated </a:t>
            </a:r>
            <a:r>
              <a:rPr lang="fr-FR" altLang="ja-JP" sz="2400" b="0" dirty="0" smtClean="0">
                <a:solidFill>
                  <a:srgbClr val="000000"/>
                </a:solidFill>
                <a:ea typeface="ＭＳ Ｐゴシック" pitchFamily="50" charset="-128"/>
                <a:cs typeface="Arial" charset="0"/>
                <a:sym typeface="Calibri" pitchFamily="34" charset="0"/>
              </a:rPr>
              <a:t>Q&amp;A </a:t>
            </a:r>
            <a:r>
              <a:rPr lang="fr-FR" altLang="ja-JP" sz="2400" b="0" dirty="0">
                <a:solidFill>
                  <a:srgbClr val="000000"/>
                </a:solidFill>
                <a:ea typeface="ＭＳ Ｐゴシック" pitchFamily="50" charset="-128"/>
                <a:cs typeface="Arial" charset="0"/>
                <a:sym typeface="Calibri" pitchFamily="34" charset="0"/>
              </a:rPr>
              <a:t>document on </a:t>
            </a:r>
            <a:r>
              <a:rPr lang="fr-FR" altLang="ja-JP" sz="2400" b="0" dirty="0" smtClean="0">
                <a:solidFill>
                  <a:srgbClr val="000000"/>
                </a:solidFill>
                <a:ea typeface="ＭＳ Ｐゴシック" pitchFamily="50" charset="-128"/>
                <a:cs typeface="Arial" charset="0"/>
                <a:sym typeface="Calibri" pitchFamily="34" charset="0"/>
              </a:rPr>
              <a:t>UN R0 and IWVTA</a:t>
            </a:r>
            <a:endParaRPr lang="ja-JP" altLang="en-US" sz="2800" b="0" dirty="0">
              <a:solidFill>
                <a:srgbClr val="000000"/>
              </a:solidFill>
              <a:ea typeface="ＭＳ Ｐゴシック" pitchFamily="50" charset="-128"/>
              <a:cs typeface="Arial" charset="0"/>
              <a:sym typeface="Arial" charset="0"/>
            </a:endParaRPr>
          </a:p>
        </p:txBody>
      </p:sp>
      <p:graphicFrame>
        <p:nvGraphicFramePr>
          <p:cNvPr id="3" name="表 2"/>
          <p:cNvGraphicFramePr>
            <a:graphicFrameLocks noGrp="1"/>
          </p:cNvGraphicFramePr>
          <p:nvPr>
            <p:extLst>
              <p:ext uri="{D42A27DB-BD31-4B8C-83A1-F6EECF244321}">
                <p14:modId xmlns:p14="http://schemas.microsoft.com/office/powerpoint/2010/main" val="2490615017"/>
              </p:ext>
            </p:extLst>
          </p:nvPr>
        </p:nvGraphicFramePr>
        <p:xfrm>
          <a:off x="560512" y="1340768"/>
          <a:ext cx="8748972" cy="4752528"/>
        </p:xfrm>
        <a:graphic>
          <a:graphicData uri="http://schemas.openxmlformats.org/drawingml/2006/table">
            <a:tbl>
              <a:tblPr firstRow="1" bandRow="1">
                <a:tableStyleId>{69CF1AB2-1976-4502-BF36-3FF5EA218861}</a:tableStyleId>
              </a:tblPr>
              <a:tblGrid>
                <a:gridCol w="8748972"/>
              </a:tblGrid>
              <a:tr h="918556">
                <a:tc>
                  <a:txBody>
                    <a:bodyPr/>
                    <a:lstStyle/>
                    <a:p>
                      <a:r>
                        <a:rPr kumimoji="1" lang="en-US" altLang="ja-JP" sz="2000" b="0" dirty="0" smtClean="0">
                          <a:solidFill>
                            <a:schemeClr val="tx1"/>
                          </a:solidFill>
                          <a:latin typeface="Arial" panose="020B0604020202020204" pitchFamily="34" charset="0"/>
                          <a:ea typeface="+mj-ea"/>
                          <a:cs typeface="Arial" panose="020B0604020202020204" pitchFamily="34" charset="0"/>
                        </a:rPr>
                        <a:t>Q14</a:t>
                      </a:r>
                      <a:r>
                        <a:rPr kumimoji="1" lang="en-US" altLang="ja-JP" sz="2000" b="0" dirty="0" smtClean="0">
                          <a:solidFill>
                            <a:srgbClr val="FF0000"/>
                          </a:solidFill>
                          <a:latin typeface="Arial" panose="020B0604020202020204" pitchFamily="34" charset="0"/>
                          <a:ea typeface="+mj-ea"/>
                          <a:cs typeface="Arial" panose="020B0604020202020204" pitchFamily="34" charset="0"/>
                        </a:rPr>
                        <a:t>(added)</a:t>
                      </a:r>
                      <a:r>
                        <a:rPr kumimoji="1" lang="en-US" altLang="ja-JP" sz="2000" b="0" dirty="0" smtClean="0">
                          <a:solidFill>
                            <a:schemeClr val="tx1"/>
                          </a:solidFill>
                          <a:latin typeface="Arial" panose="020B0604020202020204" pitchFamily="34" charset="0"/>
                          <a:ea typeface="+mj-ea"/>
                          <a:cs typeface="Arial" panose="020B0604020202020204" pitchFamily="34" charset="0"/>
                        </a:rPr>
                        <a:t>: </a:t>
                      </a:r>
                      <a:r>
                        <a:rPr lang="en-GB" altLang="ja-JP" sz="2000" b="0" kern="1200" dirty="0" smtClean="0">
                          <a:solidFill>
                            <a:schemeClr val="dk1"/>
                          </a:solidFill>
                          <a:effectLst/>
                          <a:latin typeface="Arial" panose="020B0604020202020204" pitchFamily="34" charset="0"/>
                          <a:ea typeface="+mn-ea"/>
                          <a:cs typeface="Arial" panose="020B0604020202020204" pitchFamily="34" charset="0"/>
                        </a:rPr>
                        <a:t>Shall the "vehicle type" in national / regional type approval be aligned with the “vehicle type” in UNR0?</a:t>
                      </a:r>
                      <a:endParaRPr kumimoji="1" lang="ja-JP" altLang="en-US" sz="2000" b="0" dirty="0">
                        <a:solidFill>
                          <a:schemeClr val="tx1"/>
                        </a:solidFill>
                        <a:latin typeface="Arial" panose="020B0604020202020204" pitchFamily="34" charset="0"/>
                        <a:ea typeface="+mj-ea"/>
                        <a:cs typeface="Arial" panose="020B0604020202020204" pitchFamily="34" charset="0"/>
                      </a:endParaRPr>
                    </a:p>
                  </a:txBody>
                  <a:tcPr anchor="ctr"/>
                </a:tc>
              </a:tr>
              <a:tr h="519183">
                <a:tc>
                  <a:txBody>
                    <a:bodyPr/>
                    <a:lstStyle/>
                    <a:p>
                      <a:r>
                        <a:rPr kumimoji="1" lang="en-US" altLang="ja-JP" sz="2000" dirty="0" smtClean="0">
                          <a:latin typeface="Arial" panose="020B0604020202020204" pitchFamily="34" charset="0"/>
                          <a:cs typeface="Arial" panose="020B0604020202020204" pitchFamily="34" charset="0"/>
                        </a:rPr>
                        <a:t>Answer to Q14:</a:t>
                      </a:r>
                      <a:endParaRPr kumimoji="1" lang="ja-JP" altLang="en-US" sz="2000" dirty="0">
                        <a:latin typeface="Arial" panose="020B0604020202020204" pitchFamily="34" charset="0"/>
                        <a:cs typeface="Arial" panose="020B0604020202020204" pitchFamily="34" charset="0"/>
                      </a:endParaRPr>
                    </a:p>
                  </a:txBody>
                  <a:tcPr anchor="ctr"/>
                </a:tc>
              </a:tr>
              <a:tr h="3314789">
                <a:tc>
                  <a:txBody>
                    <a:bodyPr/>
                    <a:lstStyle/>
                    <a:p>
                      <a:r>
                        <a:rPr kumimoji="1" lang="en-US" altLang="ja-JP" sz="2000" dirty="0" smtClean="0">
                          <a:latin typeface="Arial" panose="020B0604020202020204" pitchFamily="34" charset="0"/>
                          <a:cs typeface="Arial" panose="020B0604020202020204" pitchFamily="34" charset="0"/>
                        </a:rPr>
                        <a:t>No, the "vehicle type" using at national / regional type approval need not to be aligned with the “vehicle type“ in UN Regulation No.0.   When the definition of “vehicle type” in UNR0 is different from the “vehicle type” in national / regional type approval scheme, the “vehicle type” in UNR0 can be transposed into the "vehicle type" in national / regional type approval.   The document IWVTA-SGR0-19-05 provides the guidance in detail concerning how the “vehicle type” in UNR0 is transposed into the "vehicle type" in national / regional type approval, using three concrete examples. </a:t>
                      </a:r>
                      <a:endParaRPr kumimoji="1" lang="ja-JP" altLang="en-US" sz="2000" dirty="0">
                        <a:latin typeface="Arial" panose="020B0604020202020204" pitchFamily="34" charset="0"/>
                        <a:cs typeface="Arial" panose="020B0604020202020204" pitchFamily="34" charset="0"/>
                      </a:endParaRPr>
                    </a:p>
                  </a:txBody>
                  <a:tcPr anchor="ctr"/>
                </a:tc>
              </a:tr>
            </a:tbl>
          </a:graphicData>
        </a:graphic>
      </p:graphicFrame>
    </p:spTree>
    <p:extLst>
      <p:ext uri="{BB962C8B-B14F-4D97-AF65-F5344CB8AC3E}">
        <p14:creationId xmlns:p14="http://schemas.microsoft.com/office/powerpoint/2010/main" val="1963786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8_Office テーマ">
  <a:themeElements>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7_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1400" b="1" i="0" u="none" strike="noStrike" cap="none" normalizeH="0" baseline="0" smtClean="0">
            <a:ln>
              <a:noFill/>
            </a:ln>
            <a:solidFill>
              <a:schemeClr val="tx1"/>
            </a:solidFill>
            <a:effectLst/>
            <a:latin typeface="Arial" pitchFamily="34" charset="0"/>
            <a:ea typeface="ＭＳ Ｐゴシック" pitchFamily="34" charset="-128"/>
          </a:defRPr>
        </a:defPPr>
      </a:lstStyle>
    </a:lnDef>
  </a:objectDefaults>
  <a:extraClrSchemeLst>
    <a:extraClrScheme>
      <a:clrScheme name="Office テーマ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ICA">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7805</TotalTime>
  <Pages>0</Pages>
  <Words>1713</Words>
  <Characters>0</Characters>
  <Application>Microsoft Office PowerPoint</Application>
  <DocSecurity>0</DocSecurity>
  <PresentationFormat>A4 Paper (210x297 mm)</PresentationFormat>
  <Lines>0</Lines>
  <Paragraphs>316</Paragraphs>
  <Slides>17</Slides>
  <Notes>1</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17</vt:i4>
      </vt:variant>
    </vt:vector>
  </HeadingPairs>
  <TitlesOfParts>
    <vt:vector size="23" baseType="lpstr">
      <vt:lpstr>8_Office テーマ</vt:lpstr>
      <vt:lpstr>Office テーマ</vt:lpstr>
      <vt:lpstr>OICA</vt:lpstr>
      <vt:lpstr>1_Thème Office</vt:lpstr>
      <vt:lpstr>Thème Office</vt:lpstr>
      <vt:lpstr>ワークシート</vt:lpstr>
      <vt:lpstr>Report to 169th WP.29 session from  the 21st IWVTA Informal Group meeting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髯懈圜・ｽ・ｽ髯懶ｽｨ雋贋ｼ夲ｽｽ・ｺ繝ｻ・､鬯ｨ・ｾ陞溘ｈﾂ繝ｻ</Company>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繧ｹ繝ｩ繧､繝・1</dc:title>
  <dc:creator>陦梧帆諠・ｱ蛹匁耳騾ｲ隱ｲ</dc:creator>
  <cp:lastModifiedBy>Nissler</cp:lastModifiedBy>
  <cp:revision>2609</cp:revision>
  <cp:lastPrinted>2016-06-20T07:54:11Z</cp:lastPrinted>
  <dcterms:created xsi:type="dcterms:W3CDTF">2013-05-22T07:56:00Z</dcterms:created>
  <dcterms:modified xsi:type="dcterms:W3CDTF">2016-06-20T07:55:26Z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1041-8.1.0.3373</vt:lpwstr>
  </property>
</Properties>
</file>