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 id="2147483932" r:id="rId2"/>
    <p:sldMasterId id="2147488690" r:id="rId3"/>
  </p:sldMasterIdLst>
  <p:notesMasterIdLst>
    <p:notesMasterId r:id="rId15"/>
  </p:notesMasterIdLst>
  <p:handoutMasterIdLst>
    <p:handoutMasterId r:id="rId16"/>
  </p:handoutMasterIdLst>
  <p:sldIdLst>
    <p:sldId id="448" r:id="rId4"/>
    <p:sldId id="449" r:id="rId5"/>
    <p:sldId id="526" r:id="rId6"/>
    <p:sldId id="517" r:id="rId7"/>
    <p:sldId id="518" r:id="rId8"/>
    <p:sldId id="519" r:id="rId9"/>
    <p:sldId id="505" r:id="rId10"/>
    <p:sldId id="506" r:id="rId11"/>
    <p:sldId id="521" r:id="rId12"/>
    <p:sldId id="511" r:id="rId13"/>
    <p:sldId id="512" r:id="rId14"/>
  </p:sldIdLst>
  <p:sldSz cx="9906000" cy="6858000" type="A4"/>
  <p:notesSz cx="6735763" cy="9866313"/>
  <p:defaultTextStyle>
    <a:defPPr>
      <a:defRPr lang="zh-CN"/>
    </a:defPPr>
    <a:lvl1pPr algn="l" rtl="0" eaLnBrk="0" fontAlgn="base" hangingPunct="0">
      <a:spcBef>
        <a:spcPct val="0"/>
      </a:spcBef>
      <a:spcAft>
        <a:spcPct val="0"/>
      </a:spcAft>
      <a:defRPr sz="1400" b="1"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sz="1400" b="1"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sz="1400" b="1"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sz="1400" b="1"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sz="1400" b="1" kern="1200">
        <a:solidFill>
          <a:schemeClr val="tx1"/>
        </a:solidFill>
        <a:latin typeface="Arial" charset="0"/>
        <a:ea typeface="SimSun" pitchFamily="2" charset="-122"/>
        <a:cs typeface="+mn-cs"/>
      </a:defRPr>
    </a:lvl5pPr>
    <a:lvl6pPr marL="2286000" algn="l" defTabSz="914400" rtl="0" eaLnBrk="1" latinLnBrk="0" hangingPunct="1">
      <a:defRPr sz="1400" b="1" kern="1200">
        <a:solidFill>
          <a:schemeClr val="tx1"/>
        </a:solidFill>
        <a:latin typeface="Arial" charset="0"/>
        <a:ea typeface="SimSun" pitchFamily="2" charset="-122"/>
        <a:cs typeface="+mn-cs"/>
      </a:defRPr>
    </a:lvl6pPr>
    <a:lvl7pPr marL="2743200" algn="l" defTabSz="914400" rtl="0" eaLnBrk="1" latinLnBrk="0" hangingPunct="1">
      <a:defRPr sz="1400" b="1" kern="1200">
        <a:solidFill>
          <a:schemeClr val="tx1"/>
        </a:solidFill>
        <a:latin typeface="Arial" charset="0"/>
        <a:ea typeface="SimSun" pitchFamily="2" charset="-122"/>
        <a:cs typeface="+mn-cs"/>
      </a:defRPr>
    </a:lvl7pPr>
    <a:lvl8pPr marL="3200400" algn="l" defTabSz="914400" rtl="0" eaLnBrk="1" latinLnBrk="0" hangingPunct="1">
      <a:defRPr sz="1400" b="1" kern="1200">
        <a:solidFill>
          <a:schemeClr val="tx1"/>
        </a:solidFill>
        <a:latin typeface="Arial" charset="0"/>
        <a:ea typeface="SimSun" pitchFamily="2" charset="-122"/>
        <a:cs typeface="+mn-cs"/>
      </a:defRPr>
    </a:lvl8pPr>
    <a:lvl9pPr marL="3657600" algn="l" defTabSz="914400" rtl="0" eaLnBrk="1" latinLnBrk="0" hangingPunct="1">
      <a:defRPr sz="1400" b="1" kern="1200">
        <a:solidFill>
          <a:schemeClr val="tx1"/>
        </a:solidFill>
        <a:latin typeface="Arial" charset="0"/>
        <a:ea typeface="SimSun" pitchFamily="2" charset="-122"/>
        <a:cs typeface="+mn-cs"/>
      </a:defRPr>
    </a:lvl9pPr>
  </p:defaultTextStyle>
  <p:extLst>
    <p:ext uri="{EFAFB233-063F-42B5-8137-9DF3F51BA10A}">
      <p15:sldGuideLst xmlns:p15="http://schemas.microsoft.com/office/powerpoint/2012/main">
        <p15:guide id="1" orient="horz" pos="2087">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8000"/>
    <a:srgbClr val="24B42B"/>
    <a:srgbClr val="339933"/>
    <a:srgbClr val="FFFFCC"/>
    <a:srgbClr val="5D7EB3"/>
    <a:srgbClr val="7199C9"/>
    <a:srgbClr val="ABC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5863" autoAdjust="0"/>
  </p:normalViewPr>
  <p:slideViewPr>
    <p:cSldViewPr>
      <p:cViewPr varScale="1">
        <p:scale>
          <a:sx n="125" d="100"/>
          <a:sy n="125" d="100"/>
        </p:scale>
        <p:origin x="1086" y="90"/>
      </p:cViewPr>
      <p:guideLst>
        <p:guide orient="horz" pos="2087"/>
        <p:guide pos="3121"/>
      </p:guideLst>
    </p:cSldViewPr>
  </p:slideViewPr>
  <p:notesTextViewPr>
    <p:cViewPr>
      <p:scale>
        <a:sx n="1" d="1"/>
        <a:sy n="1" d="1"/>
      </p:scale>
      <p:origin x="0" y="0"/>
    </p:cViewPr>
  </p:notesTextViewPr>
  <p:sorterViewPr>
    <p:cViewPr>
      <p:scale>
        <a:sx n="100" d="100"/>
        <a:sy n="100" d="100"/>
      </p:scale>
      <p:origin x="0" y="3902"/>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wrap="square" lIns="91440" tIns="45720" rIns="91440" bIns="45720" numCol="1" anchor="t" anchorCtr="0" compatLnSpc="1">
            <a:prstTxWarp prst="textNoShape">
              <a:avLst/>
            </a:prstTxWarp>
          </a:bodyPr>
          <a:lstStyle>
            <a:lvl1pPr>
              <a:defRPr kumimoji="1" sz="1200"/>
            </a:lvl1pPr>
          </a:lstStyle>
          <a:p>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wrap="square" lIns="91440" tIns="45720" rIns="91440" bIns="45720" numCol="1" anchor="t" anchorCtr="0" compatLnSpc="1">
            <a:prstTxWarp prst="textNoShape">
              <a:avLst/>
            </a:prstTxWarp>
          </a:bodyPr>
          <a:lstStyle>
            <a:lvl1pPr algn="r">
              <a:defRPr kumimoji="1" sz="1200"/>
            </a:lvl1pPr>
          </a:lstStyle>
          <a:p>
            <a:fld id="{7E4F9B1F-A275-484E-839C-8F045487DA2D}" type="datetime1">
              <a:rPr lang="ja-JP" altLang="en-US"/>
              <a:pPr/>
              <a:t>2016/3/7</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wrap="square" lIns="91440" tIns="45720" rIns="91440" bIns="45720" numCol="1" anchor="b" anchorCtr="0" compatLnSpc="1">
            <a:prstTxWarp prst="textNoShape">
              <a:avLst/>
            </a:prstTxWarp>
          </a:bodyPr>
          <a:lstStyle>
            <a:lvl1pPr>
              <a:defRPr kumimoji="1" sz="1200"/>
            </a:lvl1pPr>
          </a:lstStyle>
          <a:p>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a:defRPr kumimoji="1" sz="1200"/>
            </a:lvl1pPr>
          </a:lstStyle>
          <a:p>
            <a:fld id="{C7A3693D-4C4F-4431-A665-67F52DAA4989}" type="slidenum">
              <a:rPr lang="ja-JP" altLang="en-US"/>
              <a:pPr/>
              <a:t>‹#›</a:t>
            </a:fld>
            <a:endParaRPr lang="ja-JP" altLang="en-US"/>
          </a:p>
        </p:txBody>
      </p:sp>
    </p:spTree>
    <p:extLst>
      <p:ext uri="{BB962C8B-B14F-4D97-AF65-F5344CB8AC3E}">
        <p14:creationId xmlns:p14="http://schemas.microsoft.com/office/powerpoint/2010/main" val="3668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t" anchorCtr="0" compatLnSpc="1">
            <a:prstTxWarp prst="textNoShape">
              <a:avLst/>
            </a:prstTxWarp>
          </a:bodyPr>
          <a:lstStyle>
            <a:lvl1pPr algn="ctr">
              <a:defRPr>
                <a:ea typeface="ＭＳ Ｐゴシック" pitchFamily="50" charset="-128"/>
              </a:defRPr>
            </a:lvl1pPr>
          </a:lstStyle>
          <a:p>
            <a:endParaRPr lang="ja-JP" altLang="en-US"/>
          </a:p>
        </p:txBody>
      </p:sp>
      <p:sp>
        <p:nvSpPr>
          <p:cNvPr id="3075" name="Date Placeholder 2"/>
          <p:cNvSpPr>
            <a:spLocks noGrp="1" noChangeArrowheads="1"/>
          </p:cNvSpPr>
          <p:nvPr>
            <p:ph type="dt" idx="1"/>
          </p:nvPr>
        </p:nvSpPr>
        <p:spPr bwMode="auto">
          <a:xfrm>
            <a:off x="3814763" y="0"/>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t" anchorCtr="0" compatLnSpc="1">
            <a:prstTxWarp prst="textNoShape">
              <a:avLst/>
            </a:prstTxWarp>
          </a:bodyPr>
          <a:lstStyle>
            <a:lvl1pPr algn="ctr">
              <a:defRPr>
                <a:ea typeface="ＭＳ Ｐゴシック" pitchFamily="50" charset="-128"/>
              </a:defRPr>
            </a:lvl1pPr>
          </a:lstStyle>
          <a:p>
            <a:fld id="{F41F497F-CEEC-4BCD-90A5-3141BE9B607C}" type="datetime1">
              <a:rPr lang="en-US" altLang="ja-JP"/>
              <a:pPr/>
              <a:t>07-Mar-16</a:t>
            </a:fld>
            <a:endParaRPr lang="en-US" altLang="ja-JP"/>
          </a:p>
        </p:txBody>
      </p:sp>
      <p:sp>
        <p:nvSpPr>
          <p:cNvPr id="62468" name="Slide Image Placeholder 3"/>
          <p:cNvSpPr>
            <a:spLocks noGrp="1" noRot="1" noChangeAspect="1" noChangeArrowheads="1"/>
          </p:cNvSpPr>
          <p:nvPr>
            <p:ph type="sldImg" idx="2"/>
          </p:nvPr>
        </p:nvSpPr>
        <p:spPr bwMode="auto">
          <a:xfrm>
            <a:off x="695325" y="739775"/>
            <a:ext cx="5345113"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3557" name="Notes Placeholder 4"/>
          <p:cNvSpPr>
            <a:spLocks noGrp="1" noRot="1" noChangeAspect="1" noChangeArrowheads="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ctr"/>
          <a:lstStyle/>
          <a:p>
            <a:pPr>
              <a:spcBef>
                <a:spcPct val="30000"/>
              </a:spcBef>
            </a:pPr>
            <a:r>
              <a:rPr lang="en-US" altLang="ja-JP" sz="1200" b="0">
                <a:ea typeface="ＭＳ Ｐゴシック" pitchFamily="50" charset="-128"/>
              </a:rPr>
              <a:t>Click to edit Master text styles</a:t>
            </a:r>
            <a:endParaRPr lang="ja-JP" altLang="en-US" sz="1200" b="0">
              <a:ea typeface="ＭＳ Ｐゴシック" pitchFamily="50" charset="-128"/>
            </a:endParaRPr>
          </a:p>
          <a:p>
            <a:pPr>
              <a:spcBef>
                <a:spcPct val="30000"/>
              </a:spcBef>
            </a:pPr>
            <a:r>
              <a:rPr lang="en-US" altLang="ja-JP" sz="1200" b="0">
                <a:ea typeface="ＭＳ Ｐゴシック" pitchFamily="50" charset="-128"/>
              </a:rPr>
              <a:t>Second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Third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Fourth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Fifth level</a:t>
            </a:r>
            <a:endParaRPr lang="ja-JP" altLang="en-US">
              <a:ea typeface="ＭＳ Ｐゴシック" pitchFamily="50" charset="-128"/>
            </a:endParaRPr>
          </a:p>
        </p:txBody>
      </p:sp>
      <p:sp>
        <p:nvSpPr>
          <p:cNvPr id="3078" name="Footer Placeholder 5"/>
          <p:cNvSpPr>
            <a:spLocks noGrp="1" noChangeArrowheads="1"/>
          </p:cNvSpPr>
          <p:nvPr>
            <p:ph type="ftr" sz="quarter" idx="4"/>
          </p:nvPr>
        </p:nvSpPr>
        <p:spPr bwMode="auto">
          <a:xfrm>
            <a:off x="0"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b" anchorCtr="0" compatLnSpc="1">
            <a:prstTxWarp prst="textNoShape">
              <a:avLst/>
            </a:prstTxWarp>
          </a:bodyPr>
          <a:lstStyle>
            <a:lvl1pPr algn="ctr">
              <a:defRPr>
                <a:ea typeface="ＭＳ Ｐゴシック" pitchFamily="50" charset="-128"/>
              </a:defRPr>
            </a:lvl1pPr>
          </a:lstStyle>
          <a:p>
            <a:endParaRPr lang="ja-JP" altLang="en-US"/>
          </a:p>
        </p:txBody>
      </p:sp>
      <p:sp>
        <p:nvSpPr>
          <p:cNvPr id="3079" name="Slide Number Placeholder 6"/>
          <p:cNvSpPr>
            <a:spLocks noGrp="1" noChangeArrowheads="1"/>
          </p:cNvSpPr>
          <p:nvPr>
            <p:ph type="sldNum" sz="quarter" idx="5"/>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b" anchorCtr="0" compatLnSpc="1">
            <a:prstTxWarp prst="textNoShape">
              <a:avLst/>
            </a:prstTxWarp>
          </a:bodyPr>
          <a:lstStyle>
            <a:lvl1pPr algn="ctr">
              <a:defRPr>
                <a:ea typeface="ＭＳ Ｐゴシック" pitchFamily="50" charset="-128"/>
              </a:defRPr>
            </a:lvl1pPr>
          </a:lstStyle>
          <a:p>
            <a:fld id="{41A95228-6D40-4176-A95A-5E9D692E7285}" type="slidenum">
              <a:rPr lang="en-US" altLang="ja-JP"/>
              <a:pPr/>
              <a:t>‹#›</a:t>
            </a:fld>
            <a:endParaRPr lang="en-US" altLang="ja-JP"/>
          </a:p>
        </p:txBody>
      </p:sp>
    </p:spTree>
    <p:extLst>
      <p:ext uri="{BB962C8B-B14F-4D97-AF65-F5344CB8AC3E}">
        <p14:creationId xmlns:p14="http://schemas.microsoft.com/office/powerpoint/2010/main" val="2025521209"/>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A3236B9-CEBC-420F-91C8-5DC31456BE5B}" type="datetime1">
              <a:rPr lang="ja-JP" altLang="en-US"/>
              <a:pPr/>
              <a:t>2016/3/7</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2C4732B-ADA2-4F91-8C19-D129092FA1E7}"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42602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E650619-E8A8-4FC1-B99C-AA82723E6340}" type="datetime1">
              <a:rPr lang="ja-JP" altLang="en-US"/>
              <a:pPr/>
              <a:t>2016/3/7</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541BE85-C97B-4AD1-A51B-47D2D72C1C0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21240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8F9C5A69-0751-4995-86C6-B1D1828A2EFF}" type="datetime1">
              <a:rPr lang="ja-JP" altLang="en-US"/>
              <a:pPr/>
              <a:t>2016/3/7</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EBFAD88-5770-4893-9BBD-3DBDFAD1A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68938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79773E-31BD-4BB7-9CEB-4205CAAA4606}" type="datetime1">
              <a:rPr lang="ja-JP" altLang="en-US"/>
              <a:pPr/>
              <a:t>2016/3/7</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6058AE35-8659-4AE2-A378-F8E9B2D0BB1E}" type="slidenum">
              <a:rPr lang="ja-JP" altLang="en-US"/>
              <a:pPr/>
              <a:t>‹#›</a:t>
            </a:fld>
            <a:endParaRPr lang="en-US" altLang="ja-JP"/>
          </a:p>
        </p:txBody>
      </p:sp>
    </p:spTree>
    <p:extLst>
      <p:ext uri="{BB962C8B-B14F-4D97-AF65-F5344CB8AC3E}">
        <p14:creationId xmlns:p14="http://schemas.microsoft.com/office/powerpoint/2010/main" val="149152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B59A1725-C061-43E8-A70C-CD92E62A485D}" type="datetime1">
              <a:rPr lang="ja-JP" altLang="en-US"/>
              <a:pPr/>
              <a:t>2016/3/7</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F1001D3-A343-475C-89C7-0503F127A9B3}" type="slidenum">
              <a:rPr lang="ja-JP" altLang="en-US"/>
              <a:pPr/>
              <a:t>‹#›</a:t>
            </a:fld>
            <a:endParaRPr lang="en-US" altLang="ja-JP"/>
          </a:p>
        </p:txBody>
      </p:sp>
    </p:spTree>
    <p:extLst>
      <p:ext uri="{BB962C8B-B14F-4D97-AF65-F5344CB8AC3E}">
        <p14:creationId xmlns:p14="http://schemas.microsoft.com/office/powerpoint/2010/main" val="408790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580E1B7B-555A-4FAC-B084-D8EDFDDB1527}" type="datetime1">
              <a:rPr lang="ja-JP" altLang="en-US"/>
              <a:pPr/>
              <a:t>2016/3/7</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9A564EA-F783-4911-BE3F-EFC6A615DDA5}" type="slidenum">
              <a:rPr lang="ja-JP" altLang="en-US"/>
              <a:pPr/>
              <a:t>‹#›</a:t>
            </a:fld>
            <a:endParaRPr lang="en-US" altLang="ja-JP"/>
          </a:p>
        </p:txBody>
      </p:sp>
    </p:spTree>
    <p:extLst>
      <p:ext uri="{BB962C8B-B14F-4D97-AF65-F5344CB8AC3E}">
        <p14:creationId xmlns:p14="http://schemas.microsoft.com/office/powerpoint/2010/main" val="26774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65033E83-742D-40BA-B2A5-FC76CFCA2442}" type="datetime1">
              <a:rPr lang="ja-JP" altLang="en-US"/>
              <a:pPr/>
              <a:t>2016/3/7</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5123421-B756-4D5C-B344-DD4868D17568}" type="slidenum">
              <a:rPr lang="ja-JP" altLang="en-US"/>
              <a:pPr/>
              <a:t>‹#›</a:t>
            </a:fld>
            <a:endParaRPr lang="en-US" altLang="ja-JP"/>
          </a:p>
        </p:txBody>
      </p:sp>
    </p:spTree>
    <p:extLst>
      <p:ext uri="{BB962C8B-B14F-4D97-AF65-F5344CB8AC3E}">
        <p14:creationId xmlns:p14="http://schemas.microsoft.com/office/powerpoint/2010/main" val="20523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E3E98094-1F75-4513-8238-9AE263CAC383}" type="datetime1">
              <a:rPr lang="ja-JP" altLang="en-US"/>
              <a:pPr/>
              <a:t>2016/3/7</a:t>
            </a:fld>
            <a:endParaRPr lang="en-US" altLang="ja-JP"/>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8EA43F4-B112-41FF-8AB6-9E7E26BB2FBE}" type="slidenum">
              <a:rPr lang="ja-JP" altLang="en-US"/>
              <a:pPr/>
              <a:t>‹#›</a:t>
            </a:fld>
            <a:endParaRPr lang="en-US" altLang="ja-JP"/>
          </a:p>
        </p:txBody>
      </p:sp>
    </p:spTree>
    <p:extLst>
      <p:ext uri="{BB962C8B-B14F-4D97-AF65-F5344CB8AC3E}">
        <p14:creationId xmlns:p14="http://schemas.microsoft.com/office/powerpoint/2010/main" val="384924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84F18A7F-853D-4B8B-A31A-13ECA5143B25}" type="datetime1">
              <a:rPr lang="ja-JP" altLang="en-US"/>
              <a:pPr/>
              <a:t>2016/3/7</a:t>
            </a:fld>
            <a:endParaRPr lang="en-US" altLang="ja-JP"/>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6E7CF9D-FD7E-47BC-AE33-87D63820B406}" type="slidenum">
              <a:rPr lang="ja-JP" altLang="en-US"/>
              <a:pPr/>
              <a:t>‹#›</a:t>
            </a:fld>
            <a:endParaRPr lang="en-US" altLang="ja-JP"/>
          </a:p>
        </p:txBody>
      </p:sp>
    </p:spTree>
    <p:extLst>
      <p:ext uri="{BB962C8B-B14F-4D97-AF65-F5344CB8AC3E}">
        <p14:creationId xmlns:p14="http://schemas.microsoft.com/office/powerpoint/2010/main" val="307554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9EDFEA41-26AD-4EBF-B7EC-173DBB525A93}" type="datetime1">
              <a:rPr lang="ja-JP" altLang="en-US"/>
              <a:pPr/>
              <a:t>2016/3/7</a:t>
            </a:fld>
            <a:endParaRPr lang="en-US" altLang="ja-JP"/>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DA456B1-28E7-467D-BA6C-8D7403AE2C9F}" type="slidenum">
              <a:rPr lang="ja-JP" altLang="en-US"/>
              <a:pPr/>
              <a:t>‹#›</a:t>
            </a:fld>
            <a:endParaRPr lang="en-US" altLang="ja-JP"/>
          </a:p>
        </p:txBody>
      </p:sp>
    </p:spTree>
    <p:extLst>
      <p:ext uri="{BB962C8B-B14F-4D97-AF65-F5344CB8AC3E}">
        <p14:creationId xmlns:p14="http://schemas.microsoft.com/office/powerpoint/2010/main" val="3478816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76A2E68-FF4E-4048-B7BB-16F8CD6F0037}" type="datetime1">
              <a:rPr lang="ja-JP" altLang="en-US"/>
              <a:pPr/>
              <a:t>2016/3/7</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F16B4FA2-06D9-4351-8E8F-4D41998D3D7E}" type="slidenum">
              <a:rPr lang="ja-JP" altLang="en-US"/>
              <a:pPr/>
              <a:t>‹#›</a:t>
            </a:fld>
            <a:endParaRPr lang="en-US" altLang="ja-JP"/>
          </a:p>
        </p:txBody>
      </p:sp>
    </p:spTree>
    <p:extLst>
      <p:ext uri="{BB962C8B-B14F-4D97-AF65-F5344CB8AC3E}">
        <p14:creationId xmlns:p14="http://schemas.microsoft.com/office/powerpoint/2010/main" val="25670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1E48477-C321-4615-9720-D25A0914E68F}" type="datetime1">
              <a:rPr lang="ja-JP" altLang="en-US"/>
              <a:pPr/>
              <a:t>2016/3/7</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33CCFB3-CBAB-4105-BD67-F205CBB293C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50941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C9FBB397-38CA-46E1-B277-3BB56A4F4A1C}" type="datetime1">
              <a:rPr lang="ja-JP" altLang="en-US"/>
              <a:pPr/>
              <a:t>2016/3/7</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74533F7-9DE0-4744-9494-DC692419B07E}" type="slidenum">
              <a:rPr lang="ja-JP" altLang="en-US"/>
              <a:pPr/>
              <a:t>‹#›</a:t>
            </a:fld>
            <a:endParaRPr lang="en-US" altLang="ja-JP"/>
          </a:p>
        </p:txBody>
      </p:sp>
    </p:spTree>
    <p:extLst>
      <p:ext uri="{BB962C8B-B14F-4D97-AF65-F5344CB8AC3E}">
        <p14:creationId xmlns:p14="http://schemas.microsoft.com/office/powerpoint/2010/main" val="340092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EE575C8-48AC-4EEF-9AA1-74178FA40876}" type="datetime1">
              <a:rPr lang="ja-JP" altLang="en-US"/>
              <a:pPr/>
              <a:t>2016/3/7</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E2848AC-DB10-4DBE-BC30-1FAF02B23B34}" type="slidenum">
              <a:rPr lang="ja-JP" altLang="en-US"/>
              <a:pPr/>
              <a:t>‹#›</a:t>
            </a:fld>
            <a:endParaRPr lang="en-US" altLang="ja-JP"/>
          </a:p>
        </p:txBody>
      </p:sp>
    </p:spTree>
    <p:extLst>
      <p:ext uri="{BB962C8B-B14F-4D97-AF65-F5344CB8AC3E}">
        <p14:creationId xmlns:p14="http://schemas.microsoft.com/office/powerpoint/2010/main" val="1894235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271F88-0FC5-4B38-95A8-002B8A310AC7}" type="datetime1">
              <a:rPr lang="ja-JP" altLang="en-US"/>
              <a:pPr/>
              <a:t>2016/3/7</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928DCFB-8E2D-42B1-9023-01F2C306606F}" type="slidenum">
              <a:rPr lang="ja-JP" altLang="en-US"/>
              <a:pPr/>
              <a:t>‹#›</a:t>
            </a:fld>
            <a:endParaRPr lang="en-US" altLang="ja-JP"/>
          </a:p>
        </p:txBody>
      </p:sp>
    </p:spTree>
    <p:extLst>
      <p:ext uri="{BB962C8B-B14F-4D97-AF65-F5344CB8AC3E}">
        <p14:creationId xmlns:p14="http://schemas.microsoft.com/office/powerpoint/2010/main" val="3317895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8"/>
            <a:ext cx="84201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2947294-1602-440B-96BF-FE58075FEF05}" type="datetime1">
              <a:rPr lang="ja-JP" altLang="en-US"/>
              <a:pPr/>
              <a:t>2016/3/7</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028FFAC3-8421-400B-BD10-73C1B376546A}" type="slidenum">
              <a:rPr lang="en-GB" altLang="ja-JP"/>
              <a:pPr/>
              <a:t>‹#›</a:t>
            </a:fld>
            <a:endParaRPr lang="en-GB" altLang="ja-JP"/>
          </a:p>
        </p:txBody>
      </p:sp>
    </p:spTree>
    <p:extLst>
      <p:ext uri="{BB962C8B-B14F-4D97-AF65-F5344CB8AC3E}">
        <p14:creationId xmlns:p14="http://schemas.microsoft.com/office/powerpoint/2010/main" val="1276984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DC5CBB7-D332-4295-84DC-F518AB3465C5}" type="datetime1">
              <a:rPr lang="ja-JP" altLang="en-US"/>
              <a:pPr/>
              <a:t>2016/3/7</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FF32F698-7882-4CF8-B419-E1DFE95667ED}" type="slidenum">
              <a:rPr lang="en-GB" altLang="ja-JP"/>
              <a:pPr/>
              <a:t>‹#›</a:t>
            </a:fld>
            <a:endParaRPr lang="en-GB" altLang="ja-JP"/>
          </a:p>
        </p:txBody>
      </p:sp>
    </p:spTree>
    <p:extLst>
      <p:ext uri="{BB962C8B-B14F-4D97-AF65-F5344CB8AC3E}">
        <p14:creationId xmlns:p14="http://schemas.microsoft.com/office/powerpoint/2010/main" val="1654330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13"/>
            <a:ext cx="84201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p:txBody>
          <a:bodyPr/>
          <a:lstStyle>
            <a:lvl1pPr eaLnBrk="0" hangingPunct="0">
              <a:defRPr b="1"/>
            </a:lvl1pPr>
          </a:lstStyle>
          <a:p>
            <a:fld id="{9A333C5B-FA6A-4CBC-9F9B-599F4AB1BD1C}" type="datetime1">
              <a:rPr lang="ja-JP" altLang="en-US"/>
              <a:pPr/>
              <a:t>2016/3/7</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CDB2F8DC-4690-48A6-AB55-1A4AB5669B68}" type="slidenum">
              <a:rPr lang="en-GB" altLang="ja-JP"/>
              <a:pPr/>
              <a:t>‹#›</a:t>
            </a:fld>
            <a:endParaRPr lang="en-GB" altLang="ja-JP"/>
          </a:p>
        </p:txBody>
      </p:sp>
    </p:spTree>
    <p:extLst>
      <p:ext uri="{BB962C8B-B14F-4D97-AF65-F5344CB8AC3E}">
        <p14:creationId xmlns:p14="http://schemas.microsoft.com/office/powerpoint/2010/main" val="37149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p:txBody>
          <a:bodyPr/>
          <a:lstStyle>
            <a:lvl1pPr eaLnBrk="0" hangingPunct="0">
              <a:defRPr b="1"/>
            </a:lvl1pPr>
          </a:lstStyle>
          <a:p>
            <a:fld id="{C583CC43-7FB5-409F-87F0-02BDB90879C6}" type="datetime1">
              <a:rPr lang="ja-JP" altLang="en-US"/>
              <a:pPr/>
              <a:t>2016/3/7</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7B89AF97-6325-4551-98AA-AE4BF83ED617}" type="slidenum">
              <a:rPr lang="en-GB" altLang="ja-JP"/>
              <a:pPr/>
              <a:t>‹#›</a:t>
            </a:fld>
            <a:endParaRPr lang="en-GB" altLang="ja-JP"/>
          </a:p>
        </p:txBody>
      </p:sp>
    </p:spTree>
    <p:extLst>
      <p:ext uri="{BB962C8B-B14F-4D97-AF65-F5344CB8AC3E}">
        <p14:creationId xmlns:p14="http://schemas.microsoft.com/office/powerpoint/2010/main" val="2181695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p:txBody>
          <a:bodyPr/>
          <a:lstStyle>
            <a:lvl1pPr eaLnBrk="0" hangingPunct="0">
              <a:defRPr b="1"/>
            </a:lvl1pPr>
          </a:lstStyle>
          <a:p>
            <a:fld id="{D72F99FE-3C52-4D90-A19E-C1B55FACA65D}" type="datetime1">
              <a:rPr lang="ja-JP" altLang="en-US"/>
              <a:pPr/>
              <a:t>2016/3/7</a:t>
            </a:fld>
            <a:endParaRPr lang="en-GB" altLang="ja-JP"/>
          </a:p>
        </p:txBody>
      </p:sp>
      <p:sp>
        <p:nvSpPr>
          <p:cNvPr id="8"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9" name="Rectangle 6"/>
          <p:cNvSpPr>
            <a:spLocks noGrp="1" noChangeArrowheads="1"/>
          </p:cNvSpPr>
          <p:nvPr>
            <p:ph type="sldNum" sz="quarter" idx="12"/>
          </p:nvPr>
        </p:nvSpPr>
        <p:spPr/>
        <p:txBody>
          <a:bodyPr/>
          <a:lstStyle>
            <a:lvl1pPr eaLnBrk="0" hangingPunct="0">
              <a:defRPr b="1"/>
            </a:lvl1pPr>
          </a:lstStyle>
          <a:p>
            <a:fld id="{1D509B91-7496-49AA-B948-203ADCC15C66}" type="slidenum">
              <a:rPr lang="en-GB" altLang="ja-JP"/>
              <a:pPr/>
              <a:t>‹#›</a:t>
            </a:fld>
            <a:endParaRPr lang="en-GB" altLang="ja-JP"/>
          </a:p>
        </p:txBody>
      </p:sp>
    </p:spTree>
    <p:extLst>
      <p:ext uri="{BB962C8B-B14F-4D97-AF65-F5344CB8AC3E}">
        <p14:creationId xmlns:p14="http://schemas.microsoft.com/office/powerpoint/2010/main" val="3813128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Rectangle 4"/>
          <p:cNvSpPr>
            <a:spLocks noGrp="1" noChangeArrowheads="1"/>
          </p:cNvSpPr>
          <p:nvPr>
            <p:ph type="dt" sz="half" idx="10"/>
          </p:nvPr>
        </p:nvSpPr>
        <p:spPr/>
        <p:txBody>
          <a:bodyPr/>
          <a:lstStyle>
            <a:lvl1pPr eaLnBrk="0" hangingPunct="0">
              <a:defRPr b="1"/>
            </a:lvl1pPr>
          </a:lstStyle>
          <a:p>
            <a:fld id="{442572BC-9405-4A4E-9C98-61BDA55286C7}" type="datetime1">
              <a:rPr lang="ja-JP" altLang="en-US"/>
              <a:pPr/>
              <a:t>2016/3/7</a:t>
            </a:fld>
            <a:endParaRPr lang="en-GB" altLang="ja-JP"/>
          </a:p>
        </p:txBody>
      </p:sp>
      <p:sp>
        <p:nvSpPr>
          <p:cNvPr id="4"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5" name="Rectangle 6"/>
          <p:cNvSpPr>
            <a:spLocks noGrp="1" noChangeArrowheads="1"/>
          </p:cNvSpPr>
          <p:nvPr>
            <p:ph type="sldNum" sz="quarter" idx="12"/>
          </p:nvPr>
        </p:nvSpPr>
        <p:spPr/>
        <p:txBody>
          <a:bodyPr/>
          <a:lstStyle>
            <a:lvl1pPr eaLnBrk="0" hangingPunct="0">
              <a:defRPr b="1"/>
            </a:lvl1pPr>
          </a:lstStyle>
          <a:p>
            <a:fld id="{2505219D-9F88-4410-A200-FB1AFFF8144F}" type="slidenum">
              <a:rPr lang="en-GB" altLang="ja-JP"/>
              <a:pPr/>
              <a:t>‹#›</a:t>
            </a:fld>
            <a:endParaRPr lang="en-GB" altLang="ja-JP"/>
          </a:p>
        </p:txBody>
      </p:sp>
    </p:spTree>
    <p:extLst>
      <p:ext uri="{BB962C8B-B14F-4D97-AF65-F5344CB8AC3E}">
        <p14:creationId xmlns:p14="http://schemas.microsoft.com/office/powerpoint/2010/main" val="16212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fld id="{3A2D9A5B-6F82-4628-B510-8C4D59AA0DAA}" type="datetime1">
              <a:rPr lang="ja-JP" altLang="en-US"/>
              <a:pPr/>
              <a:t>2016/3/7</a:t>
            </a:fld>
            <a:endParaRPr lang="en-GB" altLang="ja-JP"/>
          </a:p>
        </p:txBody>
      </p:sp>
      <p:sp>
        <p:nvSpPr>
          <p:cNvPr id="3"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4" name="Rectangle 6"/>
          <p:cNvSpPr>
            <a:spLocks noGrp="1" noChangeArrowheads="1"/>
          </p:cNvSpPr>
          <p:nvPr>
            <p:ph type="sldNum" sz="quarter" idx="12"/>
          </p:nvPr>
        </p:nvSpPr>
        <p:spPr/>
        <p:txBody>
          <a:bodyPr/>
          <a:lstStyle>
            <a:lvl1pPr eaLnBrk="0" hangingPunct="0">
              <a:defRPr b="1"/>
            </a:lvl1pPr>
          </a:lstStyle>
          <a:p>
            <a:fld id="{052F1F55-D1FA-4E82-82CA-12B893189371}" type="slidenum">
              <a:rPr lang="en-GB" altLang="ja-JP"/>
              <a:pPr/>
              <a:t>‹#›</a:t>
            </a:fld>
            <a:endParaRPr lang="en-GB" altLang="ja-JP"/>
          </a:p>
        </p:txBody>
      </p:sp>
    </p:spTree>
    <p:extLst>
      <p:ext uri="{BB962C8B-B14F-4D97-AF65-F5344CB8AC3E}">
        <p14:creationId xmlns:p14="http://schemas.microsoft.com/office/powerpoint/2010/main" val="381924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0D1A9E10-738F-42BD-8A41-0E13512630BD}" type="datetime1">
              <a:rPr lang="ja-JP" altLang="en-US"/>
              <a:pPr/>
              <a:t>2016/3/7</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DECB05F-34F0-4042-A822-410D05B53CD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064149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872971"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3D05012F-BF9B-4CA0-912F-D36922841513}" type="datetime1">
              <a:rPr lang="ja-JP" altLang="en-US"/>
              <a:pPr/>
              <a:t>2016/3/7</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1796EF01-A853-459C-99BB-C068049A9DEB}" type="slidenum">
              <a:rPr lang="en-GB" altLang="ja-JP"/>
              <a:pPr/>
              <a:t>‹#›</a:t>
            </a:fld>
            <a:endParaRPr lang="en-GB" altLang="ja-JP"/>
          </a:p>
        </p:txBody>
      </p:sp>
    </p:spTree>
    <p:extLst>
      <p:ext uri="{BB962C8B-B14F-4D97-AF65-F5344CB8AC3E}">
        <p14:creationId xmlns:p14="http://schemas.microsoft.com/office/powerpoint/2010/main" val="3554333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GB"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52933D44-8A6C-41FC-A23F-07CE0F1E37B3}" type="datetime1">
              <a:rPr lang="ja-JP" altLang="en-US"/>
              <a:pPr/>
              <a:t>2016/3/7</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6D91AC5-085B-4D58-B1F4-D23FF1DA4A84}" type="slidenum">
              <a:rPr lang="en-GB" altLang="ja-JP"/>
              <a:pPr/>
              <a:t>‹#›</a:t>
            </a:fld>
            <a:endParaRPr lang="en-GB" altLang="ja-JP"/>
          </a:p>
        </p:txBody>
      </p:sp>
    </p:spTree>
    <p:extLst>
      <p:ext uri="{BB962C8B-B14F-4D97-AF65-F5344CB8AC3E}">
        <p14:creationId xmlns:p14="http://schemas.microsoft.com/office/powerpoint/2010/main" val="4124457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9530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eaLnBrk="0" hangingPunct="0">
              <a:defRPr b="1"/>
            </a:lvl1pPr>
          </a:lstStyle>
          <a:p>
            <a:fld id="{FF574CE3-EB19-4283-8B4E-E56147976946}" type="datetime1">
              <a:rPr lang="ja-JP" altLang="en-US"/>
              <a:pPr/>
              <a:t>2016/3/7</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9F4A0C2-9A3A-462D-89C7-B9FAC8997A15}" type="slidenum">
              <a:rPr lang="en-GB" altLang="ja-JP"/>
              <a:pPr/>
              <a:t>‹#›</a:t>
            </a:fld>
            <a:endParaRPr lang="en-GB" altLang="ja-JP"/>
          </a:p>
        </p:txBody>
      </p:sp>
    </p:spTree>
    <p:extLst>
      <p:ext uri="{BB962C8B-B14F-4D97-AF65-F5344CB8AC3E}">
        <p14:creationId xmlns:p14="http://schemas.microsoft.com/office/powerpoint/2010/main" val="96445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D749CC42-0B1C-4926-AC9E-7831550B6F89}" type="datetime1">
              <a:rPr lang="ja-JP" altLang="en-US"/>
              <a:pPr/>
              <a:t>2016/3/7</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068E758C-1706-4BFA-89A6-8E2970728E0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3534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13C62A56-36B2-43A3-B1E7-74C70BBD413B}" type="datetime1">
              <a:rPr lang="ja-JP" altLang="en-US"/>
              <a:pPr/>
              <a:t>2016/3/7</a:t>
            </a:fld>
            <a:endParaRPr lang="en-US" altLang="ja-JP" sz="1800">
              <a:solidFill>
                <a:srgbClr val="000000"/>
              </a:solidFill>
              <a:latin typeface="Arial" charset="0"/>
            </a:endParaRPr>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1C6D377D-BC3A-4657-BF5E-9FF38B7D7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1705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789E290B-7A7A-457F-A194-EF8B5C700851}" type="datetime1">
              <a:rPr lang="ja-JP" altLang="en-US"/>
              <a:pPr/>
              <a:t>2016/3/7</a:t>
            </a:fld>
            <a:endParaRPr lang="en-US" altLang="ja-JP" sz="1800">
              <a:solidFill>
                <a:srgbClr val="000000"/>
              </a:solidFill>
              <a:latin typeface="Arial" charset="0"/>
            </a:endParaRPr>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9908E55C-F0FC-4B30-8177-7C7DF2E375A1}"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99068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B6974462-A0A7-4423-9101-90633A2C6933}" type="datetime1">
              <a:rPr lang="ja-JP" altLang="en-US"/>
              <a:pPr/>
              <a:t>2016/3/7</a:t>
            </a:fld>
            <a:endParaRPr lang="en-US" altLang="ja-JP" sz="1800">
              <a:solidFill>
                <a:srgbClr val="000000"/>
              </a:solidFill>
              <a:latin typeface="Arial" charset="0"/>
            </a:endParaRPr>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2C211870-C940-47AB-8986-EFE5FBA9DBB0}"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69799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9D75093-AA9C-4EF5-B42B-139D5AE404A1}" type="datetime1">
              <a:rPr lang="ja-JP" altLang="en-US"/>
              <a:pPr/>
              <a:t>2016/3/7</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830EEBB-4FFE-4597-99B3-6367D6551FE4}"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19662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FFE9D421-6BB1-44A9-BE76-7A2ECD1923A5}" type="datetime1">
              <a:rPr lang="ja-JP" altLang="en-US"/>
              <a:pPr/>
              <a:t>2016/3/7</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DAED784-0FB2-49A8-A281-87ECB8E4435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72373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2052"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F45998AA-F5BD-485B-BB0C-7BD63026E9EE}" type="datetime1">
              <a:rPr lang="ja-JP" altLang="en-US"/>
              <a:pPr/>
              <a:t>2016/3/7</a:t>
            </a:fld>
            <a:endParaRPr lang="en-US" altLang="ja-JP" sz="1800">
              <a:solidFill>
                <a:srgbClr val="000000"/>
              </a:solidFill>
              <a:latin typeface="Arial" charset="0"/>
            </a:endParaRPr>
          </a:p>
        </p:txBody>
      </p:sp>
      <p:sp>
        <p:nvSpPr>
          <p:cNvPr id="2053"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2054"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7EE6D2F2-6CA1-45D5-AFE9-0CDBAF4421A0}" type="slidenum">
              <a:rPr lang="ja-JP" altLang="en-US"/>
              <a:pPr/>
              <a:t>‹#›</a:t>
            </a:fld>
            <a:endParaRPr lang="en-US" altLang="ja-JP" sz="18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91250" r:id="rId1"/>
    <p:sldLayoutId id="2147491251" r:id="rId2"/>
    <p:sldLayoutId id="2147491252" r:id="rId3"/>
    <p:sldLayoutId id="2147491253" r:id="rId4"/>
    <p:sldLayoutId id="2147491254" r:id="rId5"/>
    <p:sldLayoutId id="2147491255" r:id="rId6"/>
    <p:sldLayoutId id="2147491256" r:id="rId7"/>
    <p:sldLayoutId id="2147491257" r:id="rId8"/>
    <p:sldLayoutId id="2147491258" r:id="rId9"/>
    <p:sldLayoutId id="2147491259" r:id="rId10"/>
    <p:sldLayoutId id="2147491260"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2051"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1028"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B340C4BE-044A-41F4-9BAD-B38B51CB8CC3}" type="datetime1">
              <a:rPr lang="ja-JP" altLang="en-US"/>
              <a:pPr/>
              <a:t>2016/3/7</a:t>
            </a:fld>
            <a:endParaRPr lang="en-US" altLang="ja-JP"/>
          </a:p>
        </p:txBody>
      </p:sp>
      <p:sp>
        <p:nvSpPr>
          <p:cNvPr id="1029"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97649577-B142-4EDB-BCC8-82D7D692668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91261" r:id="rId1"/>
    <p:sldLayoutId id="2147491262" r:id="rId2"/>
    <p:sldLayoutId id="2147491263" r:id="rId3"/>
    <p:sldLayoutId id="2147491264" r:id="rId4"/>
    <p:sldLayoutId id="2147491265" r:id="rId5"/>
    <p:sldLayoutId id="2147491266" r:id="rId6"/>
    <p:sldLayoutId id="2147491267" r:id="rId7"/>
    <p:sldLayoutId id="2147491268" r:id="rId8"/>
    <p:sldLayoutId id="2147491269" r:id="rId9"/>
    <p:sldLayoutId id="2147491270" r:id="rId10"/>
    <p:sldLayoutId id="2147491271"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smtClean="0"/>
              <a:t>Cliquez pour modifier le style du titre</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smtClean="0"/>
              <a:t>Cliquez pour modifier les styles du texte du masque</a:t>
            </a:r>
          </a:p>
          <a:p>
            <a:pPr lvl="1"/>
            <a:r>
              <a:rPr lang="fr-FR" altLang="ja-JP" smtClean="0"/>
              <a:t>Deuxième niveau</a:t>
            </a:r>
          </a:p>
          <a:p>
            <a:pPr lvl="2"/>
            <a:r>
              <a:rPr lang="fr-FR" altLang="ja-JP" smtClean="0"/>
              <a:t>Troisième niveau</a:t>
            </a:r>
          </a:p>
          <a:p>
            <a:pPr lvl="3"/>
            <a:r>
              <a:rPr lang="fr-FR" altLang="ja-JP" smtClean="0"/>
              <a:t>Quatrième niveau</a:t>
            </a:r>
          </a:p>
          <a:p>
            <a:pPr lvl="4"/>
            <a:r>
              <a:rPr lang="fr-FR" altLang="ja-JP" smtClean="0"/>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b="0">
                <a:solidFill>
                  <a:srgbClr val="000000"/>
                </a:solidFill>
                <a:ea typeface="ＭＳ Ｐゴシック" pitchFamily="50" charset="-128"/>
              </a:defRPr>
            </a:lvl1pPr>
          </a:lstStyle>
          <a:p>
            <a:fld id="{40DD4483-AA04-4162-86C2-A0BC7BD54768}" type="datetime1">
              <a:rPr lang="ja-JP" altLang="en-US"/>
              <a:pPr/>
              <a:t>2016/3/7</a:t>
            </a:fld>
            <a:endParaRPr lang="en-GB"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rgbClr val="000000"/>
                </a:solidFill>
                <a:ea typeface="ＭＳ Ｐゴシック" pitchFamily="50" charset="-128"/>
              </a:defRPr>
            </a:lvl1pPr>
          </a:lstStyle>
          <a:p>
            <a:endParaRPr lang="en-GB"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rgbClr val="000000"/>
                </a:solidFill>
                <a:ea typeface="ＭＳ Ｐゴシック" pitchFamily="50" charset="-128"/>
              </a:defRPr>
            </a:lvl1pPr>
          </a:lstStyle>
          <a:p>
            <a:fld id="{0A5D949B-154E-49EC-B954-9A048A6323DA}" type="slidenum">
              <a:rPr lang="en-GB" altLang="ja-JP"/>
              <a:pPr/>
              <a:t>‹#›</a:t>
            </a:fld>
            <a:endParaRPr lang="en-GB" altLang="ja-JP"/>
          </a:p>
        </p:txBody>
      </p:sp>
      <p:pic>
        <p:nvPicPr>
          <p:cNvPr id="3079" name="Picture 8" descr="nouveau logo OIC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188913"/>
            <a:ext cx="12493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2" r:id="rId1"/>
    <p:sldLayoutId id="2147491273" r:id="rId2"/>
    <p:sldLayoutId id="2147491274" r:id="rId3"/>
    <p:sldLayoutId id="2147491275" r:id="rId4"/>
    <p:sldLayoutId id="2147491276" r:id="rId5"/>
    <p:sldLayoutId id="2147491277" r:id="rId6"/>
    <p:sldLayoutId id="2147491278" r:id="rId7"/>
    <p:sldLayoutId id="2147491279" r:id="rId8"/>
    <p:sldLayoutId id="2147491280" r:id="rId9"/>
    <p:sldLayoutId id="2147491281"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0" fontAlgn="base" hangingPunct="0">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0" fontAlgn="base" hangingPunct="0">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ctrTitle" idx="4294967295"/>
          </p:nvPr>
        </p:nvSpPr>
        <p:spPr>
          <a:xfrm>
            <a:off x="768350" y="2673362"/>
            <a:ext cx="8585200" cy="3565525"/>
          </a:xfrm>
        </p:spPr>
        <p:txBody>
          <a:bodyPr/>
          <a:lstStyle/>
          <a:p>
            <a:r>
              <a:rPr lang="en-US" altLang="ja-JP" b="1" i="1" dirty="0" smtClean="0">
                <a:latin typeface="Arial" charset="0"/>
                <a:cs typeface="Arial" charset="0"/>
              </a:rPr>
              <a:t>Report to 168</a:t>
            </a:r>
            <a:r>
              <a:rPr lang="en-US" altLang="ja-JP" b="1" i="1" baseline="30000" dirty="0" smtClean="0">
                <a:latin typeface="Arial" charset="0"/>
                <a:cs typeface="Arial" charset="0"/>
              </a:rPr>
              <a:t>th</a:t>
            </a:r>
            <a:r>
              <a:rPr lang="en-US" altLang="ja-JP" b="1" i="1" dirty="0" smtClean="0">
                <a:latin typeface="Arial" charset="0"/>
                <a:cs typeface="Arial" charset="0"/>
              </a:rPr>
              <a:t> WP.29 session from </a:t>
            </a:r>
            <a:br>
              <a:rPr lang="en-US" altLang="ja-JP" b="1" i="1" dirty="0" smtClean="0">
                <a:latin typeface="Arial" charset="0"/>
                <a:cs typeface="Arial" charset="0"/>
              </a:rPr>
            </a:br>
            <a:r>
              <a:rPr lang="en-US" altLang="ja-JP" b="1" i="1" dirty="0" smtClean="0">
                <a:latin typeface="Arial" charset="0"/>
                <a:cs typeface="Arial" charset="0"/>
              </a:rPr>
              <a:t>the 20</a:t>
            </a:r>
            <a:r>
              <a:rPr lang="en-US" altLang="ja-JP" b="1" i="1" baseline="30000" dirty="0" smtClean="0">
                <a:latin typeface="Arial" charset="0"/>
                <a:cs typeface="Arial" charset="0"/>
              </a:rPr>
              <a:t>th</a:t>
            </a:r>
            <a:r>
              <a:rPr lang="en-US" altLang="ja-JP" b="1" i="1" dirty="0" smtClean="0">
                <a:latin typeface="Arial" charset="0"/>
                <a:cs typeface="Arial" charset="0"/>
              </a:rPr>
              <a:t> IWVTA Informal Group meeting</a:t>
            </a:r>
            <a:r>
              <a:rPr lang="en-US" altLang="ja-JP" sz="3600" i="1" dirty="0" smtClean="0"/>
              <a:t/>
            </a:r>
            <a:br>
              <a:rPr lang="en-US" altLang="ja-JP" sz="3600" i="1" dirty="0" smtClean="0"/>
            </a:br>
            <a:r>
              <a:rPr lang="en-US" altLang="ja-JP" sz="3600" i="1" dirty="0" smtClean="0"/>
              <a:t>  </a:t>
            </a:r>
            <a:endParaRPr lang="ja-JP" altLang="en-US" sz="3600" i="1" dirty="0" smtClean="0"/>
          </a:p>
        </p:txBody>
      </p:sp>
      <p:sp>
        <p:nvSpPr>
          <p:cNvPr id="49155" name="Text Box 4"/>
          <p:cNvSpPr txBox="1">
            <a:spLocks noChangeArrowheads="1"/>
          </p:cNvSpPr>
          <p:nvPr/>
        </p:nvSpPr>
        <p:spPr bwMode="auto">
          <a:xfrm>
            <a:off x="452444" y="498475"/>
            <a:ext cx="5400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a:solidFill>
                  <a:srgbClr val="000000"/>
                </a:solidFill>
                <a:latin typeface="Arial" charset="0"/>
                <a:cs typeface="Arial" charset="0"/>
              </a:rPr>
              <a:t>Transmitted by </a:t>
            </a:r>
            <a:r>
              <a:rPr lang="en-US" altLang="ja-JP" sz="1600" b="0" dirty="0" smtClean="0">
                <a:latin typeface="Arial" charset="0"/>
                <a:cs typeface="Arial" charset="0"/>
              </a:rPr>
              <a:t>IWVTA </a:t>
            </a:r>
            <a:r>
              <a:rPr lang="en-US" altLang="ja-JP" sz="1600" b="0" dirty="0">
                <a:latin typeface="Arial" charset="0"/>
                <a:cs typeface="Arial" charset="0"/>
              </a:rPr>
              <a:t>Informal Group</a:t>
            </a:r>
            <a:endParaRPr lang="en-US" altLang="ja-JP" sz="1600" b="0" dirty="0">
              <a:solidFill>
                <a:srgbClr val="000000"/>
              </a:solidFill>
              <a:latin typeface="Arial" charset="0"/>
              <a:cs typeface="Arial" charset="0"/>
            </a:endParaRPr>
          </a:p>
        </p:txBody>
      </p:sp>
      <p:sp>
        <p:nvSpPr>
          <p:cNvPr id="49156" name="Text Box 4"/>
          <p:cNvSpPr txBox="1">
            <a:spLocks noChangeArrowheads="1"/>
          </p:cNvSpPr>
          <p:nvPr/>
        </p:nvSpPr>
        <p:spPr bwMode="auto">
          <a:xfrm>
            <a:off x="5961112" y="504825"/>
            <a:ext cx="35283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smtClean="0">
                <a:solidFill>
                  <a:srgbClr val="000000"/>
                </a:solidFill>
                <a:latin typeface="Arial" charset="0"/>
              </a:rPr>
              <a:t>informal document </a:t>
            </a:r>
            <a:r>
              <a:rPr lang="en-US" altLang="ja-JP" sz="1600" b="0" dirty="0" smtClean="0">
                <a:solidFill>
                  <a:srgbClr val="000000"/>
                </a:solidFill>
                <a:latin typeface="Arial" charset="0"/>
              </a:rPr>
              <a:t>WP.29-168-12</a:t>
            </a:r>
            <a:r>
              <a:rPr lang="en-US" altLang="ja-JP" sz="1600" b="0" dirty="0" smtClean="0">
                <a:solidFill>
                  <a:srgbClr val="000000"/>
                </a:solidFill>
                <a:latin typeface="Arial" charset="0"/>
              </a:rPr>
              <a:t/>
            </a:r>
            <a:br>
              <a:rPr lang="en-US" altLang="ja-JP" sz="1600" b="0" dirty="0" smtClean="0">
                <a:solidFill>
                  <a:srgbClr val="000000"/>
                </a:solidFill>
                <a:latin typeface="Arial" charset="0"/>
              </a:rPr>
            </a:br>
            <a:r>
              <a:rPr lang="en-US" altLang="ja-JP" sz="1600" b="0" dirty="0" smtClean="0">
                <a:solidFill>
                  <a:srgbClr val="000000"/>
                </a:solidFill>
                <a:latin typeface="Arial" charset="0"/>
              </a:rPr>
              <a:t>(168th </a:t>
            </a:r>
            <a:r>
              <a:rPr lang="en-US" altLang="ja-JP" sz="1600" b="0" dirty="0">
                <a:solidFill>
                  <a:srgbClr val="000000"/>
                </a:solidFill>
                <a:latin typeface="Arial" charset="0"/>
              </a:rPr>
              <a:t>WP.29, </a:t>
            </a:r>
            <a:r>
              <a:rPr lang="en-US" altLang="ja-JP" sz="1600" b="0" dirty="0" smtClean="0">
                <a:solidFill>
                  <a:srgbClr val="000000"/>
                </a:solidFill>
                <a:latin typeface="Arial" charset="0"/>
              </a:rPr>
              <a:t>8 </a:t>
            </a:r>
            <a:r>
              <a:rPr lang="en-US" altLang="ja-JP" sz="1600" b="0" dirty="0">
                <a:solidFill>
                  <a:srgbClr val="000000"/>
                </a:solidFill>
                <a:latin typeface="Arial" charset="0"/>
              </a:rPr>
              <a:t>- </a:t>
            </a:r>
            <a:r>
              <a:rPr lang="en-US" altLang="ja-JP" sz="1600" b="0" dirty="0" smtClean="0">
                <a:solidFill>
                  <a:srgbClr val="000000"/>
                </a:solidFill>
                <a:latin typeface="Arial" charset="0"/>
              </a:rPr>
              <a:t>11 March 2016,</a:t>
            </a:r>
            <a:br>
              <a:rPr lang="en-US" altLang="ja-JP" sz="1600" b="0" dirty="0" smtClean="0">
                <a:solidFill>
                  <a:srgbClr val="000000"/>
                </a:solidFill>
                <a:latin typeface="Arial" charset="0"/>
              </a:rPr>
            </a:br>
            <a:r>
              <a:rPr lang="en-US" altLang="ja-JP" sz="1600" b="0" dirty="0" smtClean="0">
                <a:solidFill>
                  <a:srgbClr val="000000"/>
                </a:solidFill>
                <a:latin typeface="Arial" charset="0"/>
              </a:rPr>
              <a:t>agenda </a:t>
            </a:r>
            <a:r>
              <a:rPr lang="en-US" altLang="ja-JP" sz="1600" b="0" dirty="0">
                <a:solidFill>
                  <a:srgbClr val="000000"/>
                </a:solidFill>
                <a:latin typeface="Arial" charset="0"/>
              </a:rPr>
              <a:t>item </a:t>
            </a:r>
            <a:r>
              <a:rPr lang="en-US" altLang="ja-JP" sz="1600" b="0" dirty="0" smtClean="0">
                <a:solidFill>
                  <a:srgbClr val="000000"/>
                </a:solidFill>
                <a:latin typeface="Arial" charset="0"/>
              </a:rPr>
              <a:t>4.3)</a:t>
            </a:r>
            <a:endParaRPr lang="en-US" altLang="ja-JP" sz="1600" b="0" dirty="0">
              <a:solidFill>
                <a:srgbClr val="000000"/>
              </a:solidFill>
              <a:latin typeface="Arial" charset="0"/>
            </a:endParaRPr>
          </a:p>
        </p:txBody>
      </p:sp>
      <p:sp>
        <p:nvSpPr>
          <p:cNvPr id="49157"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E7482F79-D5D6-4FBB-AAE5-7271E3E080CE}" type="slidenum">
              <a:rPr lang="ja-JP" altLang="en-US" sz="1200">
                <a:solidFill>
                  <a:srgbClr val="898989"/>
                </a:solidFill>
                <a:ea typeface="SimSun" pitchFamily="2" charset="-122"/>
              </a:rPr>
              <a:pPr/>
              <a:t>1</a:t>
            </a:fld>
            <a:endParaRPr lang="en-US" altLang="ja-JP" sz="1800">
              <a:solidFill>
                <a:srgbClr val="000000"/>
              </a:solidFill>
              <a:latin typeface="Arial" charset="0"/>
              <a:ea typeface="SimSun"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直線コネクタ 23"/>
          <p:cNvSpPr>
            <a:spLocks noChangeShapeType="1"/>
          </p:cNvSpPr>
          <p:nvPr/>
        </p:nvSpPr>
        <p:spPr bwMode="auto">
          <a:xfrm>
            <a:off x="34925" y="441325"/>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0419" name="テキスト ボックス 24"/>
          <p:cNvSpPr>
            <a:spLocks noChangeArrowheads="1"/>
          </p:cNvSpPr>
          <p:nvPr/>
        </p:nvSpPr>
        <p:spPr bwMode="auto">
          <a:xfrm>
            <a:off x="20639" y="-26988"/>
            <a:ext cx="7848600"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ea typeface="ＭＳ Ｐゴシック" pitchFamily="50" charset="-128"/>
                <a:cs typeface="Arial" charset="0"/>
                <a:sym typeface="Calibri" pitchFamily="34" charset="0"/>
              </a:rPr>
              <a:t> 6. </a:t>
            </a:r>
            <a:r>
              <a:rPr lang="en-US" altLang="ja-JP" sz="2800" dirty="0">
                <a:ea typeface="ＭＳ Ｐゴシック" pitchFamily="50" charset="-128"/>
                <a:cs typeface="Arial" charset="0"/>
                <a:sym typeface="Calibri" pitchFamily="34" charset="0"/>
              </a:rPr>
              <a:t>Working schedule</a:t>
            </a:r>
            <a:endParaRPr lang="ja-JP" altLang="en-US" sz="2800" dirty="0">
              <a:ea typeface="ＭＳ Ｐゴシック" pitchFamily="50" charset="-128"/>
              <a:cs typeface="Arial" charset="0"/>
              <a:sym typeface="Arial" charset="0"/>
            </a:endParaRPr>
          </a:p>
        </p:txBody>
      </p:sp>
      <p:sp>
        <p:nvSpPr>
          <p:cNvPr id="60420"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9EE16B17-9DE8-4E34-B3CF-0D882CF18353}" type="slidenum">
              <a:rPr lang="ja-JP" altLang="en-US" sz="1200">
                <a:solidFill>
                  <a:srgbClr val="898989"/>
                </a:solidFill>
                <a:ea typeface="SimSun" pitchFamily="2" charset="-122"/>
              </a:rPr>
              <a:pPr/>
              <a:t>10</a:t>
            </a:fld>
            <a:endParaRPr lang="en-US" altLang="ja-JP" sz="1200">
              <a:solidFill>
                <a:srgbClr val="898989"/>
              </a:solidFill>
              <a:ea typeface="SimSun" pitchFamily="2" charset="-122"/>
            </a:endParaRPr>
          </a:p>
        </p:txBody>
      </p:sp>
      <p:pic>
        <p:nvPicPr>
          <p:cNvPr id="60456" name="Picture 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420" y="815919"/>
            <a:ext cx="9608120" cy="5421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直線コネクタ 23"/>
          <p:cNvSpPr>
            <a:spLocks noChangeShapeType="1"/>
          </p:cNvSpPr>
          <p:nvPr/>
        </p:nvSpPr>
        <p:spPr bwMode="auto">
          <a:xfrm>
            <a:off x="34925" y="441325"/>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1443" name="テキスト ボックス 24"/>
          <p:cNvSpPr>
            <a:spLocks noChangeArrowheads="1"/>
          </p:cNvSpPr>
          <p:nvPr/>
        </p:nvSpPr>
        <p:spPr bwMode="auto">
          <a:xfrm>
            <a:off x="20639" y="-26988"/>
            <a:ext cx="7848600"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ea typeface="ＭＳ Ｐゴシック" pitchFamily="50" charset="-128"/>
                <a:cs typeface="Arial" charset="0"/>
                <a:sym typeface="Calibri" pitchFamily="34" charset="0"/>
              </a:rPr>
              <a:t> 6. </a:t>
            </a:r>
            <a:r>
              <a:rPr lang="en-US" altLang="ja-JP" sz="2800" dirty="0">
                <a:ea typeface="ＭＳ Ｐゴシック" pitchFamily="50" charset="-128"/>
                <a:cs typeface="Arial" charset="0"/>
                <a:sym typeface="Calibri" pitchFamily="34" charset="0"/>
              </a:rPr>
              <a:t>Working schedule</a:t>
            </a:r>
            <a:endParaRPr lang="ja-JP" altLang="en-US" sz="2800" dirty="0">
              <a:ea typeface="ＭＳ Ｐゴシック" pitchFamily="50" charset="-128"/>
              <a:cs typeface="Arial" charset="0"/>
              <a:sym typeface="Arial" charset="0"/>
            </a:endParaRPr>
          </a:p>
        </p:txBody>
      </p:sp>
      <p:pic>
        <p:nvPicPr>
          <p:cNvPr id="61478"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058" y="1376772"/>
            <a:ext cx="9208454" cy="3540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58420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79" name="テキスト ボックス 24"/>
          <p:cNvSpPr>
            <a:spLocks noChangeArrowheads="1"/>
          </p:cNvSpPr>
          <p:nvPr/>
        </p:nvSpPr>
        <p:spPr bwMode="auto">
          <a:xfrm>
            <a:off x="57150" y="60337"/>
            <a:ext cx="2374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800">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416048" y="944723"/>
            <a:ext cx="9109460"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57250" lvl="1" indent="-400050">
              <a:buFont typeface="Arial" charset="0"/>
              <a:buAutoNum type="romanUcPeriod"/>
            </a:pPr>
            <a:r>
              <a:rPr lang="fr-FR" altLang="ja-JP" sz="2800" b="0" dirty="0">
                <a:ea typeface="ＭＳ Ｐゴシック" pitchFamily="50" charset="-128"/>
                <a:cs typeface="Arial" charset="0"/>
                <a:sym typeface="Calibri" pitchFamily="34" charset="0"/>
              </a:rPr>
              <a:t>Report from Sub-group « 1958 Agreement »</a:t>
            </a:r>
          </a:p>
          <a:p>
            <a:pPr marL="857250" lvl="1" indent="-400050">
              <a:buFont typeface="Arial" charset="0"/>
              <a:buNone/>
            </a:pPr>
            <a:r>
              <a:rPr lang="fr-FR" altLang="ja-JP" sz="32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1. the draft Revision 3 of the</a:t>
            </a:r>
            <a:r>
              <a:rPr lang="ja-JP" altLang="en-US" sz="28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1958 Agreement</a:t>
            </a:r>
            <a:endParaRPr lang="fr-FR" altLang="ja-JP" sz="3200" b="0" dirty="0" smtClean="0">
              <a:ea typeface="ＭＳ Ｐゴシック" pitchFamily="50" charset="-128"/>
              <a:cs typeface="Arial" charset="0"/>
              <a:sym typeface="Calibri" pitchFamily="34" charset="0"/>
            </a:endParaRPr>
          </a:p>
          <a:p>
            <a:pPr marL="857250" lvl="1" indent="-400050">
              <a:buFont typeface="Arial" charset="0"/>
              <a:buNone/>
            </a:pPr>
            <a:r>
              <a:rPr lang="fr-FR" altLang="ja-JP" sz="32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2. Others</a:t>
            </a:r>
          </a:p>
          <a:p>
            <a:pPr marL="857250" lvl="1" indent="-400050">
              <a:buFont typeface="Arial" charset="0"/>
              <a:buNone/>
            </a:pPr>
            <a:r>
              <a:rPr lang="fr-FR" altLang="ja-JP" sz="28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           </a:t>
            </a:r>
            <a:r>
              <a:rPr lang="fr-FR" altLang="ja-JP" sz="2000" b="0" dirty="0" smtClean="0">
                <a:ea typeface="ＭＳ Ｐゴシック" pitchFamily="50" charset="-128"/>
                <a:cs typeface="Arial" charset="0"/>
                <a:sym typeface="Calibri" pitchFamily="34" charset="0"/>
              </a:rPr>
              <a:t>-Transitional </a:t>
            </a:r>
            <a:r>
              <a:rPr lang="fr-FR" altLang="ja-JP" sz="2000" b="0" dirty="0">
                <a:ea typeface="ＭＳ Ｐゴシック" pitchFamily="50" charset="-128"/>
                <a:cs typeface="Arial" charset="0"/>
                <a:sym typeface="Calibri" pitchFamily="34" charset="0"/>
              </a:rPr>
              <a:t>provisions of UN </a:t>
            </a:r>
            <a:r>
              <a:rPr lang="fr-FR" altLang="ja-JP" sz="2000" b="0" dirty="0" smtClean="0">
                <a:ea typeface="ＭＳ Ｐゴシック" pitchFamily="50" charset="-128"/>
                <a:cs typeface="Arial" charset="0"/>
                <a:sym typeface="Calibri" pitchFamily="34" charset="0"/>
              </a:rPr>
              <a:t>Regulations: final review in June-</a:t>
            </a:r>
            <a:endParaRPr lang="fr-FR" altLang="ja-JP" sz="2000" b="0" dirty="0">
              <a:ea typeface="ＭＳ Ｐゴシック" pitchFamily="50" charset="-128"/>
              <a:cs typeface="Arial" charset="0"/>
              <a:sym typeface="Calibri" pitchFamily="34" charset="0"/>
            </a:endParaRPr>
          </a:p>
          <a:p>
            <a:pPr marL="857250" lvl="1" indent="-400050">
              <a:buFont typeface="Arial" charset="0"/>
              <a:buNone/>
            </a:pPr>
            <a:endParaRPr lang="fr-FR" altLang="ja-JP" sz="800" b="0" dirty="0">
              <a:ea typeface="ＭＳ Ｐゴシック" pitchFamily="50" charset="-128"/>
              <a:cs typeface="Arial" charset="0"/>
              <a:sym typeface="Calibri" pitchFamily="34" charset="0"/>
            </a:endParaRPr>
          </a:p>
          <a:p>
            <a:pPr marL="857250" lvl="1" indent="-400050">
              <a:buFont typeface="Arial" charset="0"/>
              <a:buNone/>
            </a:pPr>
            <a:r>
              <a:rPr lang="fr-FR" altLang="ja-JP" sz="2800" b="0" dirty="0">
                <a:ea typeface="ＭＳ Ｐゴシック" pitchFamily="50" charset="-128"/>
                <a:cs typeface="Arial" charset="0"/>
                <a:sym typeface="Calibri" pitchFamily="34" charset="0"/>
              </a:rPr>
              <a:t>II. Report from Sub-group « UN R0 »</a:t>
            </a:r>
          </a:p>
          <a:p>
            <a:pPr marL="857250" lvl="1" indent="-400050">
              <a:buFont typeface="Arial" charset="0"/>
              <a:buNone/>
            </a:pPr>
            <a:r>
              <a:rPr lang="fr-FR" altLang="ja-JP" sz="28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3</a:t>
            </a:r>
            <a:r>
              <a:rPr lang="en-US" altLang="ja-JP" sz="2800" b="0" dirty="0" smtClean="0">
                <a:solidFill>
                  <a:srgbClr val="000000"/>
                </a:solidFill>
                <a:ea typeface="ＭＳ Ｐゴシック" pitchFamily="50" charset="-128"/>
                <a:cs typeface="Arial" charset="0"/>
                <a:sym typeface="Calibri" pitchFamily="34" charset="0"/>
              </a:rPr>
              <a:t>. Result of </a:t>
            </a:r>
            <a:r>
              <a:rPr lang="fr-FR" altLang="ja-JP" sz="2800" b="0" dirty="0" smtClean="0">
                <a:solidFill>
                  <a:srgbClr val="000000"/>
                </a:solidFill>
                <a:ea typeface="ＭＳ Ｐゴシック" pitchFamily="50" charset="-128"/>
                <a:cs typeface="Arial" charset="0"/>
                <a:sym typeface="Calibri" pitchFamily="34" charset="0"/>
              </a:rPr>
              <a:t>UN </a:t>
            </a:r>
            <a:r>
              <a:rPr lang="fr-FR" altLang="ja-JP" sz="2800" b="0" dirty="0">
                <a:solidFill>
                  <a:srgbClr val="000000"/>
                </a:solidFill>
                <a:ea typeface="ＭＳ Ｐゴシック" pitchFamily="50" charset="-128"/>
                <a:cs typeface="Arial" charset="0"/>
                <a:sym typeface="Calibri" pitchFamily="34" charset="0"/>
              </a:rPr>
              <a:t>R0 </a:t>
            </a:r>
            <a:r>
              <a:rPr lang="fr-FR" altLang="ja-JP" sz="2800" b="0" dirty="0" smtClean="0">
                <a:solidFill>
                  <a:srgbClr val="000000"/>
                </a:solidFill>
                <a:ea typeface="ＭＳ Ｐゴシック" pitchFamily="50" charset="-128"/>
                <a:cs typeface="Arial" charset="0"/>
                <a:sym typeface="Calibri" pitchFamily="34" charset="0"/>
              </a:rPr>
              <a:t>Pretesting Step 1 </a:t>
            </a:r>
          </a:p>
          <a:p>
            <a:pPr marL="857250" lvl="1" indent="-400050"/>
            <a:r>
              <a:rPr lang="fr-FR" altLang="ja-JP" sz="2800" b="0" dirty="0">
                <a:solidFill>
                  <a:srgbClr val="000000"/>
                </a:solidFill>
                <a:ea typeface="ＭＳ Ｐゴシック" pitchFamily="50" charset="-128"/>
                <a:cs typeface="Arial" charset="0"/>
                <a:sym typeface="Calibri" pitchFamily="34" charset="0"/>
              </a:rPr>
              <a:t> </a:t>
            </a:r>
            <a:r>
              <a:rPr lang="fr-FR" altLang="ja-JP" sz="2800" b="0" dirty="0" smtClean="0">
                <a:solidFill>
                  <a:srgbClr val="000000"/>
                </a:solidFill>
                <a:ea typeface="ＭＳ Ｐゴシック" pitchFamily="50" charset="-128"/>
                <a:cs typeface="Arial" charset="0"/>
                <a:sym typeface="Calibri" pitchFamily="34" charset="0"/>
              </a:rPr>
              <a:t>   4</a:t>
            </a:r>
            <a:r>
              <a:rPr lang="fr-FR" altLang="ja-JP" sz="2800" b="0" dirty="0" smtClean="0">
                <a:ea typeface="ＭＳ Ｐゴシック" pitchFamily="50" charset="-128"/>
                <a:cs typeface="Arial" charset="0"/>
                <a:sym typeface="Calibri" pitchFamily="34" charset="0"/>
              </a:rPr>
              <a:t>. Updated </a:t>
            </a:r>
            <a:r>
              <a:rPr lang="en-US" altLang="ja-JP" sz="2800" b="0" dirty="0" smtClean="0">
                <a:solidFill>
                  <a:srgbClr val="000000"/>
                </a:solidFill>
                <a:ea typeface="ＭＳ Ｐゴシック" pitchFamily="50" charset="-128"/>
                <a:cs typeface="Arial" charset="0"/>
                <a:sym typeface="Calibri" pitchFamily="34" charset="0"/>
              </a:rPr>
              <a:t>UN </a:t>
            </a:r>
            <a:r>
              <a:rPr lang="en-US" altLang="ja-JP" sz="2800" b="0" dirty="0">
                <a:solidFill>
                  <a:srgbClr val="000000"/>
                </a:solidFill>
                <a:ea typeface="ＭＳ Ｐゴシック" pitchFamily="50" charset="-128"/>
                <a:cs typeface="Arial" charset="0"/>
                <a:sym typeface="Calibri" pitchFamily="34" charset="0"/>
              </a:rPr>
              <a:t>Regulations applicable to </a:t>
            </a:r>
            <a:r>
              <a:rPr lang="en-US" altLang="ja-JP" sz="2800" b="0" dirty="0" smtClean="0">
                <a:solidFill>
                  <a:srgbClr val="000000"/>
                </a:solidFill>
                <a:ea typeface="ＭＳ Ｐゴシック" pitchFamily="50" charset="-128"/>
                <a:cs typeface="Arial" charset="0"/>
                <a:sym typeface="Calibri" pitchFamily="34" charset="0"/>
              </a:rPr>
              <a:t>IWVTA</a:t>
            </a:r>
          </a:p>
          <a:p>
            <a:pPr marL="857250" lvl="1" indent="-400050"/>
            <a:r>
              <a:rPr lang="en-US" altLang="ja-JP" sz="2400" b="0" dirty="0">
                <a:solidFill>
                  <a:srgbClr val="000000"/>
                </a:solidFill>
                <a:ea typeface="ＭＳ Ｐゴシック" pitchFamily="50" charset="-128"/>
                <a:cs typeface="Arial" charset="0"/>
                <a:sym typeface="Calibri" pitchFamily="34" charset="0"/>
              </a:rPr>
              <a:t>	</a:t>
            </a:r>
            <a:r>
              <a:rPr lang="en-US" altLang="ja-JP" sz="2400" b="0" dirty="0" smtClean="0">
                <a:solidFill>
                  <a:srgbClr val="000000"/>
                </a:solidFill>
                <a:ea typeface="ＭＳ Ｐゴシック" pitchFamily="50" charset="-128"/>
                <a:cs typeface="Arial" charset="0"/>
                <a:sym typeface="Calibri" pitchFamily="34" charset="0"/>
              </a:rPr>
              <a:t>		- R46 added to Annex 4</a:t>
            </a:r>
            <a:endParaRPr lang="fr-FR" altLang="ja-JP" sz="2400" b="0" dirty="0">
              <a:ea typeface="ＭＳ Ｐゴシック" pitchFamily="50" charset="-128"/>
              <a:cs typeface="Arial" charset="0"/>
              <a:sym typeface="Calibri" pitchFamily="34" charset="0"/>
            </a:endParaRPr>
          </a:p>
          <a:p>
            <a:pPr marL="857250" lvl="1" indent="-400050">
              <a:buFont typeface="Arial" charset="0"/>
              <a:buNone/>
            </a:pPr>
            <a:r>
              <a:rPr lang="fr-FR" altLang="ja-JP" sz="28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5</a:t>
            </a:r>
            <a:r>
              <a:rPr lang="en-US" altLang="ja-JP" sz="2800" b="0" dirty="0" smtClean="0">
                <a:ea typeface="ＭＳ Ｐゴシック" pitchFamily="50" charset="-128"/>
                <a:cs typeface="Arial" charset="0"/>
                <a:sym typeface="Calibri" pitchFamily="34" charset="0"/>
              </a:rPr>
              <a:t>. Updated </a:t>
            </a:r>
            <a:r>
              <a:rPr lang="fr-FR" altLang="ja-JP" sz="2800" b="0" dirty="0" smtClean="0">
                <a:ea typeface="ＭＳ Ｐゴシック" pitchFamily="50" charset="-128"/>
                <a:cs typeface="Arial" charset="0"/>
                <a:sym typeface="Calibri" pitchFamily="34" charset="0"/>
              </a:rPr>
              <a:t>Q&amp;A </a:t>
            </a:r>
            <a:r>
              <a:rPr lang="fr-FR" altLang="ja-JP" sz="2800" b="0" dirty="0">
                <a:ea typeface="ＭＳ Ｐゴシック" pitchFamily="50" charset="-128"/>
                <a:cs typeface="Arial" charset="0"/>
                <a:sym typeface="Calibri" pitchFamily="34" charset="0"/>
              </a:rPr>
              <a:t>document on UN R0 and IWVTA</a:t>
            </a:r>
            <a:endParaRPr lang="fr-FR" altLang="ja-JP" sz="2800" dirty="0">
              <a:ea typeface="ＭＳ Ｐゴシック" pitchFamily="50" charset="-128"/>
              <a:cs typeface="Arial" charset="0"/>
              <a:sym typeface="Calibri" pitchFamily="34" charset="0"/>
            </a:endParaRPr>
          </a:p>
          <a:p>
            <a:pPr marL="857250" lvl="1" indent="-400050">
              <a:buFont typeface="Arial" charset="0"/>
              <a:buNone/>
            </a:pPr>
            <a:endParaRPr lang="fr-FR" altLang="ja-JP" sz="1000" b="0" dirty="0">
              <a:ea typeface="ＭＳ Ｐゴシック" pitchFamily="50" charset="-128"/>
              <a:cs typeface="Arial" charset="0"/>
              <a:sym typeface="Calibri" pitchFamily="34" charset="0"/>
            </a:endParaRPr>
          </a:p>
          <a:p>
            <a:pPr marL="857250" lvl="1" indent="-400050">
              <a:buFont typeface="Arial" charset="0"/>
              <a:buNone/>
            </a:pPr>
            <a:r>
              <a:rPr lang="fr-FR" altLang="ja-JP" sz="2800" b="0" dirty="0">
                <a:ea typeface="ＭＳ Ｐゴシック" pitchFamily="50" charset="-128"/>
                <a:cs typeface="Arial" charset="0"/>
                <a:sym typeface="Calibri" pitchFamily="34" charset="0"/>
              </a:rPr>
              <a:t>III. IWVTA IG</a:t>
            </a:r>
          </a:p>
          <a:p>
            <a:pPr marL="857250" lvl="1" indent="-400050">
              <a:buFont typeface="Arial" charset="0"/>
              <a:buNone/>
            </a:pPr>
            <a:r>
              <a:rPr lang="fr-FR" altLang="ja-JP" sz="3200" b="0" dirty="0">
                <a:ea typeface="ＭＳ Ｐゴシック" pitchFamily="50" charset="-128"/>
                <a:cs typeface="Arial" charset="0"/>
                <a:sym typeface="Calibri" pitchFamily="34" charset="0"/>
              </a:rPr>
              <a:t>	</a:t>
            </a:r>
            <a:r>
              <a:rPr lang="fr-FR" altLang="ja-JP" sz="3200" b="0" dirty="0" smtClean="0">
                <a:ea typeface="ＭＳ Ｐゴシック" pitchFamily="50" charset="-128"/>
                <a:cs typeface="Arial" charset="0"/>
                <a:sym typeface="Calibri" pitchFamily="34" charset="0"/>
              </a:rPr>
              <a:t>6</a:t>
            </a:r>
            <a:r>
              <a:rPr lang="fr-FR" altLang="ja-JP" sz="2800" b="0" dirty="0" smtClean="0">
                <a:ea typeface="ＭＳ Ｐゴシック" pitchFamily="50" charset="-128"/>
                <a:cs typeface="Arial" charset="0"/>
                <a:sym typeface="Calibri" pitchFamily="34" charset="0"/>
              </a:rPr>
              <a:t>.</a:t>
            </a:r>
            <a:r>
              <a:rPr lang="ja-JP" altLang="en-US" sz="2800" b="0" dirty="0" smtClean="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Working </a:t>
            </a:r>
            <a:r>
              <a:rPr lang="fr-FR" altLang="ja-JP" sz="2800" b="0" dirty="0">
                <a:ea typeface="ＭＳ Ｐゴシック" pitchFamily="50" charset="-128"/>
                <a:cs typeface="Arial" charset="0"/>
                <a:sym typeface="Calibri" pitchFamily="34" charset="0"/>
              </a:rPr>
              <a:t>schedule</a:t>
            </a:r>
          </a:p>
        </p:txBody>
      </p:sp>
      <p:sp>
        <p:nvSpPr>
          <p:cNvPr id="50181"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5A8C2E7B-26CA-442D-9310-B64928C98913}" type="slidenum">
              <a:rPr lang="ja-JP" altLang="en-US" sz="1200">
                <a:solidFill>
                  <a:srgbClr val="898989"/>
                </a:solidFill>
                <a:ea typeface="SimSun" pitchFamily="2" charset="-122"/>
              </a:rPr>
              <a:pPr/>
              <a:t>2</a:t>
            </a:fld>
            <a:endParaRPr lang="en-US" altLang="ja-JP" sz="1200">
              <a:solidFill>
                <a:srgbClr val="898989"/>
              </a:solidFill>
              <a:ea typeface="SimSun"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3</a:t>
            </a:fld>
            <a:endParaRPr lang="en-US" altLang="ja-JP"/>
          </a:p>
        </p:txBody>
      </p:sp>
      <p:sp>
        <p:nvSpPr>
          <p:cNvPr id="3" name="テキスト ボックス 24"/>
          <p:cNvSpPr>
            <a:spLocks noChangeArrowheads="1"/>
          </p:cNvSpPr>
          <p:nvPr/>
        </p:nvSpPr>
        <p:spPr bwMode="auto">
          <a:xfrm>
            <a:off x="-15876" y="7950"/>
            <a:ext cx="97574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fr-FR" altLang="ja-JP" sz="2800" dirty="0" smtClean="0">
                <a:solidFill>
                  <a:srgbClr val="000000"/>
                </a:solidFill>
                <a:ea typeface="ＭＳ Ｐゴシック" pitchFamily="50" charset="-128"/>
                <a:cs typeface="Arial" charset="0"/>
                <a:sym typeface="Calibri" pitchFamily="34" charset="0"/>
              </a:rPr>
              <a:t> </a:t>
            </a:r>
            <a:r>
              <a:rPr lang="fr-FR" altLang="ja-JP" sz="2400" dirty="0" smtClean="0">
                <a:solidFill>
                  <a:srgbClr val="000000"/>
                </a:solidFill>
                <a:ea typeface="ＭＳ Ｐゴシック" pitchFamily="50" charset="-128"/>
                <a:cs typeface="Arial" charset="0"/>
                <a:sym typeface="Calibri" pitchFamily="34" charset="0"/>
              </a:rPr>
              <a:t>1. </a:t>
            </a:r>
            <a:r>
              <a:rPr lang="fr-FR" altLang="ja-JP" sz="2400" dirty="0" smtClean="0">
                <a:ea typeface="ＭＳ Ｐゴシック" pitchFamily="50" charset="-128"/>
                <a:cs typeface="Arial" charset="0"/>
                <a:sym typeface="Calibri" pitchFamily="34" charset="0"/>
              </a:rPr>
              <a:t>the </a:t>
            </a:r>
            <a:r>
              <a:rPr lang="fr-FR" altLang="ja-JP" sz="2400" dirty="0">
                <a:ea typeface="ＭＳ Ｐゴシック" pitchFamily="50" charset="-128"/>
                <a:cs typeface="Arial" charset="0"/>
                <a:sym typeface="Calibri" pitchFamily="34" charset="0"/>
              </a:rPr>
              <a:t>draft Revision </a:t>
            </a:r>
            <a:r>
              <a:rPr lang="fr-FR" altLang="ja-JP" sz="2400" dirty="0" smtClean="0">
                <a:ea typeface="ＭＳ Ｐゴシック" pitchFamily="50" charset="-128"/>
                <a:cs typeface="Arial" charset="0"/>
                <a:sym typeface="Calibri" pitchFamily="34" charset="0"/>
              </a:rPr>
              <a:t>3 of </a:t>
            </a:r>
            <a:r>
              <a:rPr lang="fr-FR" altLang="ja-JP" sz="2400" dirty="0">
                <a:ea typeface="ＭＳ Ｐゴシック" pitchFamily="50" charset="-128"/>
                <a:cs typeface="Arial" charset="0"/>
                <a:sym typeface="Calibri" pitchFamily="34" charset="0"/>
              </a:rPr>
              <a:t>the </a:t>
            </a:r>
            <a:r>
              <a:rPr lang="fr-FR" altLang="ja-JP" sz="2400" dirty="0" smtClean="0">
                <a:ea typeface="ＭＳ Ｐゴシック" pitchFamily="50" charset="-128"/>
                <a:cs typeface="Arial" charset="0"/>
                <a:sym typeface="Calibri" pitchFamily="34" charset="0"/>
              </a:rPr>
              <a:t>1958 Agreement</a:t>
            </a:r>
            <a:endParaRPr lang="en-US" altLang="ja-JP" sz="2400" dirty="0">
              <a:solidFill>
                <a:srgbClr val="000000"/>
              </a:solidFill>
              <a:ea typeface="ＭＳ Ｐゴシック" pitchFamily="50" charset="-128"/>
              <a:cs typeface="Arial" charset="0"/>
              <a:sym typeface="Calibri" pitchFamily="34" charset="0"/>
            </a:endParaRPr>
          </a:p>
        </p:txBody>
      </p:sp>
      <p:sp>
        <p:nvSpPr>
          <p:cNvPr id="4" name="直線コネクタ 23"/>
          <p:cNvSpPr>
            <a:spLocks noChangeShapeType="1"/>
          </p:cNvSpPr>
          <p:nvPr/>
        </p:nvSpPr>
        <p:spPr bwMode="auto">
          <a:xfrm>
            <a:off x="0" y="476672"/>
            <a:ext cx="9906000" cy="1587"/>
          </a:xfrm>
          <a:prstGeom prst="line">
            <a:avLst/>
          </a:prstGeom>
          <a:noFill/>
          <a:ln w="38100">
            <a:solidFill>
              <a:srgbClr val="5B9BD5"/>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black"/>
              </a:solidFill>
              <a:effectLst/>
              <a:uLnTx/>
              <a:uFillTx/>
            </a:endParaRPr>
          </a:p>
        </p:txBody>
      </p:sp>
      <p:sp>
        <p:nvSpPr>
          <p:cNvPr id="5" name="テキスト ボックス 4"/>
          <p:cNvSpPr txBox="1"/>
          <p:nvPr/>
        </p:nvSpPr>
        <p:spPr>
          <a:xfrm>
            <a:off x="542510" y="1340768"/>
            <a:ext cx="8820980" cy="4278094"/>
          </a:xfrm>
          <a:prstGeom prst="rect">
            <a:avLst/>
          </a:prstGeom>
          <a:noFill/>
        </p:spPr>
        <p:txBody>
          <a:bodyPr wrap="square" rtlCol="0">
            <a:spAutoFit/>
          </a:bodyPr>
          <a:lstStyle/>
          <a:p>
            <a:r>
              <a:rPr kumimoji="1" lang="en-US" altLang="ja-JP" sz="2800" dirty="0" smtClean="0"/>
              <a:t>Proposed amendment by Germany </a:t>
            </a:r>
            <a:endParaRPr kumimoji="1" lang="en-US" altLang="ja-JP" sz="2400" b="0" dirty="0" smtClean="0"/>
          </a:p>
          <a:p>
            <a:r>
              <a:rPr kumimoji="1" lang="en-US" altLang="ja-JP" sz="2400" b="0" dirty="0" smtClean="0"/>
              <a:t>Amendment is limited to Article 2 and Schedule 2</a:t>
            </a:r>
            <a:endParaRPr kumimoji="1" lang="en-US" altLang="ja-JP" sz="2400" dirty="0" smtClean="0"/>
          </a:p>
          <a:p>
            <a:pPr marL="342900" indent="-342900">
              <a:buFont typeface="Wingdings" panose="05000000000000000000" pitchFamily="2" charset="2"/>
              <a:buChar char="Ø"/>
            </a:pPr>
            <a:r>
              <a:rPr kumimoji="1" lang="en-US" altLang="ja-JP" sz="2400" b="0" dirty="0" smtClean="0"/>
              <a:t>The reference to Schedule 2 in Article 2</a:t>
            </a:r>
          </a:p>
          <a:p>
            <a:pPr marL="342900" indent="-342900">
              <a:buFont typeface="Wingdings" panose="05000000000000000000" pitchFamily="2" charset="2"/>
              <a:buChar char="Ø"/>
            </a:pPr>
            <a:r>
              <a:rPr kumimoji="1" lang="en-US" altLang="ja-JP" sz="2400" b="0" dirty="0" smtClean="0"/>
              <a:t>Schedule 2 about the Technical Services</a:t>
            </a:r>
          </a:p>
          <a:p>
            <a:r>
              <a:rPr kumimoji="1" lang="en-US" altLang="ja-JP" sz="2400" b="0" dirty="0" smtClean="0"/>
              <a:t>Refer to document SG58-19-06</a:t>
            </a:r>
          </a:p>
          <a:p>
            <a:endParaRPr kumimoji="1" lang="en-US" altLang="ja-JP" sz="2400" b="0" dirty="0"/>
          </a:p>
          <a:p>
            <a:r>
              <a:rPr kumimoji="1" lang="en-US" altLang="ja-JP" sz="2800" dirty="0" smtClean="0"/>
              <a:t>The result of discussion by SG58</a:t>
            </a:r>
            <a:endParaRPr kumimoji="1" lang="en-US" altLang="ja-JP" sz="2800" b="0" dirty="0" smtClean="0"/>
          </a:p>
          <a:p>
            <a:pPr marL="342900" indent="-342900">
              <a:buFontTx/>
              <a:buChar char="-"/>
            </a:pPr>
            <a:r>
              <a:rPr kumimoji="1" lang="en-US" altLang="ja-JP" sz="2400" b="0" dirty="0" smtClean="0"/>
              <a:t>Keep the text of the draft Revision 3 of the 1958 Agreement as it is</a:t>
            </a:r>
            <a:endParaRPr kumimoji="1" lang="en-US" altLang="ja-JP" sz="2000" b="0" dirty="0"/>
          </a:p>
          <a:p>
            <a:pPr marL="342900" indent="-342900">
              <a:buFontTx/>
              <a:buChar char="-"/>
            </a:pPr>
            <a:r>
              <a:rPr kumimoji="1" lang="en-US" altLang="ja-JP" sz="2400" b="0" dirty="0" smtClean="0"/>
              <a:t>The necessity of further steps will be discussed in the future meetings</a:t>
            </a:r>
          </a:p>
        </p:txBody>
      </p:sp>
    </p:spTree>
    <p:extLst>
      <p:ext uri="{BB962C8B-B14F-4D97-AF65-F5344CB8AC3E}">
        <p14:creationId xmlns:p14="http://schemas.microsoft.com/office/powerpoint/2010/main" val="1967414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線コネクタ 23"/>
          <p:cNvSpPr>
            <a:spLocks noChangeShapeType="1"/>
          </p:cNvSpPr>
          <p:nvPr/>
        </p:nvSpPr>
        <p:spPr bwMode="auto">
          <a:xfrm>
            <a:off x="34925" y="5127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5299" name="テキスト ボックス 24"/>
          <p:cNvSpPr>
            <a:spLocks noChangeArrowheads="1"/>
          </p:cNvSpPr>
          <p:nvPr/>
        </p:nvSpPr>
        <p:spPr bwMode="auto">
          <a:xfrm>
            <a:off x="20638" y="44462"/>
            <a:ext cx="5795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solidFill>
                  <a:srgbClr val="000000"/>
                </a:solidFill>
                <a:ea typeface="ＭＳ Ｐゴシック" pitchFamily="50" charset="-128"/>
                <a:cs typeface="Arial" charset="0"/>
                <a:sym typeface="Arial" charset="0"/>
              </a:rPr>
              <a:t> 3. </a:t>
            </a:r>
            <a:r>
              <a:rPr lang="fr-FR" altLang="ja-JP" sz="2800" dirty="0">
                <a:solidFill>
                  <a:srgbClr val="000000"/>
                </a:solidFill>
                <a:ea typeface="ＭＳ Ｐゴシック" pitchFamily="50" charset="-128"/>
                <a:cs typeface="Arial" charset="0"/>
                <a:sym typeface="Calibri" pitchFamily="34" charset="0"/>
              </a:rPr>
              <a:t>UN R0 pre-testing program</a:t>
            </a:r>
            <a:endParaRPr lang="ja-JP" altLang="en-US" sz="2800" dirty="0">
              <a:solidFill>
                <a:srgbClr val="000000"/>
              </a:solidFill>
              <a:ea typeface="ＭＳ Ｐゴシック" pitchFamily="50" charset="-128"/>
              <a:cs typeface="Arial" charset="0"/>
              <a:sym typeface="Arial" charset="0"/>
            </a:endParaRPr>
          </a:p>
        </p:txBody>
      </p:sp>
      <p:sp>
        <p:nvSpPr>
          <p:cNvPr id="55300"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9A675CA1-3CEF-41C9-8A94-2ACF4D503CC0}" type="slidenum">
              <a:rPr lang="ja-JP" altLang="en-US" sz="1200">
                <a:solidFill>
                  <a:srgbClr val="898989"/>
                </a:solidFill>
                <a:ea typeface="SimSun" pitchFamily="2" charset="-122"/>
              </a:rPr>
              <a:pPr/>
              <a:t>4</a:t>
            </a:fld>
            <a:endParaRPr lang="en-US" altLang="ja-JP" sz="1200">
              <a:solidFill>
                <a:srgbClr val="898989"/>
              </a:solidFill>
              <a:ea typeface="SimSun" pitchFamily="2" charset="-122"/>
            </a:endParaRPr>
          </a:p>
        </p:txBody>
      </p:sp>
      <p:sp>
        <p:nvSpPr>
          <p:cNvPr id="55301" name="テキスト ボックス 1"/>
          <p:cNvSpPr txBox="1">
            <a:spLocks noChangeArrowheads="1"/>
          </p:cNvSpPr>
          <p:nvPr/>
        </p:nvSpPr>
        <p:spPr bwMode="auto">
          <a:xfrm>
            <a:off x="596906" y="1052513"/>
            <a:ext cx="874871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buFontTx/>
              <a:buAutoNum type="arabicParenBoth"/>
            </a:pPr>
            <a:r>
              <a:rPr lang="en-GB" altLang="ja-JP" sz="2400" b="0">
                <a:solidFill>
                  <a:srgbClr val="000000"/>
                </a:solidFill>
                <a:latin typeface="Arial" charset="0"/>
                <a:ea typeface="SimSun" pitchFamily="2" charset="-122"/>
              </a:rPr>
              <a:t>Participants</a:t>
            </a:r>
          </a:p>
          <a:p>
            <a:endParaRPr lang="en-GB" altLang="ja-JP" sz="2400" b="0">
              <a:solidFill>
                <a:srgbClr val="000000"/>
              </a:solidFill>
              <a:latin typeface="Arial" charset="0"/>
              <a:ea typeface="SimSun" pitchFamily="2" charset="-122"/>
            </a:endParaRPr>
          </a:p>
          <a:p>
            <a:pPr>
              <a:buFont typeface="Wingdings" pitchFamily="2" charset="2"/>
              <a:buChar char="Ø"/>
            </a:pPr>
            <a:r>
              <a:rPr lang="en-GB" altLang="ja-JP" sz="2000" b="0">
                <a:solidFill>
                  <a:srgbClr val="000000"/>
                </a:solidFill>
                <a:latin typeface="Arial" charset="0"/>
                <a:ea typeface="SimSun" pitchFamily="2" charset="-122"/>
              </a:rPr>
              <a:t>The pre-test will be run independently and in parallel by pairs consisting of a TAA, technical services and a manufacturer. The following pairs have volunteered to participate in the program.</a:t>
            </a:r>
            <a:endParaRPr kumimoji="1" lang="ja-JP" altLang="en-US" sz="2000" b="0">
              <a:solidFill>
                <a:srgbClr val="000000"/>
              </a:solidFill>
              <a:latin typeface="ＭＳ Ｐゴシック" pitchFamily="50" charset="-128"/>
            </a:endParaRPr>
          </a:p>
        </p:txBody>
      </p:sp>
      <p:graphicFrame>
        <p:nvGraphicFramePr>
          <p:cNvPr id="3" name="表 2"/>
          <p:cNvGraphicFramePr>
            <a:graphicFrameLocks noGrp="1"/>
          </p:cNvGraphicFramePr>
          <p:nvPr/>
        </p:nvGraphicFramePr>
        <p:xfrm>
          <a:off x="849313" y="3287713"/>
          <a:ext cx="8280400" cy="2843214"/>
        </p:xfrm>
        <a:graphic>
          <a:graphicData uri="http://schemas.openxmlformats.org/drawingml/2006/table">
            <a:tbl>
              <a:tblPr/>
              <a:tblGrid>
                <a:gridCol w="1892300">
                  <a:extLst>
                    <a:ext uri="{9D8B030D-6E8A-4147-A177-3AD203B41FA5}">
                      <a16:colId xmlns:a16="http://schemas.microsoft.com/office/drawing/2014/main" val="20000"/>
                    </a:ext>
                  </a:extLst>
                </a:gridCol>
                <a:gridCol w="2011362">
                  <a:extLst>
                    <a:ext uri="{9D8B030D-6E8A-4147-A177-3AD203B41FA5}">
                      <a16:colId xmlns:a16="http://schemas.microsoft.com/office/drawing/2014/main" val="20001"/>
                    </a:ext>
                  </a:extLst>
                </a:gridCol>
                <a:gridCol w="2306638">
                  <a:extLst>
                    <a:ext uri="{9D8B030D-6E8A-4147-A177-3AD203B41FA5}">
                      <a16:colId xmlns:a16="http://schemas.microsoft.com/office/drawing/2014/main" val="20002"/>
                    </a:ext>
                  </a:extLst>
                </a:gridCol>
                <a:gridCol w="2070100">
                  <a:extLst>
                    <a:ext uri="{9D8B030D-6E8A-4147-A177-3AD203B41FA5}">
                      <a16:colId xmlns:a16="http://schemas.microsoft.com/office/drawing/2014/main" val="20003"/>
                    </a:ext>
                  </a:extLst>
                </a:gridCol>
              </a:tblGrid>
              <a:tr h="468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TAA</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Tech.  Service</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Manufacturer</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0"/>
                  </a:ext>
                </a:extLst>
              </a:tr>
              <a:tr h="503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Germany</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KBA</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de-DE" altLang="ja-JP" sz="2000" b="1" i="0" u="none" strike="noStrike" cap="none" normalizeH="0" baseline="0" smtClean="0">
                          <a:ln>
                            <a:noFill/>
                          </a:ln>
                          <a:solidFill>
                            <a:schemeClr val="tx1"/>
                          </a:solidFill>
                          <a:effectLst/>
                          <a:latin typeface="Arial" charset="0"/>
                          <a:ea typeface="ＭＳ Ｐゴシック" pitchFamily="50" charset="-128"/>
                          <a:cs typeface="Arial" charset="0"/>
                          <a:sym typeface="Calibri" pitchFamily="34" charset="0"/>
                        </a:rPr>
                        <a:t>tbd</a:t>
                      </a:r>
                      <a:endParaRPr kumimoji="1" lang="ja-JP" altLang="en-US" sz="2000" b="1" i="0" u="none" strike="noStrike" cap="none" normalizeH="0" baseline="0" smtClean="0">
                        <a:ln>
                          <a:noFill/>
                        </a:ln>
                        <a:solidFill>
                          <a:schemeClr val="tx1"/>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Daimler, VW</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The Netherlands</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RDW</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RDW</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Kia, Hyundai, </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468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UK</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VCA</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VCA</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Toyota</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Japan</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MLIT</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NTSEL</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rPr>
                        <a:t>Nissan, Honda, Mazda, Toyota</a:t>
                      </a:r>
                      <a:endParaRPr kumimoji="1" lang="ja-JP" altLang="en-US" sz="2000" b="1" i="0" u="none" strike="noStrike" cap="none" normalizeH="0" baseline="0" smtClean="0">
                        <a:ln>
                          <a:noFill/>
                        </a:ln>
                        <a:solidFill>
                          <a:srgbClr val="000000"/>
                        </a:solidFill>
                        <a:effectLst/>
                        <a:latin typeface="Arial" charset="0"/>
                        <a:ea typeface="ＭＳ Ｐゴシック" pitchFamily="50" charset="-128"/>
                        <a:cs typeface="Arial" charset="0"/>
                        <a:sym typeface="Calibri" pitchFamily="34" charset="0"/>
                      </a:endParaRPr>
                    </a:p>
                  </a:txBody>
                  <a:tcPr marL="91434" marR="91434"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7441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直線コネクタ 23"/>
          <p:cNvSpPr>
            <a:spLocks noChangeShapeType="1"/>
          </p:cNvSpPr>
          <p:nvPr/>
        </p:nvSpPr>
        <p:spPr bwMode="auto">
          <a:xfrm>
            <a:off x="34925" y="5127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6323" name="テキスト ボックス 24"/>
          <p:cNvSpPr>
            <a:spLocks noChangeArrowheads="1"/>
          </p:cNvSpPr>
          <p:nvPr/>
        </p:nvSpPr>
        <p:spPr bwMode="auto">
          <a:xfrm>
            <a:off x="20638" y="44462"/>
            <a:ext cx="6119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solidFill>
                  <a:srgbClr val="000000"/>
                </a:solidFill>
                <a:ea typeface="ＭＳ Ｐゴシック" pitchFamily="50" charset="-128"/>
                <a:cs typeface="Arial" charset="0"/>
                <a:sym typeface="Arial" charset="0"/>
              </a:rPr>
              <a:t> 3. </a:t>
            </a:r>
            <a:r>
              <a:rPr lang="fr-FR" altLang="ja-JP" sz="2800" dirty="0">
                <a:solidFill>
                  <a:srgbClr val="000000"/>
                </a:solidFill>
                <a:ea typeface="ＭＳ Ｐゴシック" pitchFamily="50" charset="-128"/>
                <a:cs typeface="Arial" charset="0"/>
                <a:sym typeface="Calibri" pitchFamily="34" charset="0"/>
              </a:rPr>
              <a:t>UN R0 pre-testing program</a:t>
            </a:r>
            <a:endParaRPr lang="ja-JP" altLang="en-US" sz="2800" dirty="0">
              <a:solidFill>
                <a:srgbClr val="000000"/>
              </a:solidFill>
              <a:ea typeface="ＭＳ Ｐゴシック" pitchFamily="50" charset="-128"/>
              <a:cs typeface="Arial" charset="0"/>
              <a:sym typeface="Arial" charset="0"/>
            </a:endParaRPr>
          </a:p>
        </p:txBody>
      </p:sp>
      <p:sp>
        <p:nvSpPr>
          <p:cNvPr id="56324"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54153640-E151-40DF-AB40-386CC4DA5109}" type="slidenum">
              <a:rPr lang="ja-JP" altLang="en-US" sz="1200">
                <a:solidFill>
                  <a:srgbClr val="898989"/>
                </a:solidFill>
                <a:ea typeface="SimSun" pitchFamily="2" charset="-122"/>
              </a:rPr>
              <a:pPr/>
              <a:t>5</a:t>
            </a:fld>
            <a:endParaRPr lang="en-US" altLang="ja-JP" sz="1200">
              <a:solidFill>
                <a:srgbClr val="898989"/>
              </a:solidFill>
              <a:ea typeface="SimSun" pitchFamily="2" charset="-122"/>
            </a:endParaRPr>
          </a:p>
        </p:txBody>
      </p:sp>
      <p:sp>
        <p:nvSpPr>
          <p:cNvPr id="56325" name="テキスト ボックス 1"/>
          <p:cNvSpPr txBox="1">
            <a:spLocks noChangeArrowheads="1"/>
          </p:cNvSpPr>
          <p:nvPr/>
        </p:nvSpPr>
        <p:spPr bwMode="auto">
          <a:xfrm>
            <a:off x="596775" y="908720"/>
            <a:ext cx="8748713"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r>
              <a:rPr lang="en-GB" altLang="ja-JP" sz="2400" b="0" dirty="0">
                <a:solidFill>
                  <a:srgbClr val="000000"/>
                </a:solidFill>
                <a:latin typeface="Arial" charset="0"/>
                <a:ea typeface="SimSun" pitchFamily="2" charset="-122"/>
              </a:rPr>
              <a:t>(2) Test Program</a:t>
            </a:r>
          </a:p>
          <a:p>
            <a:endParaRPr lang="en-GB" altLang="ja-JP" sz="2000" b="0" dirty="0">
              <a:solidFill>
                <a:srgbClr val="000000"/>
              </a:solidFill>
              <a:latin typeface="Arial" charset="0"/>
              <a:ea typeface="SimSun" pitchFamily="2" charset="-122"/>
            </a:endParaRPr>
          </a:p>
          <a:p>
            <a:pPr>
              <a:buFont typeface="Wingdings" pitchFamily="2" charset="2"/>
              <a:buChar char="Ø"/>
            </a:pPr>
            <a:r>
              <a:rPr lang="en-GB" altLang="ja-JP" sz="2000" b="0" dirty="0">
                <a:solidFill>
                  <a:srgbClr val="000000"/>
                </a:solidFill>
                <a:latin typeface="Arial" charset="0"/>
                <a:ea typeface="SimSun" pitchFamily="2" charset="-122"/>
              </a:rPr>
              <a:t>The vehicle manufacturer selects a vehicle type that really exists and consists of several variants.</a:t>
            </a:r>
          </a:p>
          <a:p>
            <a:pPr>
              <a:buFont typeface="Wingdings" pitchFamily="2" charset="2"/>
              <a:buChar char="Ø"/>
            </a:pPr>
            <a:r>
              <a:rPr lang="en-US" altLang="ja-JP" sz="2000" b="0" dirty="0">
                <a:solidFill>
                  <a:srgbClr val="000000"/>
                </a:solidFill>
                <a:latin typeface="Arial" charset="0"/>
                <a:ea typeface="SimSun" pitchFamily="2" charset="-122"/>
              </a:rPr>
              <a:t> </a:t>
            </a:r>
            <a:r>
              <a:rPr lang="en-GB" altLang="ja-JP" sz="2000" b="0" dirty="0">
                <a:solidFill>
                  <a:srgbClr val="000000"/>
                </a:solidFill>
                <a:latin typeface="Arial" charset="0"/>
                <a:ea typeface="SimSun" pitchFamily="2" charset="-122"/>
                <a:cs typeface="Arial" charset="0"/>
              </a:rPr>
              <a:t>On system and parts level real UN type approvals are used whenever feasible</a:t>
            </a:r>
            <a:r>
              <a:rPr lang="en-GB" altLang="ja-JP" sz="2000" b="0" dirty="0" smtClean="0">
                <a:solidFill>
                  <a:srgbClr val="000000"/>
                </a:solidFill>
                <a:latin typeface="Arial" charset="0"/>
                <a:ea typeface="SimSun" pitchFamily="2" charset="-122"/>
                <a:cs typeface="Arial" charset="0"/>
              </a:rPr>
              <a:t>.</a:t>
            </a:r>
          </a:p>
          <a:p>
            <a:endParaRPr lang="en-GB" altLang="ja-JP" sz="2000" b="0" dirty="0" smtClean="0">
              <a:solidFill>
                <a:srgbClr val="000000"/>
              </a:solidFill>
              <a:latin typeface="Arial" charset="0"/>
              <a:ea typeface="SimSun" pitchFamily="2" charset="-122"/>
              <a:cs typeface="Arial" charset="0"/>
            </a:endParaRPr>
          </a:p>
          <a:p>
            <a:pPr>
              <a:buFont typeface="Wingdings" pitchFamily="2" charset="2"/>
              <a:buChar char="Ø"/>
            </a:pPr>
            <a:r>
              <a:rPr lang="en-GB" altLang="ja-JP" sz="2000" u="sng" dirty="0" smtClean="0">
                <a:latin typeface="Arial" charset="0"/>
                <a:ea typeface="SimSun" pitchFamily="2" charset="-122"/>
                <a:cs typeface="Arial" charset="0"/>
              </a:rPr>
              <a:t>Step </a:t>
            </a:r>
            <a:r>
              <a:rPr lang="en-GB" altLang="ja-JP" sz="2000" u="sng" dirty="0">
                <a:latin typeface="Arial" charset="0"/>
                <a:ea typeface="SimSun" pitchFamily="2" charset="-122"/>
                <a:cs typeface="Arial" charset="0"/>
              </a:rPr>
              <a:t>1</a:t>
            </a:r>
            <a:r>
              <a:rPr lang="en-GB" altLang="ja-JP" sz="2000" b="0" u="sng" dirty="0">
                <a:latin typeface="Arial" charset="0"/>
                <a:ea typeface="SimSun" pitchFamily="2" charset="-122"/>
                <a:cs typeface="Arial" charset="0"/>
              </a:rPr>
              <a:t>; New type </a:t>
            </a:r>
            <a:r>
              <a:rPr lang="en-GB" altLang="ja-JP" sz="2000" b="0" u="sng" dirty="0" smtClean="0">
                <a:latin typeface="Arial" charset="0"/>
                <a:ea typeface="SimSun" pitchFamily="2" charset="-122"/>
                <a:cs typeface="Arial" charset="0"/>
              </a:rPr>
              <a:t>approval (completed)</a:t>
            </a:r>
            <a:endParaRPr lang="en-GB" altLang="ja-JP" sz="2000" b="0" u="sng" dirty="0">
              <a:latin typeface="Arial" charset="0"/>
              <a:ea typeface="SimSun" pitchFamily="2" charset="-122"/>
              <a:cs typeface="Arial" charset="0"/>
            </a:endParaRPr>
          </a:p>
          <a:p>
            <a:r>
              <a:rPr lang="ja-JP" altLang="en-US" sz="2000" b="0" dirty="0">
                <a:latin typeface="Arial" charset="0"/>
                <a:ea typeface="SimSun" pitchFamily="2" charset="-122"/>
                <a:cs typeface="Arial" charset="0"/>
              </a:rPr>
              <a:t>　</a:t>
            </a:r>
            <a:r>
              <a:rPr lang="en-US" altLang="ja-JP" sz="2000" b="0" u="sng" dirty="0">
                <a:latin typeface="Arial" charset="0"/>
                <a:ea typeface="SimSun" pitchFamily="2" charset="-122"/>
                <a:cs typeface="Arial" charset="0"/>
              </a:rPr>
              <a:t>- The manufacturer applies for original U-IWVTA and/or L-IWVTA</a:t>
            </a:r>
          </a:p>
          <a:p>
            <a:r>
              <a:rPr lang="ja-JP" altLang="en-US" sz="2000" b="0" dirty="0">
                <a:latin typeface="Arial" charset="0"/>
                <a:ea typeface="SimSun" pitchFamily="2" charset="-122"/>
                <a:cs typeface="Arial" charset="0"/>
              </a:rPr>
              <a:t>　</a:t>
            </a:r>
            <a:r>
              <a:rPr lang="en-US" altLang="ja-JP" sz="2000" b="0" u="sng" dirty="0">
                <a:latin typeface="Arial" charset="0"/>
                <a:ea typeface="SimSun" pitchFamily="2" charset="-122"/>
                <a:cs typeface="Arial" charset="0"/>
              </a:rPr>
              <a:t>- The entire approval process is performed between TAA/ technical   </a:t>
            </a:r>
            <a:r>
              <a:rPr lang="ja-JP" altLang="en-US" sz="2000" b="0" u="sng" dirty="0">
                <a:latin typeface="Arial" charset="0"/>
                <a:ea typeface="SimSun" pitchFamily="2" charset="-122"/>
                <a:cs typeface="Arial" charset="0"/>
              </a:rPr>
              <a:t>　</a:t>
            </a:r>
            <a:r>
              <a:rPr lang="ja-JP" altLang="en-US" sz="2000" b="0" u="sng" dirty="0" smtClean="0">
                <a:latin typeface="Arial" charset="0"/>
                <a:ea typeface="SimSun" pitchFamily="2" charset="-122"/>
                <a:cs typeface="Arial" charset="0"/>
              </a:rPr>
              <a:t>　</a:t>
            </a:r>
            <a:r>
              <a:rPr lang="en-US" altLang="ja-JP" sz="2000" b="0" u="sng" dirty="0" smtClean="0">
                <a:latin typeface="Arial" charset="0"/>
                <a:ea typeface="SimSun" pitchFamily="2" charset="-122"/>
                <a:cs typeface="Arial" charset="0"/>
              </a:rPr>
              <a:t>service </a:t>
            </a:r>
            <a:r>
              <a:rPr lang="en-US" altLang="ja-JP" sz="2000" b="0" u="sng" dirty="0">
                <a:latin typeface="Arial" charset="0"/>
                <a:ea typeface="SimSun" pitchFamily="2" charset="-122"/>
                <a:cs typeface="Arial" charset="0"/>
              </a:rPr>
              <a:t>and the manufacturer</a:t>
            </a:r>
          </a:p>
          <a:p>
            <a:r>
              <a:rPr lang="ja-JP" altLang="en-US" sz="2000" b="0" dirty="0">
                <a:latin typeface="Arial" charset="0"/>
                <a:ea typeface="SimSun" pitchFamily="2" charset="-122"/>
                <a:cs typeface="Arial" charset="0"/>
              </a:rPr>
              <a:t>　</a:t>
            </a:r>
            <a:r>
              <a:rPr lang="en-US" altLang="ja-JP" sz="2000" b="0" u="sng" dirty="0">
                <a:latin typeface="Arial" charset="0"/>
                <a:ea typeface="SimSun" pitchFamily="2" charset="-122"/>
                <a:cs typeface="Arial" charset="0"/>
              </a:rPr>
              <a:t> - TAA grants U-IWVTA and/or L-IWVTA with revision </a:t>
            </a:r>
            <a:r>
              <a:rPr lang="en-US" altLang="ja-JP" sz="2000" b="0" u="sng" dirty="0" smtClean="0">
                <a:latin typeface="Arial" charset="0"/>
                <a:ea typeface="SimSun" pitchFamily="2" charset="-122"/>
                <a:cs typeface="Arial" charset="0"/>
              </a:rPr>
              <a:t>00.</a:t>
            </a:r>
          </a:p>
          <a:p>
            <a:endParaRPr lang="en-GB" altLang="ja-JP" sz="2000" b="0" u="sng" dirty="0">
              <a:latin typeface="Arial" charset="0"/>
              <a:ea typeface="SimSun" pitchFamily="2" charset="-122"/>
              <a:cs typeface="Arial" charset="0"/>
            </a:endParaRPr>
          </a:p>
          <a:p>
            <a:pPr>
              <a:buFont typeface="Wingdings" pitchFamily="2" charset="2"/>
              <a:buChar char="Ø"/>
            </a:pPr>
            <a:r>
              <a:rPr lang="en-GB" altLang="ja-JP" sz="2000" dirty="0">
                <a:solidFill>
                  <a:srgbClr val="000000"/>
                </a:solidFill>
                <a:latin typeface="Arial" charset="0"/>
                <a:ea typeface="SimSun" pitchFamily="2" charset="-122"/>
                <a:cs typeface="Arial" charset="0"/>
              </a:rPr>
              <a:t>Step 2</a:t>
            </a:r>
            <a:r>
              <a:rPr lang="en-GB" altLang="ja-JP" sz="2000" b="0" dirty="0">
                <a:solidFill>
                  <a:srgbClr val="000000"/>
                </a:solidFill>
                <a:latin typeface="Arial" charset="0"/>
                <a:ea typeface="SimSun" pitchFamily="2" charset="-122"/>
                <a:cs typeface="Arial" charset="0"/>
              </a:rPr>
              <a:t>; extension of type </a:t>
            </a:r>
            <a:r>
              <a:rPr lang="en-GB" altLang="ja-JP" sz="2000" b="0" dirty="0" smtClean="0">
                <a:solidFill>
                  <a:srgbClr val="000000"/>
                </a:solidFill>
                <a:latin typeface="Arial" charset="0"/>
                <a:ea typeface="SimSun" pitchFamily="2" charset="-122"/>
                <a:cs typeface="Arial" charset="0"/>
              </a:rPr>
              <a:t>approval (</a:t>
            </a:r>
            <a:r>
              <a:rPr lang="en-GB" altLang="ja-JP" sz="2000" b="0" smtClean="0">
                <a:solidFill>
                  <a:srgbClr val="000000"/>
                </a:solidFill>
                <a:latin typeface="Arial" charset="0"/>
                <a:ea typeface="SimSun" pitchFamily="2" charset="-122"/>
                <a:cs typeface="Arial" charset="0"/>
              </a:rPr>
              <a:t>just started)</a:t>
            </a:r>
            <a:endParaRPr lang="en-GB" altLang="ja-JP" sz="2000" b="0" dirty="0">
              <a:solidFill>
                <a:srgbClr val="000000"/>
              </a:solidFill>
              <a:latin typeface="Arial" charset="0"/>
              <a:ea typeface="SimSun" pitchFamily="2" charset="-122"/>
              <a:cs typeface="Arial" charset="0"/>
            </a:endParaRPr>
          </a:p>
          <a:p>
            <a:r>
              <a:rPr lang="ja-JP" altLang="en-US" sz="2000" b="0" dirty="0">
                <a:solidFill>
                  <a:srgbClr val="000000"/>
                </a:solidFill>
                <a:latin typeface="Arial" charset="0"/>
                <a:ea typeface="SimSun" pitchFamily="2" charset="-122"/>
                <a:cs typeface="Arial" charset="0"/>
              </a:rPr>
              <a:t>　</a:t>
            </a:r>
            <a:r>
              <a:rPr lang="en-US" altLang="ja-JP" sz="2000" b="0" dirty="0">
                <a:solidFill>
                  <a:srgbClr val="000000"/>
                </a:solidFill>
                <a:latin typeface="Arial" charset="0"/>
                <a:ea typeface="SimSun" pitchFamily="2" charset="-122"/>
                <a:cs typeface="Arial" charset="0"/>
              </a:rPr>
              <a:t>Different patterns of extension are performed </a:t>
            </a:r>
          </a:p>
          <a:p>
            <a:r>
              <a:rPr lang="ja-JP" altLang="en-US" sz="2000" b="0" dirty="0">
                <a:solidFill>
                  <a:srgbClr val="000000"/>
                </a:solidFill>
                <a:latin typeface="Arial" charset="0"/>
                <a:ea typeface="SimSun" pitchFamily="2" charset="-122"/>
                <a:cs typeface="Arial" charset="0"/>
              </a:rPr>
              <a:t>　</a:t>
            </a:r>
            <a:r>
              <a:rPr lang="en-US" altLang="ja-JP" sz="2000" b="0" dirty="0">
                <a:solidFill>
                  <a:srgbClr val="000000"/>
                </a:solidFill>
                <a:latin typeface="Arial" charset="0"/>
                <a:ea typeface="SimSun" pitchFamily="2" charset="-122"/>
                <a:cs typeface="Arial" charset="0"/>
              </a:rPr>
              <a:t> also involving status changes of the type between universal and limited</a:t>
            </a:r>
            <a:endParaRPr lang="ja-JP" altLang="ja-JP" sz="2000" b="0" dirty="0">
              <a:solidFill>
                <a:srgbClr val="000000"/>
              </a:solidFill>
              <a:latin typeface="Arial" charset="0"/>
              <a:ea typeface="SimSun" pitchFamily="2" charset="-122"/>
              <a:cs typeface="Arial" charset="0"/>
            </a:endParaRPr>
          </a:p>
          <a:p>
            <a:pPr>
              <a:buFont typeface="Wingdings" pitchFamily="2" charset="2"/>
              <a:buChar char="Ø"/>
            </a:pPr>
            <a:endParaRPr lang="en-GB" altLang="ja-JP" sz="2000" b="0" dirty="0">
              <a:solidFill>
                <a:srgbClr val="000000"/>
              </a:solidFill>
              <a:latin typeface="Arial" charset="0"/>
              <a:ea typeface="SimSun" pitchFamily="2" charset="-122"/>
            </a:endParaRPr>
          </a:p>
        </p:txBody>
      </p:sp>
    </p:spTree>
    <p:extLst>
      <p:ext uri="{BB962C8B-B14F-4D97-AF65-F5344CB8AC3E}">
        <p14:creationId xmlns:p14="http://schemas.microsoft.com/office/powerpoint/2010/main" val="10497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直線コネクタ 23"/>
          <p:cNvSpPr>
            <a:spLocks noChangeShapeType="1"/>
          </p:cNvSpPr>
          <p:nvPr/>
        </p:nvSpPr>
        <p:spPr bwMode="auto">
          <a:xfrm>
            <a:off x="34925" y="549275"/>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7347" name="テキスト ボックス 24"/>
          <p:cNvSpPr>
            <a:spLocks noChangeArrowheads="1"/>
          </p:cNvSpPr>
          <p:nvPr/>
        </p:nvSpPr>
        <p:spPr bwMode="auto">
          <a:xfrm>
            <a:off x="20644" y="44462"/>
            <a:ext cx="5724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solidFill>
                  <a:srgbClr val="000000"/>
                </a:solidFill>
                <a:ea typeface="ＭＳ Ｐゴシック" pitchFamily="50" charset="-128"/>
                <a:cs typeface="Arial" charset="0"/>
                <a:sym typeface="Arial" charset="0"/>
              </a:rPr>
              <a:t> 3. </a:t>
            </a:r>
            <a:r>
              <a:rPr lang="fr-FR" altLang="ja-JP" sz="2800" dirty="0">
                <a:solidFill>
                  <a:srgbClr val="000000"/>
                </a:solidFill>
                <a:ea typeface="ＭＳ Ｐゴシック" pitchFamily="50" charset="-128"/>
                <a:cs typeface="Arial" charset="0"/>
                <a:sym typeface="Calibri" pitchFamily="34" charset="0"/>
              </a:rPr>
              <a:t>UN R0 pre-testing program</a:t>
            </a:r>
            <a:endParaRPr lang="ja-JP" altLang="en-US" sz="2800" dirty="0">
              <a:solidFill>
                <a:srgbClr val="000000"/>
              </a:solidFill>
              <a:ea typeface="ＭＳ Ｐゴシック" pitchFamily="50" charset="-128"/>
              <a:cs typeface="Arial" charset="0"/>
              <a:sym typeface="Arial" charset="0"/>
            </a:endParaRPr>
          </a:p>
        </p:txBody>
      </p:sp>
      <p:sp>
        <p:nvSpPr>
          <p:cNvPr id="57348"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32E94B1A-EC49-4744-BE73-9183FAA729A4}" type="slidenum">
              <a:rPr lang="ja-JP" altLang="en-US" sz="1200">
                <a:solidFill>
                  <a:srgbClr val="898989"/>
                </a:solidFill>
                <a:ea typeface="SimSun" pitchFamily="2" charset="-122"/>
              </a:rPr>
              <a:pPr/>
              <a:t>6</a:t>
            </a:fld>
            <a:endParaRPr lang="en-US" altLang="ja-JP" sz="1200">
              <a:solidFill>
                <a:srgbClr val="898989"/>
              </a:solidFill>
              <a:ea typeface="SimSun" pitchFamily="2" charset="-122"/>
            </a:endParaRPr>
          </a:p>
        </p:txBody>
      </p:sp>
      <p:sp>
        <p:nvSpPr>
          <p:cNvPr id="57349" name="テキスト ボックス 1"/>
          <p:cNvSpPr txBox="1">
            <a:spLocks noChangeArrowheads="1"/>
          </p:cNvSpPr>
          <p:nvPr/>
        </p:nvSpPr>
        <p:spPr bwMode="auto">
          <a:xfrm>
            <a:off x="307981" y="1141413"/>
            <a:ext cx="87487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r>
              <a:rPr lang="en-GB" altLang="ja-JP" sz="2400" b="0" dirty="0">
                <a:solidFill>
                  <a:srgbClr val="000000"/>
                </a:solidFill>
                <a:latin typeface="Arial" charset="0"/>
                <a:ea typeface="SimSun" pitchFamily="2" charset="-122"/>
              </a:rPr>
              <a:t>(3) Schedule</a:t>
            </a:r>
          </a:p>
        </p:txBody>
      </p:sp>
      <p:graphicFrame>
        <p:nvGraphicFramePr>
          <p:cNvPr id="2" name="表 1"/>
          <p:cNvGraphicFramePr>
            <a:graphicFrameLocks noGrp="1"/>
          </p:cNvGraphicFramePr>
          <p:nvPr>
            <p:extLst>
              <p:ext uri="{D42A27DB-BD31-4B8C-83A1-F6EECF244321}">
                <p14:modId xmlns:p14="http://schemas.microsoft.com/office/powerpoint/2010/main" val="3937256953"/>
              </p:ext>
            </p:extLst>
          </p:nvPr>
        </p:nvGraphicFramePr>
        <p:xfrm>
          <a:off x="416496" y="1806508"/>
          <a:ext cx="9217024" cy="3749040"/>
        </p:xfrm>
        <a:graphic>
          <a:graphicData uri="http://schemas.openxmlformats.org/drawingml/2006/table">
            <a:tbl>
              <a:tblPr firstRow="1" bandRow="1">
                <a:tableStyleId>{D7AC3CCA-C797-4891-BE02-D94E43425B78}</a:tableStyleId>
              </a:tblPr>
              <a:tblGrid>
                <a:gridCol w="1661211">
                  <a:extLst>
                    <a:ext uri="{9D8B030D-6E8A-4147-A177-3AD203B41FA5}">
                      <a16:colId xmlns:a16="http://schemas.microsoft.com/office/drawing/2014/main" val="20000"/>
                    </a:ext>
                  </a:extLst>
                </a:gridCol>
                <a:gridCol w="790697">
                  <a:extLst>
                    <a:ext uri="{9D8B030D-6E8A-4147-A177-3AD203B41FA5}">
                      <a16:colId xmlns:a16="http://schemas.microsoft.com/office/drawing/2014/main" val="20001"/>
                    </a:ext>
                  </a:extLst>
                </a:gridCol>
                <a:gridCol w="785897">
                  <a:extLst>
                    <a:ext uri="{9D8B030D-6E8A-4147-A177-3AD203B41FA5}">
                      <a16:colId xmlns:a16="http://schemas.microsoft.com/office/drawing/2014/main" val="20002"/>
                    </a:ext>
                  </a:extLst>
                </a:gridCol>
                <a:gridCol w="785897">
                  <a:extLst>
                    <a:ext uri="{9D8B030D-6E8A-4147-A177-3AD203B41FA5}">
                      <a16:colId xmlns:a16="http://schemas.microsoft.com/office/drawing/2014/main" val="20003"/>
                    </a:ext>
                  </a:extLst>
                </a:gridCol>
                <a:gridCol w="785897">
                  <a:extLst>
                    <a:ext uri="{9D8B030D-6E8A-4147-A177-3AD203B41FA5}">
                      <a16:colId xmlns:a16="http://schemas.microsoft.com/office/drawing/2014/main" val="20004"/>
                    </a:ext>
                  </a:extLst>
                </a:gridCol>
                <a:gridCol w="898167">
                  <a:extLst>
                    <a:ext uri="{9D8B030D-6E8A-4147-A177-3AD203B41FA5}">
                      <a16:colId xmlns:a16="http://schemas.microsoft.com/office/drawing/2014/main" val="20005"/>
                    </a:ext>
                  </a:extLst>
                </a:gridCol>
                <a:gridCol w="785897">
                  <a:extLst>
                    <a:ext uri="{9D8B030D-6E8A-4147-A177-3AD203B41FA5}">
                      <a16:colId xmlns:a16="http://schemas.microsoft.com/office/drawing/2014/main" val="20006"/>
                    </a:ext>
                  </a:extLst>
                </a:gridCol>
                <a:gridCol w="837724">
                  <a:extLst>
                    <a:ext uri="{9D8B030D-6E8A-4147-A177-3AD203B41FA5}">
                      <a16:colId xmlns:a16="http://schemas.microsoft.com/office/drawing/2014/main" val="20007"/>
                    </a:ext>
                  </a:extLst>
                </a:gridCol>
                <a:gridCol w="1885637">
                  <a:extLst>
                    <a:ext uri="{9D8B030D-6E8A-4147-A177-3AD203B41FA5}">
                      <a16:colId xmlns:a16="http://schemas.microsoft.com/office/drawing/2014/main" val="20008"/>
                    </a:ext>
                  </a:extLst>
                </a:gridCol>
              </a:tblGrid>
              <a:tr h="0">
                <a:tc>
                  <a:txBody>
                    <a:bodyPr/>
                    <a:lstStyle/>
                    <a:p>
                      <a:endParaRPr kumimoji="1" lang="ja-JP" altLang="en-US" dirty="0"/>
                    </a:p>
                  </a:txBody>
                  <a:tcPr/>
                </a:tc>
                <a:tc>
                  <a:txBody>
                    <a:bodyPr/>
                    <a:lstStyle/>
                    <a:p>
                      <a:pPr algn="ctr"/>
                      <a:r>
                        <a:rPr kumimoji="1" lang="en-US" altLang="ja-JP" dirty="0" smtClean="0"/>
                        <a:t>11</a:t>
                      </a:r>
                      <a:endParaRPr kumimoji="1" lang="ja-JP" altLang="en-US" dirty="0"/>
                    </a:p>
                  </a:txBody>
                  <a:tcPr/>
                </a:tc>
                <a:tc>
                  <a:txBody>
                    <a:bodyPr/>
                    <a:lstStyle/>
                    <a:p>
                      <a:pPr algn="ctr"/>
                      <a:r>
                        <a:rPr kumimoji="1" lang="en-US" altLang="ja-JP" dirty="0" smtClean="0"/>
                        <a:t>12</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3</a:t>
                      </a:r>
                      <a:endParaRPr kumimoji="1" lang="ja-JP" altLang="en-US" dirty="0"/>
                    </a:p>
                  </a:txBody>
                  <a:tcPr/>
                </a:tc>
                <a:tc>
                  <a:txBody>
                    <a:bodyPr/>
                    <a:lstStyle/>
                    <a:p>
                      <a:pPr algn="ctr"/>
                      <a:r>
                        <a:rPr kumimoji="1" lang="en-US" altLang="ja-JP" dirty="0" smtClean="0"/>
                        <a:t>4</a:t>
                      </a:r>
                      <a:endParaRPr kumimoji="1" lang="ja-JP" altLang="en-US" dirty="0"/>
                    </a:p>
                  </a:txBody>
                  <a:tcPr/>
                </a:tc>
                <a:tc>
                  <a:txBody>
                    <a:bodyPr/>
                    <a:lstStyle/>
                    <a:p>
                      <a:pPr algn="ctr"/>
                      <a:r>
                        <a:rPr kumimoji="1" lang="en-US" altLang="ja-JP" dirty="0" smtClean="0"/>
                        <a:t>5</a:t>
                      </a:r>
                      <a:endParaRPr kumimoji="1" lang="ja-JP" altLang="en-US" dirty="0"/>
                    </a:p>
                  </a:txBody>
                  <a:tcPr/>
                </a:tc>
                <a:tc>
                  <a:txBody>
                    <a:bodyPr/>
                    <a:lstStyle/>
                    <a:p>
                      <a:pPr algn="ctr"/>
                      <a:r>
                        <a:rPr kumimoji="1" lang="en-US" altLang="ja-JP" dirty="0" smtClean="0"/>
                        <a:t>6</a:t>
                      </a:r>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dirty="0" smtClean="0"/>
                        <a:t>Task Force meeting</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r>
                        <a:rPr kumimoji="1" lang="ja-JP" altLang="en-US" dirty="0" smtClean="0"/>
                        <a:t>★</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en-US" altLang="ja-JP" dirty="0" smtClean="0"/>
                        <a:t>Step 1</a:t>
                      </a:r>
                    </a:p>
                    <a:p>
                      <a:r>
                        <a:rPr kumimoji="1" lang="en-US" altLang="ja-JP" dirty="0" smtClean="0"/>
                        <a:t>Original application</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868415">
                <a:tc>
                  <a:txBody>
                    <a:bodyPr/>
                    <a:lstStyle/>
                    <a:p>
                      <a:r>
                        <a:rPr kumimoji="1" lang="en-US" altLang="ja-JP" dirty="0" smtClean="0"/>
                        <a:t>Step 2</a:t>
                      </a:r>
                      <a:r>
                        <a:rPr kumimoji="1" lang="ja-JP" altLang="en-US" baseline="0" dirty="0" smtClean="0"/>
                        <a:t> </a:t>
                      </a:r>
                      <a:r>
                        <a:rPr kumimoji="1" lang="en-US" altLang="ja-JP" baseline="0" dirty="0" smtClean="0"/>
                        <a:t>Extension</a:t>
                      </a:r>
                      <a:endParaRPr kumimoji="1" lang="en-US" altLang="ja-JP" dirty="0" smtClean="0"/>
                    </a:p>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868415">
                <a:tc>
                  <a:txBody>
                    <a:bodyPr/>
                    <a:lstStyle/>
                    <a:p>
                      <a:r>
                        <a:rPr kumimoji="1" lang="en-US" altLang="ja-JP" dirty="0" smtClean="0"/>
                        <a:t>Amend draft UN R0, if necessary</a:t>
                      </a:r>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r>
                        <a:rPr kumimoji="1" lang="en-US" altLang="ja-JP" dirty="0" smtClean="0"/>
                        <a:t>Propose</a:t>
                      </a:r>
                      <a:r>
                        <a:rPr kumimoji="1" lang="en-US" altLang="ja-JP" baseline="0" dirty="0" smtClean="0"/>
                        <a:t> the amendment to SGR0, if necessary </a:t>
                      </a:r>
                      <a:endParaRPr kumimoji="1" lang="ja-JP" altLang="en-US" dirty="0"/>
                    </a:p>
                  </a:txBody>
                  <a:tcPr/>
                </a:tc>
                <a:extLst>
                  <a:ext uri="{0D108BD9-81ED-4DB2-BD59-A6C34878D82A}">
                    <a16:rowId xmlns:a16="http://schemas.microsoft.com/office/drawing/2014/main" val="10004"/>
                  </a:ext>
                </a:extLst>
              </a:tr>
            </a:tbl>
          </a:graphicData>
        </a:graphic>
      </p:graphicFrame>
      <p:sp>
        <p:nvSpPr>
          <p:cNvPr id="3" name="左右矢印 2"/>
          <p:cNvSpPr/>
          <p:nvPr/>
        </p:nvSpPr>
        <p:spPr bwMode="auto">
          <a:xfrm>
            <a:off x="3044788" y="3104964"/>
            <a:ext cx="2160240" cy="324036"/>
          </a:xfrm>
          <a:prstGeom prst="leftRightArrow">
            <a:avLst/>
          </a:prstGeom>
          <a:solidFill>
            <a:schemeClr val="tx2">
              <a:lumMod val="75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9" name="左右矢印 8"/>
          <p:cNvSpPr/>
          <p:nvPr/>
        </p:nvSpPr>
        <p:spPr bwMode="auto">
          <a:xfrm>
            <a:off x="5421052" y="4005064"/>
            <a:ext cx="2160240" cy="324036"/>
          </a:xfrm>
          <a:prstGeom prst="leftRightArrow">
            <a:avLst/>
          </a:prstGeom>
          <a:solidFill>
            <a:schemeClr val="tx2">
              <a:lumMod val="75000"/>
            </a:schemeClr>
          </a:solid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Arial" pitchFamily="34" charset="0"/>
              <a:ea typeface="ＭＳ Ｐゴシック" pitchFamily="34" charset="-128"/>
            </a:endParaRPr>
          </a:p>
        </p:txBody>
      </p:sp>
    </p:spTree>
    <p:extLst>
      <p:ext uri="{BB962C8B-B14F-4D97-AF65-F5344CB8AC3E}">
        <p14:creationId xmlns:p14="http://schemas.microsoft.com/office/powerpoint/2010/main" val="370119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直線コネクタ 23"/>
          <p:cNvSpPr>
            <a:spLocks noChangeShapeType="1"/>
          </p:cNvSpPr>
          <p:nvPr/>
        </p:nvSpPr>
        <p:spPr bwMode="auto">
          <a:xfrm>
            <a:off x="34925" y="40466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3251" name="テキスト ボックス 24"/>
          <p:cNvSpPr>
            <a:spLocks noChangeArrowheads="1"/>
          </p:cNvSpPr>
          <p:nvPr/>
        </p:nvSpPr>
        <p:spPr bwMode="auto">
          <a:xfrm>
            <a:off x="20638" y="7940"/>
            <a:ext cx="896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smtClean="0">
                <a:ea typeface="ＭＳ Ｐゴシック" pitchFamily="50" charset="-128"/>
                <a:cs typeface="Arial" charset="0"/>
                <a:sym typeface="Arial" charset="0"/>
              </a:rPr>
              <a:t> 4. </a:t>
            </a:r>
            <a:r>
              <a:rPr lang="fr-FR" altLang="ja-JP" sz="2400" dirty="0">
                <a:solidFill>
                  <a:srgbClr val="000000"/>
                </a:solidFill>
                <a:ea typeface="ＭＳ Ｐゴシック" pitchFamily="50" charset="-128"/>
                <a:cs typeface="Arial" charset="0"/>
                <a:sym typeface="Calibri" pitchFamily="34" charset="0"/>
              </a:rPr>
              <a:t>UN Regulations applicable to IWVTA </a:t>
            </a:r>
            <a:r>
              <a:rPr lang="fr-FR" altLang="ja-JP" sz="2400" b="0" dirty="0">
                <a:solidFill>
                  <a:srgbClr val="FF0000"/>
                </a:solidFill>
                <a:ea typeface="ＭＳ Ｐゴシック" pitchFamily="50" charset="-128"/>
                <a:cs typeface="Arial" charset="0"/>
                <a:sym typeface="Calibri" pitchFamily="34" charset="0"/>
              </a:rPr>
              <a:t>(</a:t>
            </a:r>
            <a:r>
              <a:rPr lang="fr-FR" altLang="ja-JP" sz="2400" b="0" dirty="0" smtClean="0">
                <a:solidFill>
                  <a:srgbClr val="FF0000"/>
                </a:solidFill>
                <a:ea typeface="ＭＳ Ｐゴシック" pitchFamily="50" charset="-128"/>
                <a:cs typeface="Arial" charset="0"/>
                <a:sym typeface="Calibri" pitchFamily="34" charset="0"/>
              </a:rPr>
              <a:t>R46 </a:t>
            </a:r>
            <a:r>
              <a:rPr lang="fr-FR" altLang="ja-JP" sz="2400" b="0" dirty="0">
                <a:solidFill>
                  <a:srgbClr val="FF0000"/>
                </a:solidFill>
                <a:ea typeface="ＭＳ Ｐゴシック" pitchFamily="50" charset="-128"/>
                <a:cs typeface="Arial" charset="0"/>
                <a:sym typeface="Calibri" pitchFamily="34" charset="0"/>
              </a:rPr>
              <a:t>added )</a:t>
            </a:r>
            <a:endParaRPr lang="ja-JP" altLang="en-US" sz="2400" b="0" dirty="0">
              <a:solidFill>
                <a:srgbClr val="FF0000"/>
              </a:solidFill>
              <a:ea typeface="ＭＳ Ｐゴシック" pitchFamily="50" charset="-128"/>
              <a:cs typeface="Arial" charset="0"/>
              <a:sym typeface="Arial" charset="0"/>
            </a:endParaRPr>
          </a:p>
        </p:txBody>
      </p:sp>
      <p:sp>
        <p:nvSpPr>
          <p:cNvPr id="53252"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B270EB9D-2CCF-42E7-ACA5-8C295BD60DC0}" type="slidenum">
              <a:rPr lang="ja-JP" altLang="en-US" sz="1200">
                <a:solidFill>
                  <a:srgbClr val="898989"/>
                </a:solidFill>
                <a:ea typeface="SimSun" pitchFamily="2" charset="-122"/>
              </a:rPr>
              <a:pPr/>
              <a:t>7</a:t>
            </a:fld>
            <a:endParaRPr lang="en-US" altLang="ja-JP" sz="1200">
              <a:solidFill>
                <a:srgbClr val="898989"/>
              </a:solidFill>
              <a:ea typeface="SimSun" pitchFamily="2" charset="-122"/>
            </a:endParaRPr>
          </a:p>
        </p:txBody>
      </p:sp>
      <p:graphicFrame>
        <p:nvGraphicFramePr>
          <p:cNvPr id="6" name="Group 4"/>
          <p:cNvGraphicFramePr>
            <a:graphicFrameLocks noGrp="1"/>
          </p:cNvGraphicFramePr>
          <p:nvPr>
            <p:extLst>
              <p:ext uri="{D42A27DB-BD31-4B8C-83A1-F6EECF244321}">
                <p14:modId xmlns:p14="http://schemas.microsoft.com/office/powerpoint/2010/main" val="3181576"/>
              </p:ext>
            </p:extLst>
          </p:nvPr>
        </p:nvGraphicFramePr>
        <p:xfrm>
          <a:off x="454027" y="512679"/>
          <a:ext cx="4498975" cy="6244349"/>
        </p:xfrm>
        <a:graphic>
          <a:graphicData uri="http://schemas.openxmlformats.org/drawingml/2006/table">
            <a:tbl>
              <a:tblPr/>
              <a:tblGrid>
                <a:gridCol w="755650">
                  <a:extLst>
                    <a:ext uri="{9D8B030D-6E8A-4147-A177-3AD203B41FA5}">
                      <a16:colId xmlns:a16="http://schemas.microsoft.com/office/drawing/2014/main" val="20000"/>
                    </a:ext>
                  </a:extLst>
                </a:gridCol>
                <a:gridCol w="2914650">
                  <a:extLst>
                    <a:ext uri="{9D8B030D-6E8A-4147-A177-3AD203B41FA5}">
                      <a16:colId xmlns:a16="http://schemas.microsoft.com/office/drawing/2014/main" val="20001"/>
                    </a:ext>
                  </a:extLst>
                </a:gridCol>
                <a:gridCol w="828675">
                  <a:extLst>
                    <a:ext uri="{9D8B030D-6E8A-4147-A177-3AD203B41FA5}">
                      <a16:colId xmlns:a16="http://schemas.microsoft.com/office/drawing/2014/main" val="20002"/>
                    </a:ext>
                  </a:extLst>
                </a:gridCol>
              </a:tblGrid>
              <a:tr h="43656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Number</a:t>
                      </a:r>
                      <a:endParaRPr kumimoji="0" lang="en-US" altLang="ja-JP" sz="28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Topic</a:t>
                      </a:r>
                      <a:endParaRPr kumimoji="0" lang="en-US" altLang="ja-JP" sz="28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UN-Regulation</a:t>
                      </a:r>
                      <a:endParaRPr kumimoji="0" lang="en-US" altLang="ja-JP" sz="28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Retro reflecting devices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1"/>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Illumination of rear registration plates</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2"/>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Direction indicators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6</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3"/>
                  </a:ext>
                </a:extLst>
              </a:tr>
              <a:tr h="473075">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de-DE"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Front and rear position lamps, stop-lamps &amp; end-outline marker lamps</a:t>
                      </a:r>
                      <a:endParaRPr kumimoji="0" lang="en-US" altLang="ja-JP"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4"/>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Electromagnetic compatibility</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10</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5"/>
                  </a:ext>
                </a:extLst>
              </a:tr>
              <a:tr h="3159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Door latches &amp; retention components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6"/>
                  </a:ext>
                </a:extLst>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Steering impact</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7"/>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Safety Belts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16</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8"/>
                  </a:ext>
                </a:extLst>
              </a:tr>
              <a:tr h="43656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Seats, their anchorages, &amp; head restraints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9"/>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Front fog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0"/>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Interior fittings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1"/>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Reversing &amp; manoeuvring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2"/>
                  </a:ext>
                </a:extLst>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External projections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26</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3"/>
                  </a:ext>
                </a:extLst>
              </a:tr>
              <a:tr h="269875">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Audible warning signals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4"/>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30</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5"/>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Filament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6"/>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Rear fog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7"/>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The Speedometer equipment  </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8"/>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Safety glazing</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43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9"/>
                  </a:ext>
                </a:extLst>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Built-in Restraining device for children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44</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20"/>
                  </a:ext>
                </a:extLst>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defRPr/>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Headlamp cleaners</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45</a:t>
                      </a:r>
                      <a:endPar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21"/>
                  </a:ext>
                </a:extLst>
              </a:tr>
            </a:tbl>
          </a:graphicData>
        </a:graphic>
      </p:graphicFrame>
      <p:graphicFrame>
        <p:nvGraphicFramePr>
          <p:cNvPr id="7" name="Group 90"/>
          <p:cNvGraphicFramePr>
            <a:graphicFrameLocks noGrp="1"/>
          </p:cNvGraphicFramePr>
          <p:nvPr>
            <p:extLst>
              <p:ext uri="{D42A27DB-BD31-4B8C-83A1-F6EECF244321}">
                <p14:modId xmlns:p14="http://schemas.microsoft.com/office/powerpoint/2010/main" val="3971977968"/>
              </p:ext>
            </p:extLst>
          </p:nvPr>
        </p:nvGraphicFramePr>
        <p:xfrm>
          <a:off x="5168902" y="512676"/>
          <a:ext cx="4176713" cy="6019802"/>
        </p:xfrm>
        <a:graphic>
          <a:graphicData uri="http://schemas.openxmlformats.org/drawingml/2006/table">
            <a:tbl>
              <a:tblPr/>
              <a:tblGrid>
                <a:gridCol w="720725">
                  <a:extLst>
                    <a:ext uri="{9D8B030D-6E8A-4147-A177-3AD203B41FA5}">
                      <a16:colId xmlns:a16="http://schemas.microsoft.com/office/drawing/2014/main" val="20000"/>
                    </a:ext>
                  </a:extLst>
                </a:gridCol>
                <a:gridCol w="2592388">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tblGrid>
              <a:tr h="43656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Number</a:t>
                      </a:r>
                      <a:endParaRPr kumimoji="0" lang="en-US" altLang="ja-JP" sz="28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Topic</a:t>
                      </a:r>
                      <a:endParaRPr kumimoji="0" lang="en-US" altLang="ja-JP" sz="28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UN-Regulation</a:t>
                      </a:r>
                      <a:endParaRPr kumimoji="0" lang="en-US" altLang="ja-JP" sz="28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2</a:t>
                      </a:r>
                      <a:r>
                        <a:rPr kumimoji="0" lang="en-US" altLang="ja-JP" sz="16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2</a:t>
                      </a:r>
                      <a:endParaRPr kumimoji="0" lang="en-GB" altLang="en-US" sz="1600" b="0"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defRPr/>
                      </a:pPr>
                      <a:r>
                        <a:rPr kumimoji="0" lang="en-US" altLang="ja-JP" sz="14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Indirect vision devices</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4</a:t>
                      </a:r>
                      <a:r>
                        <a:rPr kumimoji="0" lang="en-US" altLang="ja-JP" sz="16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6</a:t>
                      </a:r>
                      <a:endParaRPr kumimoji="0" lang="en-GB" altLang="en-US" sz="1600" b="0"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1"/>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23</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Sound emissions</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51</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2"/>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24</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Tyres for commercial vehicles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54</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3"/>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25</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Rear underrun protective devices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58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4"/>
                  </a:ext>
                </a:extLst>
              </a:tr>
              <a:tr h="2921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26</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Parking lamps</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5"/>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27</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Steering equipment</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6"/>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28</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Measurement of engine power</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85</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7"/>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29</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Side marker lamps</a:t>
                      </a:r>
                      <a:endParaRPr kumimoji="0" lang="en-US" altLang="ja-JP"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8"/>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30</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Frontal collision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94</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09"/>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31</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Lateral collision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95</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0"/>
                  </a:ext>
                </a:extLst>
              </a:tr>
              <a:tr h="280988">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32</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1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Headlamps with gas-charge light sources</a:t>
                      </a:r>
                      <a:endParaRPr kumimoji="0" lang="en-GB" altLang="en-US" sz="11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1"/>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33</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Gas-charge light sources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2"/>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34</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Electric power train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100</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3"/>
                  </a:ext>
                </a:extLst>
              </a:tr>
              <a:tr h="43656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35</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Headlamps with filament lamps and/or LED modules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112</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4"/>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36</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 wet grip/Noise/RR</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5"/>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37</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Cornering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6"/>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38</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Hand controls and tell tales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7"/>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39</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Adaptive front-lighting systems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18"/>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40</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Forward field of vision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125</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19"/>
                  </a:ext>
                </a:extLst>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41</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Pedestrian safety performance</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20"/>
                  </a:ext>
                </a:extLst>
              </a:tr>
              <a:tr h="255588">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42</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LED light sources</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128</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extLst>
                  <a:ext uri="{0D108BD9-81ED-4DB2-BD59-A6C34878D82A}">
                    <a16:rowId xmlns:a16="http://schemas.microsoft.com/office/drawing/2014/main" val="10021"/>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直線コネクタ 23"/>
          <p:cNvSpPr>
            <a:spLocks noChangeShapeType="1"/>
          </p:cNvSpPr>
          <p:nvPr/>
        </p:nvSpPr>
        <p:spPr bwMode="auto">
          <a:xfrm>
            <a:off x="34925" y="547700"/>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4275" name="テキスト ボックス 24"/>
          <p:cNvSpPr>
            <a:spLocks noChangeArrowheads="1"/>
          </p:cNvSpPr>
          <p:nvPr/>
        </p:nvSpPr>
        <p:spPr bwMode="auto">
          <a:xfrm>
            <a:off x="20638" y="7950"/>
            <a:ext cx="9504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ea typeface="ＭＳ Ｐゴシック" pitchFamily="50" charset="-128"/>
                <a:cs typeface="Arial" charset="0"/>
                <a:sym typeface="Arial" charset="0"/>
              </a:rPr>
              <a:t> 4. </a:t>
            </a:r>
            <a:r>
              <a:rPr lang="fr-FR" altLang="ja-JP" sz="2800" dirty="0">
                <a:ea typeface="ＭＳ Ｐゴシック" pitchFamily="50" charset="-128"/>
                <a:cs typeface="Arial" charset="0"/>
                <a:sym typeface="Calibri" pitchFamily="34" charset="0"/>
              </a:rPr>
              <a:t>UN Regulations applicable to IWVTA ; B List</a:t>
            </a:r>
            <a:endParaRPr lang="ja-JP" altLang="en-US" sz="2800" dirty="0">
              <a:ea typeface="ＭＳ Ｐゴシック" pitchFamily="50" charset="-128"/>
              <a:cs typeface="Arial" charset="0"/>
              <a:sym typeface="Arial" charset="0"/>
            </a:endParaRPr>
          </a:p>
        </p:txBody>
      </p:sp>
      <p:sp>
        <p:nvSpPr>
          <p:cNvPr id="54276"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98218533-CAC2-4084-9FFD-C6C43A9BDA79}" type="slidenum">
              <a:rPr lang="ja-JP" altLang="en-US" sz="1200">
                <a:solidFill>
                  <a:srgbClr val="898989"/>
                </a:solidFill>
                <a:ea typeface="SimSun" pitchFamily="2" charset="-122"/>
              </a:rPr>
              <a:pPr/>
              <a:t>8</a:t>
            </a:fld>
            <a:endParaRPr lang="en-US" altLang="ja-JP" sz="1200">
              <a:solidFill>
                <a:srgbClr val="898989"/>
              </a:solidFill>
              <a:ea typeface="SimSun" pitchFamily="2" charset="-122"/>
            </a:endParaRPr>
          </a:p>
        </p:txBody>
      </p:sp>
      <p:graphicFrame>
        <p:nvGraphicFramePr>
          <p:cNvPr id="6" name="Group 4"/>
          <p:cNvGraphicFramePr>
            <a:graphicFrameLocks noGrp="1"/>
          </p:cNvGraphicFramePr>
          <p:nvPr>
            <p:extLst>
              <p:ext uri="{D42A27DB-BD31-4B8C-83A1-F6EECF244321}">
                <p14:modId xmlns:p14="http://schemas.microsoft.com/office/powerpoint/2010/main" val="3649407518"/>
              </p:ext>
            </p:extLst>
          </p:nvPr>
        </p:nvGraphicFramePr>
        <p:xfrm>
          <a:off x="416497" y="728707"/>
          <a:ext cx="9214990" cy="5962285"/>
        </p:xfrm>
        <a:graphic>
          <a:graphicData uri="http://schemas.openxmlformats.org/drawingml/2006/table">
            <a:tbl>
              <a:tblPr/>
              <a:tblGrid>
                <a:gridCol w="730555">
                  <a:extLst>
                    <a:ext uri="{9D8B030D-6E8A-4147-A177-3AD203B41FA5}">
                      <a16:colId xmlns:a16="http://schemas.microsoft.com/office/drawing/2014/main" val="20000"/>
                    </a:ext>
                  </a:extLst>
                </a:gridCol>
                <a:gridCol w="3035184">
                  <a:extLst>
                    <a:ext uri="{9D8B030D-6E8A-4147-A177-3AD203B41FA5}">
                      <a16:colId xmlns:a16="http://schemas.microsoft.com/office/drawing/2014/main" val="20001"/>
                    </a:ext>
                  </a:extLst>
                </a:gridCol>
                <a:gridCol w="1316722">
                  <a:extLst>
                    <a:ext uri="{9D8B030D-6E8A-4147-A177-3AD203B41FA5}">
                      <a16:colId xmlns:a16="http://schemas.microsoft.com/office/drawing/2014/main" val="20002"/>
                    </a:ext>
                  </a:extLst>
                </a:gridCol>
                <a:gridCol w="1280147">
                  <a:extLst>
                    <a:ext uri="{9D8B030D-6E8A-4147-A177-3AD203B41FA5}">
                      <a16:colId xmlns:a16="http://schemas.microsoft.com/office/drawing/2014/main" val="20003"/>
                    </a:ext>
                  </a:extLst>
                </a:gridCol>
                <a:gridCol w="2852382">
                  <a:extLst>
                    <a:ext uri="{9D8B030D-6E8A-4147-A177-3AD203B41FA5}">
                      <a16:colId xmlns:a16="http://schemas.microsoft.com/office/drawing/2014/main" val="20004"/>
                    </a:ext>
                  </a:extLst>
                </a:gridCol>
              </a:tblGrid>
              <a:tr h="714757">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UN Reg.</a:t>
                      </a:r>
                      <a:endParaRPr kumimoji="0" lang="en-US" altLang="ja-JP" sz="2800" b="0" i="0" u="none" strike="noStrike" cap="none" normalizeH="0" baseline="0" dirty="0" smtClean="0">
                        <a:ln>
                          <a:noFill/>
                        </a:ln>
                        <a:solidFill>
                          <a:srgbClr val="000000"/>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Topic</a:t>
                      </a:r>
                      <a:endParaRPr kumimoji="0" lang="en-US" altLang="ja-JP" sz="28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Expected agreement date by GR</a:t>
                      </a:r>
                      <a:endParaRPr kumimoji="0" lang="en-US" altLang="ja-JP" sz="28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Expected agreement date by WP.29</a:t>
                      </a:r>
                      <a:endParaRPr kumimoji="0" lang="en-US" altLang="ja-JP" sz="2800" b="0" i="0" u="none" strike="noStrike" cap="none" normalizeH="0" baseline="0" smtClean="0">
                        <a:ln>
                          <a:noFill/>
                        </a:ln>
                        <a:solidFill>
                          <a:srgbClr val="000000"/>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800" b="0" i="0" u="none" strike="noStrike" cap="none" normalizeH="0" baseline="0" smtClean="0">
                          <a:ln>
                            <a:noFill/>
                          </a:ln>
                          <a:solidFill>
                            <a:schemeClr val="bg1"/>
                          </a:solidFill>
                          <a:effectLst/>
                          <a:latin typeface="Calibri" pitchFamily="34" charset="0"/>
                          <a:ea typeface="ＭＳ Ｐゴシック" pitchFamily="50" charset="-128"/>
                          <a:sym typeface="Calibri" pitchFamily="34" charset="0"/>
                        </a:rPr>
                        <a:t>Note</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extLst>
                  <a:ext uri="{0D108BD9-81ED-4DB2-BD59-A6C34878D82A}">
                    <a16:rowId xmlns:a16="http://schemas.microsoft.com/office/drawing/2014/main" val="10000"/>
                  </a:ext>
                </a:extLst>
              </a:tr>
              <a:tr h="400844">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13H</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Braking</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February,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June,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 Split provisions for ESC/BA</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extLst>
                  <a:ext uri="{0D108BD9-81ED-4DB2-BD59-A6C34878D82A}">
                    <a16:rowId xmlns:a16="http://schemas.microsoft.com/office/drawing/2014/main" val="10001"/>
                  </a:ext>
                </a:extLst>
              </a:tr>
              <a:tr h="718924">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Safety belts Anchorages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a:t>
                      </a:r>
                      <a:r>
                        <a:rPr kumimoji="0" lang="en-GB" altLang="en-US" sz="1600" b="0"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Australian proposal to harmonize the requirements is under consideration </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extLst>
                  <a:ext uri="{0D108BD9-81ED-4DB2-BD59-A6C34878D82A}">
                    <a16:rowId xmlns:a16="http://schemas.microsoft.com/office/drawing/2014/main" val="10002"/>
                  </a:ext>
                </a:extLst>
              </a:tr>
              <a:tr h="532849">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Prevention of fire risks</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May, 2014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November, 2014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 To be included in Annex 4 of UN R0 in November, 2017</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extLst>
                  <a:ext uri="{0D108BD9-81ED-4DB2-BD59-A6C34878D82A}">
                    <a16:rowId xmlns:a16="http://schemas.microsoft.com/office/drawing/2014/main" val="10003"/>
                  </a:ext>
                </a:extLst>
              </a:tr>
              <a:tr h="547337">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48</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Installation of lighting and light-signalling devices</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extLst>
                  <a:ext uri="{0D108BD9-81ED-4DB2-BD59-A6C34878D82A}">
                    <a16:rowId xmlns:a16="http://schemas.microsoft.com/office/drawing/2014/main" val="10004"/>
                  </a:ext>
                </a:extLst>
              </a:tr>
              <a:tr h="423381">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64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Temporary tyres</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February,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June,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 Split provisions for TPMS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5"/>
                  </a:ext>
                </a:extLst>
              </a:tr>
              <a:tr h="853201">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Anti-theft and alarm systems</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Task force </a:t>
                      </a:r>
                      <a:r>
                        <a:rPr kumimoji="0" lang="en-GB" altLang="en-US" sz="1600" b="0" i="0" u="none" strike="noStrike" cap="none" normalizeH="0" baseline="0" dirty="0" smtClean="0">
                          <a:ln>
                            <a:noFill/>
                          </a:ln>
                          <a:solidFill>
                            <a:srgbClr val="000000"/>
                          </a:solidFill>
                          <a:effectLst/>
                          <a:latin typeface="Calibri" pitchFamily="34" charset="0"/>
                          <a:ea typeface="ＭＳ Ｐゴシック" pitchFamily="50" charset="-128"/>
                          <a:sym typeface="Calibri" pitchFamily="34" charset="0"/>
                        </a:rPr>
                        <a:t>was established </a:t>
                      </a: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for clarifying the scope and amending the Regulation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extLst>
                  <a:ext uri="{0D108BD9-81ED-4DB2-BD59-A6C34878D82A}">
                    <a16:rowId xmlns:a16="http://schemas.microsoft.com/office/drawing/2014/main" val="10006"/>
                  </a:ext>
                </a:extLst>
              </a:tr>
              <a:tr h="503872">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New</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 installation</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February,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June,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IG was created for drafting the Regulation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7"/>
                  </a:ext>
                </a:extLst>
              </a:tr>
              <a:tr h="442699">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WLTP</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CO2 emissions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rowSpan="2">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a:t>
                      </a:r>
                      <a:r>
                        <a:rPr lang="en-US" altLang="ja-JP" sz="1600" kern="1200" dirty="0" smtClean="0">
                          <a:solidFill>
                            <a:srgbClr val="FF0000"/>
                          </a:solidFill>
                          <a:effectLst/>
                          <a:latin typeface="+mn-lt"/>
                          <a:ea typeface="+mn-ea"/>
                        </a:rPr>
                        <a:t>Need confirmation if the approach for the new “Regulation WLTP” is acceptable for IWVTA to enable harmonization.</a:t>
                      </a:r>
                      <a:endParaRPr kumimoji="0" lang="en-GB" altLang="en-US" sz="1600" b="0" i="0" u="none" strike="noStrike" cap="none" normalizeH="0" baseline="0" dirty="0" smtClean="0">
                        <a:ln>
                          <a:noFill/>
                        </a:ln>
                        <a:solidFill>
                          <a:srgbClr val="FF0000"/>
                        </a:solidFill>
                        <a:effectLst/>
                        <a:latin typeface="+mn-lt"/>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extLst>
                  <a:ext uri="{0D108BD9-81ED-4DB2-BD59-A6C34878D82A}">
                    <a16:rowId xmlns:a16="http://schemas.microsoft.com/office/drawing/2014/main" val="10008"/>
                  </a:ext>
                </a:extLst>
              </a:tr>
              <a:tr h="802795">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WLTP</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Exhaust emissions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unknown</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vMerge="1">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endParaRPr kumimoji="0" lang="en-GB" altLang="en-US" sz="1600" b="0" i="0" u="none" strike="noStrike" cap="none" normalizeH="0" baseline="0" dirty="0" smtClean="0">
                        <a:ln>
                          <a:noFill/>
                        </a:ln>
                        <a:solidFill>
                          <a:srgbClr val="000000"/>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9</a:t>
            </a:fld>
            <a:endParaRPr lang="en-US" altLang="ja-JP"/>
          </a:p>
        </p:txBody>
      </p:sp>
      <p:sp>
        <p:nvSpPr>
          <p:cNvPr id="3" name="直線コネクタ 23"/>
          <p:cNvSpPr>
            <a:spLocks noChangeShapeType="1"/>
          </p:cNvSpPr>
          <p:nvPr/>
        </p:nvSpPr>
        <p:spPr bwMode="auto">
          <a:xfrm>
            <a:off x="34925" y="441325"/>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 name="テキスト ボックス 24"/>
          <p:cNvSpPr>
            <a:spLocks noChangeArrowheads="1"/>
          </p:cNvSpPr>
          <p:nvPr/>
        </p:nvSpPr>
        <p:spPr bwMode="auto">
          <a:xfrm>
            <a:off x="57152" y="-26988"/>
            <a:ext cx="88562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ja-JP" sz="2800" dirty="0" smtClean="0">
                <a:solidFill>
                  <a:srgbClr val="000000"/>
                </a:solidFill>
                <a:ea typeface="ＭＳ Ｐゴシック" pitchFamily="50" charset="-128"/>
                <a:cs typeface="Arial" charset="0"/>
                <a:sym typeface="Calibri" pitchFamily="34" charset="0"/>
              </a:rPr>
              <a:t> 5</a:t>
            </a:r>
            <a:r>
              <a:rPr lang="en-US" altLang="ja-JP" sz="2800" dirty="0" smtClean="0">
                <a:solidFill>
                  <a:srgbClr val="000000"/>
                </a:solidFill>
                <a:ea typeface="ＭＳ Ｐゴシック" pitchFamily="50" charset="-128"/>
                <a:cs typeface="Arial" charset="0"/>
                <a:sym typeface="Calibri" pitchFamily="34" charset="0"/>
              </a:rPr>
              <a:t>. Updated </a:t>
            </a:r>
            <a:r>
              <a:rPr lang="fr-FR" altLang="ja-JP" sz="2800" dirty="0" smtClean="0">
                <a:solidFill>
                  <a:srgbClr val="000000"/>
                </a:solidFill>
                <a:ea typeface="ＭＳ Ｐゴシック" pitchFamily="50" charset="-128"/>
                <a:cs typeface="Arial" charset="0"/>
                <a:sym typeface="Calibri" pitchFamily="34" charset="0"/>
              </a:rPr>
              <a:t>Q&amp;A </a:t>
            </a:r>
            <a:r>
              <a:rPr lang="fr-FR" altLang="ja-JP" sz="2800" dirty="0">
                <a:solidFill>
                  <a:srgbClr val="000000"/>
                </a:solidFill>
                <a:ea typeface="ＭＳ Ｐゴシック" pitchFamily="50" charset="-128"/>
                <a:cs typeface="Arial" charset="0"/>
                <a:sym typeface="Calibri" pitchFamily="34" charset="0"/>
              </a:rPr>
              <a:t>document on UN R0 and IWVTA</a:t>
            </a:r>
            <a:r>
              <a:rPr lang="en-US" altLang="ja-JP" sz="2800" dirty="0">
                <a:ea typeface="ＭＳ Ｐゴシック" pitchFamily="50" charset="-128"/>
                <a:cs typeface="Arial" charset="0"/>
                <a:sym typeface="Arial" charset="0"/>
              </a:rPr>
              <a:t> </a:t>
            </a:r>
            <a:endParaRPr lang="ja-JP" altLang="en-US" sz="2800" dirty="0">
              <a:ea typeface="ＭＳ Ｐゴシック" pitchFamily="50" charset="-128"/>
              <a:cs typeface="Arial" charset="0"/>
              <a:sym typeface="Arial" charset="0"/>
            </a:endParaRPr>
          </a:p>
        </p:txBody>
      </p:sp>
      <p:graphicFrame>
        <p:nvGraphicFramePr>
          <p:cNvPr id="6" name="表 5"/>
          <p:cNvGraphicFramePr>
            <a:graphicFrameLocks noGrp="1"/>
          </p:cNvGraphicFramePr>
          <p:nvPr>
            <p:extLst>
              <p:ext uri="{D42A27DB-BD31-4B8C-83A1-F6EECF244321}">
                <p14:modId xmlns:p14="http://schemas.microsoft.com/office/powerpoint/2010/main" val="233397647"/>
              </p:ext>
            </p:extLst>
          </p:nvPr>
        </p:nvGraphicFramePr>
        <p:xfrm>
          <a:off x="236476" y="764704"/>
          <a:ext cx="9397044" cy="5613400"/>
        </p:xfrm>
        <a:graphic>
          <a:graphicData uri="http://schemas.openxmlformats.org/drawingml/2006/table">
            <a:tbl>
              <a:tblPr firstRow="1" bandRow="1">
                <a:tableStyleId>{69CF1AB2-1976-4502-BF36-3FF5EA218861}</a:tableStyleId>
              </a:tblPr>
              <a:tblGrid>
                <a:gridCol w="9397044">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ja-JP" sz="1800" b="1" kern="1200" dirty="0" smtClean="0">
                          <a:solidFill>
                            <a:schemeClr val="dk1"/>
                          </a:solidFill>
                          <a:effectLst/>
                          <a:latin typeface="+mn-lt"/>
                          <a:ea typeface="+mn-ea"/>
                          <a:cs typeface="+mn-cs"/>
                        </a:rPr>
                        <a:t>Q13(added): How are approvals to UN Regulation No. 0 affected, if the scope of a UN Regulation listed in Annex 4 of Regulation No.0 is modified?</a:t>
                      </a:r>
                      <a:endParaRPr lang="ja-JP" altLang="ja-JP" sz="1800" b="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0"/>
                  </a:ext>
                </a:extLst>
              </a:tr>
              <a:tr h="370840">
                <a:tc>
                  <a:txBody>
                    <a:bodyPr/>
                    <a:lstStyle/>
                    <a:p>
                      <a:r>
                        <a:rPr lang="de-DE" altLang="ja-JP" sz="1800" b="1" kern="1200" dirty="0" smtClean="0">
                          <a:solidFill>
                            <a:schemeClr val="dk1"/>
                          </a:solidFill>
                          <a:effectLst/>
                          <a:latin typeface="+mn-lt"/>
                          <a:ea typeface="+mn-ea"/>
                          <a:cs typeface="+mn-cs"/>
                        </a:rPr>
                        <a:t>Answer to Q13:</a:t>
                      </a:r>
                      <a:endParaRPr kumimoji="1" lang="ja-JP" altLang="en-US" dirty="0"/>
                    </a:p>
                  </a:txBody>
                  <a:tcPr/>
                </a:tc>
                <a:extLst>
                  <a:ext uri="{0D108BD9-81ED-4DB2-BD59-A6C34878D82A}">
                    <a16:rowId xmlns:a16="http://schemas.microsoft.com/office/drawing/2014/main" val="10001"/>
                  </a:ext>
                </a:extLst>
              </a:tr>
              <a:tr h="370840">
                <a:tc>
                  <a:txBody>
                    <a:bodyPr/>
                    <a:lstStyle/>
                    <a:p>
                      <a:r>
                        <a:rPr lang="en-GB" altLang="ja-JP" sz="1800" kern="1200" dirty="0" smtClean="0">
                          <a:solidFill>
                            <a:schemeClr val="dk1"/>
                          </a:solidFill>
                          <a:effectLst/>
                          <a:latin typeface="+mn-lt"/>
                          <a:ea typeface="+mn-ea"/>
                          <a:cs typeface="+mn-cs"/>
                        </a:rPr>
                        <a:t>In case of U-IWVTA the following cases have to be considered:</a:t>
                      </a:r>
                      <a:endParaRPr lang="ja-JP" altLang="ja-JP" sz="1800" kern="1200" dirty="0" smtClean="0">
                        <a:solidFill>
                          <a:schemeClr val="dk1"/>
                        </a:solidFill>
                        <a:effectLst/>
                        <a:latin typeface="+mn-lt"/>
                        <a:ea typeface="+mn-ea"/>
                        <a:cs typeface="+mn-cs"/>
                      </a:endParaRPr>
                    </a:p>
                    <a:p>
                      <a:pPr marL="285750" lvl="0" indent="-285750">
                        <a:buFontTx/>
                        <a:buChar char="-"/>
                      </a:pPr>
                      <a:r>
                        <a:rPr lang="en-GB" altLang="ja-JP" sz="1800" b="1" kern="1200" dirty="0" smtClean="0">
                          <a:solidFill>
                            <a:schemeClr val="dk1"/>
                          </a:solidFill>
                          <a:effectLst/>
                          <a:latin typeface="+mn-lt"/>
                          <a:ea typeface="+mn-ea"/>
                          <a:cs typeface="+mn-cs"/>
                        </a:rPr>
                        <a:t>The scope of an individual UN Regulation is narrowed such that vehicles from the IWVTA type which were covered by the scope of that UN Regulation are no longer included in the scope.</a:t>
                      </a:r>
                      <a:r>
                        <a:rPr lang="en-GB" altLang="ja-JP" sz="1800" kern="1200" dirty="0" smtClean="0">
                          <a:solidFill>
                            <a:schemeClr val="dk1"/>
                          </a:solidFill>
                          <a:effectLst/>
                          <a:latin typeface="+mn-lt"/>
                          <a:ea typeface="+mn-ea"/>
                          <a:cs typeface="+mn-cs"/>
                        </a:rPr>
                        <a:t/>
                      </a:r>
                      <a:br>
                        <a:rPr lang="en-GB" altLang="ja-JP" sz="1800" kern="1200" dirty="0" smtClean="0">
                          <a:solidFill>
                            <a:schemeClr val="dk1"/>
                          </a:solidFill>
                          <a:effectLst/>
                          <a:latin typeface="+mn-lt"/>
                          <a:ea typeface="+mn-ea"/>
                          <a:cs typeface="+mn-cs"/>
                        </a:rPr>
                      </a:br>
                      <a:r>
                        <a:rPr lang="en-GB" altLang="ja-JP" sz="1800" kern="1200" dirty="0" smtClean="0">
                          <a:solidFill>
                            <a:schemeClr val="dk1"/>
                          </a:solidFill>
                          <a:effectLst/>
                          <a:latin typeface="+mn-lt"/>
                          <a:ea typeface="+mn-ea"/>
                          <a:cs typeface="+mn-cs"/>
                        </a:rPr>
                        <a:t>In this case the validity of the U-IWVTA is not affected by this change of scope. It depends solely on continued compliance to applicable requirements.</a:t>
                      </a:r>
                    </a:p>
                    <a:p>
                      <a:pPr marL="285750" lvl="0" indent="-285750">
                        <a:buFontTx/>
                        <a:buChar char="-"/>
                      </a:pPr>
                      <a:r>
                        <a:rPr lang="en-GB" altLang="ja-JP" sz="1800" b="1" kern="1200" dirty="0" smtClean="0">
                          <a:solidFill>
                            <a:schemeClr val="dk1"/>
                          </a:solidFill>
                          <a:effectLst/>
                          <a:latin typeface="+mn-lt"/>
                          <a:ea typeface="+mn-ea"/>
                          <a:cs typeface="+mn-cs"/>
                        </a:rPr>
                        <a:t>The scope of an individual Regulation is broadened such that vehicles from the IWVTA type which were not covered by the scope of that UN Regulation are now included in the scope.</a:t>
                      </a:r>
                      <a:r>
                        <a:rPr lang="en-GB" altLang="ja-JP" sz="1800" kern="1200" dirty="0" smtClean="0">
                          <a:solidFill>
                            <a:schemeClr val="dk1"/>
                          </a:solidFill>
                          <a:effectLst/>
                          <a:latin typeface="+mn-lt"/>
                          <a:ea typeface="+mn-ea"/>
                          <a:cs typeface="+mn-cs"/>
                        </a:rPr>
                        <a:t/>
                      </a:r>
                      <a:br>
                        <a:rPr lang="en-GB" altLang="ja-JP" sz="1800" kern="1200" dirty="0" smtClean="0">
                          <a:solidFill>
                            <a:schemeClr val="dk1"/>
                          </a:solidFill>
                          <a:effectLst/>
                          <a:latin typeface="+mn-lt"/>
                          <a:ea typeface="+mn-ea"/>
                          <a:cs typeface="+mn-cs"/>
                        </a:rPr>
                      </a:br>
                      <a:r>
                        <a:rPr lang="en-GB" altLang="ja-JP" sz="1800" kern="1200" dirty="0" smtClean="0">
                          <a:solidFill>
                            <a:schemeClr val="dk1"/>
                          </a:solidFill>
                          <a:effectLst/>
                          <a:latin typeface="+mn-lt"/>
                          <a:ea typeface="+mn-ea"/>
                          <a:cs typeface="+mn-cs"/>
                        </a:rPr>
                        <a:t>In this case the validity of the U-IWVTA is affected because the newly affected vehicles within the IWVTA type will need to comply with the new requirements, and related type approvals will need to be provided. This is, however, subject to the transitional provisions of the new version of the individual UN Regulation (or of UN-R0 itself if it contains explicit transitional provisions with respect to that separate UN Regulation).</a:t>
                      </a:r>
                    </a:p>
                    <a:p>
                      <a:pPr marL="0" lvl="0" indent="0">
                        <a:buFontTx/>
                        <a:buNone/>
                      </a:pPr>
                      <a:endParaRPr lang="en-GB" altLang="ja-JP" sz="800" kern="1200" dirty="0" smtClean="0">
                        <a:solidFill>
                          <a:schemeClr val="dk1"/>
                        </a:solidFill>
                        <a:effectLst/>
                        <a:latin typeface="+mn-lt"/>
                        <a:ea typeface="+mn-ea"/>
                        <a:cs typeface="+mn-cs"/>
                      </a:endParaRPr>
                    </a:p>
                    <a:p>
                      <a:pPr marL="0" lvl="0" indent="0">
                        <a:buFontTx/>
                        <a:buNone/>
                      </a:pPr>
                      <a:r>
                        <a:rPr lang="en-GB" altLang="ja-JP" sz="1800" kern="1200" dirty="0" smtClean="0">
                          <a:solidFill>
                            <a:schemeClr val="dk1"/>
                          </a:solidFill>
                          <a:effectLst/>
                          <a:latin typeface="+mn-lt"/>
                          <a:ea typeface="+mn-ea"/>
                          <a:cs typeface="+mn-cs"/>
                        </a:rPr>
                        <a:t>In case of L-IWVTA the approval as such remains valid in any case. However, the acceptance of the approval in Contracting Parties may be affected depending on whether any newly included requirements for the IWVTA type in question are complied with and are not included in the notification of that Contracting Party for acceptance of L-IWVTA.</a:t>
                      </a:r>
                      <a:endParaRPr lang="ja-JP" altLang="ja-JP"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69706711"/>
      </p:ext>
    </p:extLst>
  </p:cSld>
  <p:clrMapOvr>
    <a:masterClrMapping/>
  </p:clrMapOvr>
</p:sld>
</file>

<file path=ppt/theme/theme1.xml><?xml version="1.0" encoding="utf-8"?>
<a:theme xmlns:a="http://schemas.openxmlformats.org/drawingml/2006/main" name="8_Office テーマ">
  <a:themeElements>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6555</TotalTime>
  <Pages>0</Pages>
  <Words>800</Words>
  <Characters>0</Characters>
  <Application>Microsoft Office PowerPoint</Application>
  <DocSecurity>0</DocSecurity>
  <PresentationFormat>A4 Paper (210x297 mm)</PresentationFormat>
  <Lines>0</Lines>
  <Paragraphs>284</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ＭＳ Ｐゴシック</vt:lpstr>
      <vt:lpstr>SimSun</vt:lpstr>
      <vt:lpstr>Arial</vt:lpstr>
      <vt:lpstr>Calibri</vt:lpstr>
      <vt:lpstr>Wingdings</vt:lpstr>
      <vt:lpstr>8_Office テーマ</vt:lpstr>
      <vt:lpstr>Office テーマ</vt:lpstr>
      <vt:lpstr>OICA</vt:lpstr>
      <vt:lpstr>Report to 168th WP.29 session from  the 20th IWVTA Informal Group meeting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髯懈圜・ｽ・ｽ髯懶ｽｨ雋贋ｼ夲ｽｽ・ｺ繝ｻ・､鬯ｨ・ｾ陞溘ｈﾂ繝ｻ</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繧ｹ繝ｩ繧､繝・1</dc:title>
  <dc:creator>陦梧帆諠・ｱ蛹匁耳騾ｲ隱ｲ</dc:creator>
  <cp:lastModifiedBy>Lucille Caillot</cp:lastModifiedBy>
  <cp:revision>2503</cp:revision>
  <cp:lastPrinted>2016-02-26T07:59:14Z</cp:lastPrinted>
  <dcterms:created xsi:type="dcterms:W3CDTF">2013-05-22T07:56:00Z</dcterms:created>
  <dcterms:modified xsi:type="dcterms:W3CDTF">2016-03-07T09:41:41Z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1041-8.1.0.3373</vt:lpwstr>
  </property>
</Properties>
</file>