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11950" cy="9844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474"/>
    <a:srgbClr val="003366"/>
    <a:srgbClr val="C42F06"/>
    <a:srgbClr val="C3D1E3"/>
    <a:srgbClr val="AEC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9040" autoAdjust="0"/>
  </p:normalViewPr>
  <p:slideViewPr>
    <p:cSldViewPr snapToGrid="0">
      <p:cViewPr varScale="1">
        <p:scale>
          <a:sx n="112" d="100"/>
          <a:sy n="112" d="100"/>
        </p:scale>
        <p:origin x="-1992" y="-84"/>
      </p:cViewPr>
      <p:guideLst>
        <p:guide orient="horz" pos="527"/>
        <p:guide orient="horz" pos="1253"/>
        <p:guide orient="horz" pos="1480"/>
        <p:guide pos="521"/>
        <p:guide pos="1383"/>
        <p:guide pos="34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3650" y="0"/>
            <a:ext cx="29083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1963"/>
            <a:ext cx="29083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3650" y="9351963"/>
            <a:ext cx="29083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2B01A6-451E-47A7-B987-ACE7B3D5EB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360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2BB3B0-14F9-47E6-9D61-83AF621578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225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CC3CC-E918-41E5-8557-2FFF6A2E7D53}" type="slidenum">
              <a:rPr lang="en-GB"/>
              <a:pPr/>
              <a:t>1</a:t>
            </a:fld>
            <a:endParaRPr lang="en-GB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A0C1-F7BE-48C3-AF6D-11D08E48C2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2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8B73A-FF18-4354-8081-F977C5BB82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9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0FF92-9C1F-4886-BB52-B464130A34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10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EC0BA-E2D8-4B0B-8B6D-AC7CB1F357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5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5FEC8-4CA6-4DBE-BBD2-957F3998BF8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89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EB26A-BB62-4084-A184-2EF3478D58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34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4D1D-0149-48DC-9F00-60B5B67D35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2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B923-5E4F-4374-AF77-09F6C21B37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47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CEBD3-A55D-4033-9009-D2564B6CE6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60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214DB-5D9D-4E29-91AE-0174B4B9CA6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34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98334-C3DB-46AB-B809-A355759A1A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4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D10B43-692F-4A29-88D8-36CD485DBDC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1512711" y="824087"/>
            <a:ext cx="5651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CLEPA Position on GRRF79-31</a:t>
            </a:r>
            <a:endParaRPr lang="de-DE" sz="3200" dirty="0"/>
          </a:p>
        </p:txBody>
      </p:sp>
      <p:sp>
        <p:nvSpPr>
          <p:cNvPr id="11" name="Textfeld 10"/>
          <p:cNvSpPr txBox="1"/>
          <p:nvPr/>
        </p:nvSpPr>
        <p:spPr>
          <a:xfrm>
            <a:off x="827088" y="1416947"/>
            <a:ext cx="721300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CLEPA </a:t>
            </a:r>
            <a:r>
              <a:rPr lang="de-DE" sz="2000" dirty="0" err="1" smtClean="0"/>
              <a:t>welcomes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proposal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will </a:t>
            </a:r>
            <a:r>
              <a:rPr lang="de-DE" sz="2000" dirty="0" err="1" smtClean="0"/>
              <a:t>support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ongoing</a:t>
            </a:r>
            <a:r>
              <a:rPr lang="de-DE" sz="2000" dirty="0" smtClean="0"/>
              <a:t> </a:t>
            </a:r>
            <a:r>
              <a:rPr lang="de-DE" sz="2000" dirty="0" err="1" smtClean="0"/>
              <a:t>process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CLEPA </a:t>
            </a:r>
            <a:r>
              <a:rPr lang="de-DE" sz="2000" dirty="0" err="1" smtClean="0"/>
              <a:t>recommends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start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work</a:t>
            </a:r>
            <a:r>
              <a:rPr lang="de-DE" sz="2000" dirty="0" smtClean="0"/>
              <a:t> in a </a:t>
            </a:r>
            <a:r>
              <a:rPr lang="de-DE" sz="2000" dirty="0" err="1" smtClean="0"/>
              <a:t>step-by-step</a:t>
            </a:r>
            <a:r>
              <a:rPr lang="de-DE" sz="2000" dirty="0" smtClean="0"/>
              <a:t> </a:t>
            </a:r>
            <a:r>
              <a:rPr lang="de-DE" sz="2000" dirty="0" err="1" smtClean="0"/>
              <a:t>approach</a:t>
            </a:r>
            <a:r>
              <a:rPr lang="de-DE" sz="2000" dirty="0" smtClean="0"/>
              <a:t>:</a:t>
            </a:r>
          </a:p>
          <a:p>
            <a:pPr marL="457200" indent="-276225">
              <a:buFont typeface="Arial" pitchFamily="34" charset="0"/>
              <a:buChar char="•"/>
            </a:pPr>
            <a:r>
              <a:rPr lang="de-DE" sz="2000" dirty="0" err="1" smtClean="0"/>
              <a:t>Definitions</a:t>
            </a:r>
            <a:r>
              <a:rPr lang="de-DE" sz="2000" dirty="0" smtClean="0"/>
              <a:t> incl. </a:t>
            </a:r>
            <a:r>
              <a:rPr lang="de-DE" sz="2000" dirty="0" err="1" smtClean="0"/>
              <a:t>Reviewing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levels</a:t>
            </a:r>
            <a:r>
              <a:rPr lang="de-DE" sz="2000" dirty="0" smtClean="0"/>
              <a:t> (e.g. SAE)</a:t>
            </a:r>
          </a:p>
          <a:p>
            <a:pPr marL="457200" indent="-276225">
              <a:buFont typeface="Arial" pitchFamily="34" charset="0"/>
              <a:buChar char="•"/>
            </a:pPr>
            <a:r>
              <a:rPr lang="de-DE" sz="2000" dirty="0" err="1" smtClean="0"/>
              <a:t>Viewing</a:t>
            </a:r>
            <a:r>
              <a:rPr lang="de-DE" sz="2000" dirty="0" smtClean="0"/>
              <a:t> </a:t>
            </a:r>
            <a:r>
              <a:rPr lang="de-DE" sz="2000" dirty="0" err="1" smtClean="0"/>
              <a:t>status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current</a:t>
            </a:r>
            <a:r>
              <a:rPr lang="de-DE" sz="2000" dirty="0" smtClean="0"/>
              <a:t> </a:t>
            </a:r>
            <a:r>
              <a:rPr lang="de-DE" sz="2000" dirty="0" err="1" smtClean="0"/>
              <a:t>systems</a:t>
            </a:r>
            <a:r>
              <a:rPr lang="de-DE" sz="2000" dirty="0" smtClean="0"/>
              <a:t> (</a:t>
            </a:r>
            <a:r>
              <a:rPr lang="de-DE" sz="2000" dirty="0" err="1" smtClean="0"/>
              <a:t>reflect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definitions</a:t>
            </a:r>
            <a:r>
              <a:rPr lang="de-DE" sz="2000" dirty="0" smtClean="0"/>
              <a:t>)</a:t>
            </a:r>
          </a:p>
          <a:p>
            <a:pPr marL="457200" indent="-276225">
              <a:buFont typeface="Arial" pitchFamily="34" charset="0"/>
              <a:buChar char="•"/>
            </a:pPr>
            <a:r>
              <a:rPr lang="de-DE" sz="2000" dirty="0" err="1" smtClean="0"/>
              <a:t>Defining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next</a:t>
            </a:r>
            <a:r>
              <a:rPr lang="de-DE" sz="2000" dirty="0" smtClean="0"/>
              <a:t> </a:t>
            </a:r>
            <a:r>
              <a:rPr lang="de-DE" sz="2000" dirty="0" err="1" smtClean="0"/>
              <a:t>functions</a:t>
            </a:r>
            <a:r>
              <a:rPr lang="de-DE" sz="2000" dirty="0" smtClean="0"/>
              <a:t> </a:t>
            </a: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aproaching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market</a:t>
            </a:r>
            <a:endParaRPr lang="de-DE" sz="2000" dirty="0" smtClean="0"/>
          </a:p>
          <a:p>
            <a:pPr marL="1095375" lvl="1" indent="-457200">
              <a:buFont typeface="Arial" pitchFamily="34" charset="0"/>
              <a:buChar char="•"/>
            </a:pPr>
            <a:r>
              <a:rPr lang="en-US" sz="2000" dirty="0" smtClean="0"/>
              <a:t>Lane guidance in the lane *</a:t>
            </a:r>
          </a:p>
          <a:p>
            <a:pPr marL="1095375" lvl="1" indent="-457200">
              <a:buFont typeface="Arial" pitchFamily="34" charset="0"/>
              <a:buChar char="•"/>
            </a:pPr>
            <a:r>
              <a:rPr lang="en-US" sz="2000" dirty="0" smtClean="0"/>
              <a:t>Overtaking by the system after driver release*</a:t>
            </a:r>
          </a:p>
          <a:p>
            <a:pPr marL="1095375" lvl="1" indent="-457200">
              <a:buFont typeface="Arial" pitchFamily="34" charset="0"/>
              <a:buChar char="•"/>
            </a:pPr>
            <a:r>
              <a:rPr lang="en-US" sz="2000" dirty="0" smtClean="0"/>
              <a:t>Overtaking by the system after driver information*</a:t>
            </a:r>
          </a:p>
          <a:p>
            <a:pPr marL="1095375" lvl="1" indent="-457200">
              <a:buFont typeface="Arial" pitchFamily="34" charset="0"/>
              <a:buChar char="•"/>
            </a:pPr>
            <a:r>
              <a:rPr lang="en-US" sz="2000" dirty="0" smtClean="0"/>
              <a:t>Overtaking by the system without driver information*</a:t>
            </a:r>
          </a:p>
          <a:p>
            <a:pPr marL="1095375" lvl="1" indent="-457200">
              <a:buFont typeface="Arial" pitchFamily="34" charset="0"/>
              <a:buChar char="•"/>
            </a:pPr>
            <a:r>
              <a:rPr lang="en-US" sz="2000" dirty="0" smtClean="0"/>
              <a:t>Driving on other roads than highway</a:t>
            </a:r>
          </a:p>
          <a:p>
            <a:pPr marL="638175" indent="-457200">
              <a:buFont typeface="Arial" pitchFamily="34" charset="0"/>
              <a:buChar char="•"/>
            </a:pPr>
            <a:r>
              <a:rPr lang="en-US" sz="2000" dirty="0" smtClean="0"/>
              <a:t>Defining the necessary amendments in Regulation 79</a:t>
            </a:r>
          </a:p>
          <a:p>
            <a:pPr marL="638175" indent="-457200">
              <a:buFont typeface="Arial" pitchFamily="34" charset="0"/>
              <a:buChar char="•"/>
            </a:pPr>
            <a:r>
              <a:rPr lang="en-US" sz="2000" dirty="0" smtClean="0"/>
              <a:t>Defining the task/impact/monitoring of driver activities</a:t>
            </a:r>
          </a:p>
          <a:p>
            <a:pPr marL="638175" indent="-638175"/>
            <a:r>
              <a:rPr lang="en-US" sz="2000" dirty="0" smtClean="0"/>
              <a:t>CLEPA recommends to start immediately with the work</a:t>
            </a:r>
          </a:p>
          <a:p>
            <a:pPr marL="638175" indent="-457200">
              <a:buFont typeface="Arial" pitchFamily="34" charset="0"/>
              <a:buChar char="•"/>
            </a:pPr>
            <a:endParaRPr lang="de-DE" sz="2000" dirty="0"/>
          </a:p>
        </p:txBody>
      </p:sp>
      <p:sp>
        <p:nvSpPr>
          <p:cNvPr id="12" name="Rechteck 11"/>
          <p:cNvSpPr/>
          <p:nvPr/>
        </p:nvSpPr>
        <p:spPr>
          <a:xfrm>
            <a:off x="827088" y="6219171"/>
            <a:ext cx="3576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*: Highway or similar roads only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7606145" y="6380018"/>
            <a:ext cx="1279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24.February 2015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EPA master slid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CLEPA master slide</Template>
  <TotalTime>7</TotalTime>
  <Words>122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CLEPA master slide</vt:lpstr>
      <vt:lpstr>PowerPoint Presentation</vt:lpstr>
    </vt:vector>
  </TitlesOfParts>
  <Company>CLEPA ASBL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Beatrice Tomassini</dc:creator>
  <cp:lastModifiedBy>Francois E. Guichard</cp:lastModifiedBy>
  <cp:revision>133</cp:revision>
  <dcterms:created xsi:type="dcterms:W3CDTF">2012-04-04T16:07:08Z</dcterms:created>
  <dcterms:modified xsi:type="dcterms:W3CDTF">2015-02-26T13:06:43Z</dcterms:modified>
</cp:coreProperties>
</file>