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5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6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theme/theme38.xml" ContentType="application/vnd.openxmlformats-officedocument.theme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theme/theme39.xml" ContentType="application/vnd.openxmlformats-officedocument.theme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theme/theme40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theme/theme41.xml" ContentType="application/vnd.openxmlformats-officedocument.theme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42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theme/theme43.xml" ContentType="application/vnd.openxmlformats-officedocument.theme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theme/theme44.xml" ContentType="application/vnd.openxmlformats-officedocument.theme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45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theme/theme46.xml" ContentType="application/vnd.openxmlformats-officedocument.theme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theme/theme47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theme/theme48.xml" ContentType="application/vnd.openxmlformats-officedocument.theme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theme/theme49.xml" ContentType="application/vnd.openxmlformats-officedocument.theme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theme/theme50.xml" ContentType="application/vnd.openxmlformats-officedocument.theme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theme/theme51.xml" ContentType="application/vnd.openxmlformats-officedocument.theme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theme/theme52.xml" ContentType="application/vnd.openxmlformats-officedocument.theme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theme/theme53.xml" ContentType="application/vnd.openxmlformats-officedocument.theme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theme/theme54.xml" ContentType="application/vnd.openxmlformats-officedocument.theme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theme/theme55.xml" ContentType="application/vnd.openxmlformats-officedocument.theme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theme/theme56.xml" ContentType="application/vnd.openxmlformats-officedocument.theme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theme/theme57.xml" ContentType="application/vnd.openxmlformats-officedocument.theme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theme/theme58.xml" ContentType="application/vnd.openxmlformats-officedocument.theme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theme/theme59.xml" ContentType="application/vnd.openxmlformats-officedocument.theme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theme/theme60.xml" ContentType="application/vnd.openxmlformats-officedocument.theme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  <p:sldMasterId id="2147483654" r:id="rId4"/>
    <p:sldMasterId id="2147483655" r:id="rId5"/>
    <p:sldMasterId id="2147483656" r:id="rId6"/>
    <p:sldMasterId id="2147483657" r:id="rId7"/>
    <p:sldMasterId id="2147483658" r:id="rId8"/>
    <p:sldMasterId id="2147483659" r:id="rId9"/>
    <p:sldMasterId id="2147483660" r:id="rId10"/>
    <p:sldMasterId id="2147483661" r:id="rId11"/>
    <p:sldMasterId id="2147483662" r:id="rId12"/>
    <p:sldMasterId id="2147483663" r:id="rId13"/>
    <p:sldMasterId id="2147483664" r:id="rId14"/>
    <p:sldMasterId id="2147483665" r:id="rId15"/>
    <p:sldMasterId id="2147483666" r:id="rId16"/>
    <p:sldMasterId id="2147483667" r:id="rId17"/>
    <p:sldMasterId id="2147483668" r:id="rId18"/>
    <p:sldMasterId id="2147483669" r:id="rId19"/>
    <p:sldMasterId id="2147483670" r:id="rId20"/>
    <p:sldMasterId id="2147483671" r:id="rId21"/>
    <p:sldMasterId id="2147483672" r:id="rId22"/>
    <p:sldMasterId id="2147483673" r:id="rId23"/>
    <p:sldMasterId id="2147483674" r:id="rId24"/>
    <p:sldMasterId id="2147483675" r:id="rId25"/>
    <p:sldMasterId id="2147483676" r:id="rId26"/>
    <p:sldMasterId id="2147483677" r:id="rId27"/>
    <p:sldMasterId id="2147483678" r:id="rId28"/>
    <p:sldMasterId id="2147483679" r:id="rId29"/>
    <p:sldMasterId id="2147483680" r:id="rId30"/>
    <p:sldMasterId id="2147483681" r:id="rId31"/>
    <p:sldMasterId id="2147483682" r:id="rId32"/>
    <p:sldMasterId id="2147483683" r:id="rId33"/>
    <p:sldMasterId id="2147483684" r:id="rId34"/>
    <p:sldMasterId id="2147483685" r:id="rId35"/>
    <p:sldMasterId id="2147483686" r:id="rId36"/>
    <p:sldMasterId id="2147483687" r:id="rId37"/>
    <p:sldMasterId id="2147483688" r:id="rId38"/>
    <p:sldMasterId id="2147483689" r:id="rId39"/>
    <p:sldMasterId id="2147483690" r:id="rId40"/>
    <p:sldMasterId id="2147483691" r:id="rId41"/>
    <p:sldMasterId id="2147483692" r:id="rId42"/>
    <p:sldMasterId id="2147483693" r:id="rId43"/>
    <p:sldMasterId id="2147483694" r:id="rId44"/>
    <p:sldMasterId id="2147483695" r:id="rId45"/>
    <p:sldMasterId id="2147483696" r:id="rId46"/>
    <p:sldMasterId id="2147483697" r:id="rId47"/>
    <p:sldMasterId id="2147483698" r:id="rId48"/>
    <p:sldMasterId id="2147483699" r:id="rId49"/>
    <p:sldMasterId id="2147483700" r:id="rId50"/>
    <p:sldMasterId id="2147483701" r:id="rId51"/>
    <p:sldMasterId id="2147483702" r:id="rId52"/>
    <p:sldMasterId id="2147483703" r:id="rId53"/>
    <p:sldMasterId id="2147483704" r:id="rId54"/>
    <p:sldMasterId id="2147483705" r:id="rId55"/>
    <p:sldMasterId id="2147483706" r:id="rId56"/>
    <p:sldMasterId id="2147483707" r:id="rId57"/>
    <p:sldMasterId id="2147483708" r:id="rId58"/>
    <p:sldMasterId id="2147483709" r:id="rId59"/>
    <p:sldMasterId id="2147483710" r:id="rId60"/>
    <p:sldMasterId id="2147483711" r:id="rId61"/>
  </p:sldMasterIdLst>
  <p:notesMasterIdLst>
    <p:notesMasterId r:id="rId72"/>
  </p:notesMasterIdLst>
  <p:handoutMasterIdLst>
    <p:handoutMasterId r:id="rId73"/>
  </p:handoutMasterIdLst>
  <p:sldIdLst>
    <p:sldId id="256" r:id="rId62"/>
    <p:sldId id="262" r:id="rId63"/>
    <p:sldId id="274" r:id="rId64"/>
    <p:sldId id="272" r:id="rId65"/>
    <p:sldId id="273" r:id="rId66"/>
    <p:sldId id="263" r:id="rId67"/>
    <p:sldId id="265" r:id="rId68"/>
    <p:sldId id="266" r:id="rId69"/>
    <p:sldId id="268" r:id="rId70"/>
    <p:sldId id="269" r:id="rId7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Olechiw" initials="MRO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00863D"/>
    <a:srgbClr val="3FFF9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2.xml"/><Relationship Id="rId68" Type="http://schemas.openxmlformats.org/officeDocument/2006/relationships/slide" Target="slides/slide7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5.xml"/><Relationship Id="rId7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3.xml"/><Relationship Id="rId69" Type="http://schemas.openxmlformats.org/officeDocument/2006/relationships/slide" Target="slides/slide8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1.xml"/><Relationship Id="rId70" Type="http://schemas.openxmlformats.org/officeDocument/2006/relationships/slide" Target="slides/slide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sanch03\Desktop\PowertrainHD01ExceldataWHVC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Axle 1</c:v>
          </c:tx>
          <c:spPr>
            <a:solidFill>
              <a:srgbClr val="3FFF96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Sheet2!$J$22:$J$23</c:f>
                <c:numCache>
                  <c:formatCode>General</c:formatCode>
                  <c:ptCount val="2"/>
                  <c:pt idx="0">
                    <c:v>7.533353054252033E-3</c:v>
                  </c:pt>
                  <c:pt idx="1">
                    <c:v>8.2190140851453736E-3</c:v>
                  </c:pt>
                </c:numCache>
              </c:numRef>
            </c:plus>
            <c:minus>
              <c:numRef>
                <c:f>Sheet2!$J$22:$J$23</c:f>
                <c:numCache>
                  <c:formatCode>General</c:formatCode>
                  <c:ptCount val="2"/>
                  <c:pt idx="0">
                    <c:v>7.533353054252033E-3</c:v>
                  </c:pt>
                  <c:pt idx="1">
                    <c:v>8.2190140851453736E-3</c:v>
                  </c:pt>
                </c:numCache>
              </c:numRef>
            </c:minus>
          </c:errBars>
          <c:cat>
            <c:strRef>
              <c:f>Sheet2!$H$22:$H$23</c:f>
              <c:strCache>
                <c:ptCount val="2"/>
                <c:pt idx="0">
                  <c:v>Cold</c:v>
                </c:pt>
                <c:pt idx="1">
                  <c:v>Hot</c:v>
                </c:pt>
              </c:strCache>
            </c:strRef>
          </c:cat>
          <c:val>
            <c:numRef>
              <c:f>Sheet2!$I$22:$I$23</c:f>
              <c:numCache>
                <c:formatCode>General</c:formatCode>
                <c:ptCount val="2"/>
                <c:pt idx="0">
                  <c:v>6.3313383333333417E-2</c:v>
                </c:pt>
                <c:pt idx="1">
                  <c:v>5.3482150000000013E-2</c:v>
                </c:pt>
              </c:numCache>
            </c:numRef>
          </c:val>
        </c:ser>
        <c:ser>
          <c:idx val="1"/>
          <c:order val="1"/>
          <c:tx>
            <c:v>Axle 2</c:v>
          </c:tx>
          <c:spPr>
            <a:solidFill>
              <a:srgbClr val="00863D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Sheet2!$J$12:$J$13</c:f>
                <c:numCache>
                  <c:formatCode>General</c:formatCode>
                  <c:ptCount val="2"/>
                  <c:pt idx="0">
                    <c:v>1.0700802954236225E-2</c:v>
                  </c:pt>
                  <c:pt idx="1">
                    <c:v>9.2466579186781146E-3</c:v>
                  </c:pt>
                </c:numCache>
              </c:numRef>
            </c:plus>
            <c:minus>
              <c:numRef>
                <c:f>Sheet2!$J$12:$J$13</c:f>
                <c:numCache>
                  <c:formatCode>General</c:formatCode>
                  <c:ptCount val="2"/>
                  <c:pt idx="0">
                    <c:v>1.0700802954236225E-2</c:v>
                  </c:pt>
                  <c:pt idx="1">
                    <c:v>9.2466579186781146E-3</c:v>
                  </c:pt>
                </c:numCache>
              </c:numRef>
            </c:minus>
          </c:errBars>
          <c:cat>
            <c:strRef>
              <c:f>Sheet2!$H$12:$H$13</c:f>
              <c:strCache>
                <c:ptCount val="2"/>
                <c:pt idx="0">
                  <c:v>Cold</c:v>
                </c:pt>
                <c:pt idx="1">
                  <c:v>Hot</c:v>
                </c:pt>
              </c:strCache>
            </c:strRef>
          </c:cat>
          <c:val>
            <c:numRef>
              <c:f>Sheet2!$I$12:$I$13</c:f>
              <c:numCache>
                <c:formatCode>General</c:formatCode>
                <c:ptCount val="2"/>
                <c:pt idx="0">
                  <c:v>8.3947240833333325E-2</c:v>
                </c:pt>
                <c:pt idx="1">
                  <c:v>7.4032676666666741E-2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030208"/>
        <c:axId val="80784192"/>
      </c:barChart>
      <c:catAx>
        <c:axId val="168030208"/>
        <c:scaling>
          <c:orientation val="minMax"/>
        </c:scaling>
        <c:delete val="0"/>
        <c:axPos val="b"/>
        <c:majorTickMark val="out"/>
        <c:minorTickMark val="none"/>
        <c:tickLblPos val="nextTo"/>
        <c:crossAx val="80784192"/>
        <c:crosses val="autoZero"/>
        <c:auto val="1"/>
        <c:lblAlgn val="ctr"/>
        <c:lblOffset val="100"/>
        <c:noMultiLvlLbl val="0"/>
      </c:catAx>
      <c:valAx>
        <c:axId val="80784192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NOx (</a:t>
                </a:r>
                <a:r>
                  <a:rPr lang="en-US" dirty="0" smtClean="0"/>
                  <a:t>g/kW-hr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1.111111111111112E-2"/>
              <c:y val="0.36941309419655882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168030208"/>
        <c:crosses val="autoZero"/>
        <c:crossBetween val="between"/>
      </c:valAx>
      <c:spPr>
        <a:ln w="6350" cmpd="sng">
          <a:solidFill>
            <a:srgbClr val="000000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pPr>
              <a:defRPr/>
            </a:pPr>
            <a:fld id="{8F0D399B-EAE0-477A-ABA3-9E92EFDEA455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pPr>
              <a:defRPr/>
            </a:pPr>
            <a:fld id="{319E3C57-C2E8-4294-AD5E-96639D071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3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FDFCE15-1C60-4BA3-BCA1-E32BE06B7C40}" type="datetimeFigureOut">
              <a:rPr lang="en-US"/>
              <a:pPr>
                <a:defRPr/>
              </a:pPr>
              <a:t>1/14/2015</a:t>
            </a:fld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9003848-6FCE-49DB-84EB-EEA044A4E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1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6A640-B045-4A0D-8263-77301FDEDCE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D9469-1217-4C8B-8662-951BFE79B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A6158-74A7-42D1-9B30-ED5044FC9A2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3B36B-1B11-4551-9A8B-6AF01D3F4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20CB0-62D6-4846-BD42-3413834EB56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62F0-3B70-469E-B455-2AEF05A26B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B62CB-3D23-449F-8F26-C96983F49C3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B512A-3736-4A34-8060-4966E2070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3E427-B6B2-4C58-9A27-F3035CF9E3C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D93D2-8AE8-4463-B2C3-03C525730F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9E0E0-7D70-4D3F-B6F2-F7CB3B26EF5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1AA7A-C0FD-4940-BCB6-9D82AEC1B3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7AD56-317D-4298-96F9-957DFE4DFA9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08EC1-4AB0-473A-A7E3-F4E529D1AB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91E19-417F-491A-A395-50321D43C54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3B565-4D60-40B8-BBF2-58850B8C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4841C-ECC9-4BBA-8423-09E198F365F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2686D-8C29-4906-A86E-5E733EBC3A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31C6A-3F1E-46C5-8232-B2DF2DF40B2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312EE-C076-48AF-950C-A39E11C76D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9E322-B213-4810-B753-5FD01520C06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D3B39-4C30-4A3C-8F7B-28F70BFAD6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B453A-EA52-41EF-A5D9-46024036D07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EC2AA-BB48-4287-A0C3-21A3BC986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3841E-88F4-4E9C-9DDC-7E9445D73D1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04C52-0D78-4410-89E5-94441BF17F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985D2-F4E2-4B4A-942B-462924E43BA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33-0F4D-4C98-A882-2596BDCC80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BA40D-0E5E-483F-B207-63C2577FAC8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81801-F138-4DBB-95F7-CDA34A4FDB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1985-5C52-4EAE-A8BC-388ECEFBFEF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E07DB-36F9-4BF3-8292-F2CE9162D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8C213-CA6A-46B4-B92F-C55CFD44CB8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51DF1-908F-4B06-89B2-1930523E11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729C3-0983-4812-BD39-C9148575D34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2B7B2-2BF7-431A-83E3-0732B7F260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047DA-F75E-4A0A-A3BC-5F8385B149F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F64E4-7ED8-4E00-BC67-856F12FD16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112E5-1499-4350-ABDA-A0AAF918707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C5357-2F85-46A8-8C00-B371E2684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C5189-68DF-4693-BFD6-FF057E2B729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1155-369A-4EA5-8CA6-D8E0981AE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966C1-45BA-43C6-86FD-1BEDDBBA124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AF103-0E38-4C7F-B603-FF8E834405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73B44-12C5-4962-9478-82B308A6DD0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D793A-6AD2-4185-96C6-C4B09D5C5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4E48E-EC65-46C8-A9A7-AD0D52F0FF9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8D119-AA48-41B6-B160-1A13EC56B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CF532-D205-49A5-B21F-9899DD29AA7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A9D10-F44B-4ADC-9CFF-0F3D1D9BC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51A44-B206-4F7A-B2B2-C2DEEB75460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C7E35-BD1D-43D5-9624-EC415EDE3E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8C914-26EC-44BE-9BAC-4619311F7E5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91F41-A8BD-4AE8-BA2D-11395EB819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93B42-78D4-4E4D-81A2-85C8222E01D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4B4B9-66D2-45DE-9DA4-8ED0295B0D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A811B-E09B-4F94-9C59-13B31AA0437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76A73-AFF3-46CB-B167-D90BC5E9D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31FA0-C7AB-4E96-B66D-98A5BF80822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81EC6-8B92-4A72-8CFE-5C31446574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F0B1-A4D7-4220-9EC3-D80C39A71AB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E05E3-EB9C-4454-8B87-3A083C388C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20320-5E55-4505-8E13-C5019D5DFFB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37D5A-8064-4F33-AFD9-BAF9FC4070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416B9-538F-4786-9684-309CE0A6F09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6D831-F09B-42D6-989A-10EB6DE7F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CB45B-5A9F-4765-B364-A468560957B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1B07D-46D2-413C-80DE-240504C30C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ADC3B-0E2F-4B41-A13E-56D43056626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0608E-C1F7-4FE3-96BF-C4E11C7C3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56A6A-D1F9-4A02-BC2C-803A9BE7DF7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10FB4-08B6-4160-9E06-520B74C42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9DE68-5EF1-47FA-BD08-372489D4636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AEAA1-744A-48E5-A6AE-0B3EFD0CE5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93396-57CF-42D6-A3E0-094E017B2BE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F491D-97DE-406F-8F7A-0710373D87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573F-45B6-4D2E-83F9-0DD84E542FF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F23B1-0E5D-4E00-BB23-90084F468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E081-9500-4D5F-8F2E-6FCF30AEAA5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5CA2C-9DFD-48EB-8250-925BED7FAB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46139-A1DE-43FB-82DA-BAEE9F6C585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8388E-26F8-4EF9-AB5E-149FAC588D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DCB9-3634-4AE8-A19F-AD0907BD951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7938B-8763-48EE-BEE6-4D2B02ECFC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EC7E6-3BF7-4091-9455-52B939AC820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9D70D-2D73-4A02-82C6-71BBDB945E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B2A43-93EF-417B-A0CF-02C88B1C5E0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0050-1B28-47E7-92DF-299734F0B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5DBC-E2E2-46E5-8AFC-92E581BA440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D5521-5C87-46FB-8E59-292D5F3DE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911B7-2A16-4C2E-B236-90F93458FB1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028A5-A488-4C04-A56D-7270E2765C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6E4AA-05A4-412B-BDB4-D4BBA179327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7B57A-6CC6-48F1-B610-A8CEF66DE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0D20E-1FC8-4C78-8834-8752307A78A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AA20D-8651-4E15-ABF6-625707696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C7058-BA64-4A23-8E40-D76A5C3EE19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0B63-AEDC-45D1-8448-6A0C96E61E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097F8-91EE-43CC-AEB1-FADD6BFCAD3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62152-70C5-43C4-A1F3-BB7090999C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FA49A-B335-452F-A941-17985D216BF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318C9-695F-455B-8A93-476B49670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8B793-35D6-43E2-88B7-6C623E68A9B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59118-44FD-46F9-B3EB-09FF08486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56CF6-6B34-47BC-A337-032FEA6C7F3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E030-6173-49B2-B091-83453D8C5B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4B60E-5491-4D7D-A00C-D26C8F341BC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E660-6AB7-4242-8041-838721C33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44C08-C434-43B7-A191-6318F0B26EF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C90D8-2E2B-426F-9037-4059E9BFE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954FF-7780-4B4F-9608-A3FA522EF80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4B115-7F48-4DFE-8411-EF6748E469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7AB32-684A-4F8B-B5DA-4CD16072F45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C34A-78F5-4702-BB4C-3E84FC122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1D98-C412-4A18-A99E-CAD30C27B9E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FAE9B-A281-4393-A649-E391632DD7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5B55D-4306-4A4A-B2BC-94DC9E1FE7C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E477A-E186-4275-B6D1-A9365FA27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4EDCE-FEBE-4518-B4E7-0CE06D04B14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44AC6-75A9-4ABB-9B2F-5D981068A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53948-DAE3-439A-995F-C29A64A5126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D3C51-397E-4497-B118-410A590E7D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7D8D9-59A4-4B9F-9540-EAF04B9CE5F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CEC43-00AD-424F-B092-30D857264D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C929D-C932-4E31-96EF-2F04705544C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F1ACD-37A9-471F-8336-48A926795D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406E9-51BC-45D6-B06A-2B4BB1AD1B6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26C79-B790-44E1-A48F-74C1D950A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A5517-47F7-48FE-AC7B-7A242BE384A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023F-3CF2-43F1-BFED-FFAAF5BF73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63E4A-7B6A-4F76-9E4C-D6FFF777D56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5CA9-21E6-4314-B45D-3963315D0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C6BB3-943F-45DF-ADE3-E0A1AEBAEEC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F607-581D-4B38-A764-5C09FAE7FF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B5183-E43E-44A5-A6E1-922D04F7CBB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EE698-BEEF-4BE6-9F72-D544675E20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62B2-F6C5-4F45-936F-778A27BD5E6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B23C3-6394-4D65-924B-375FDBA084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7F87-69E8-49E1-A590-D12EC76AE4E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02FB4-D9D1-48C8-9444-F99FA888E0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9F7A8-3D41-458F-90D0-0158169E2DE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52105-7160-407C-81CC-E0EB41931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BD08C-299E-41E6-A7EE-19E35245FD9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1D4E8-3E0E-4793-8F4F-7F0C1C485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5936-F59F-4513-8D54-9D388DA0F0D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C5C6C-B771-4E25-9672-888CDB976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08ACC-D632-4DA2-82AC-E0F131276F8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0AE9A-E071-4592-BA52-96993CB651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52A9-36F8-4BD3-A164-77300B6A12F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80FD4-2B41-48B0-8FF6-A29B73A02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BEF39-2BD2-4E08-A360-1891CCC7C39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08D85-4BE4-44E2-BA8D-F6CDCDDDA9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58209-5EA0-4FBE-BD5E-7794B2F96C1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9D5FA-8FBB-4FF2-A9ED-2CA2DED594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772B7-A1E2-470F-89F8-56E6EBDB28B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9D026-4118-4A23-B5F6-41BA33AAEF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3EF3-A574-419A-8260-AFB92F1DB4A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F11B6-7BAA-4370-B8A5-1BD5E612E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59C21-7597-4C0F-831A-09E673E4699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B4D81-7A38-4887-856E-4E32496D1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1D297-FC9D-4F97-AA48-7698409404D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F23A-4D6F-404A-9692-D75513A76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612E9-93FD-4FE1-A29B-1EA220940B2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3C47E-1584-4574-B7D9-27D8143B5D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9E7C3-3264-4D3B-9F26-80D855E5FFC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E0E32-F342-49CC-ABCC-C869288A7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31456-3DC1-4939-BFCF-2A955633189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E43E3-7B1A-4BDB-9B4A-E6C8F0F5F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1887-B402-4E99-B514-60845C253F8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54151-C3D3-4B26-9A15-CF99C7B7F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0E9E8-C52B-4789-85A4-8D11D6FA82F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BF7B0-61A0-46FC-BDEB-A762FE9A9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A2A6-5661-48A9-AF0B-82574FF8F98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6834F-27FE-43C6-8F00-24A2079003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89E83-99FB-4644-AA84-F94F04CFDD9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CF8FE-D159-4154-93E1-A9CF37AC2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F0D87-D732-43D2-8AB8-B52E2F9A580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CAD8B-0BEA-412A-8AF9-D14D24DDC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86A00-E1BB-4DDA-ABF0-A46C7C816EF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9F5F2-B798-4FEA-8F76-BA3154654F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2C4CA-0669-465C-8FDD-6D494FC67BC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FC27C-9E49-470E-859D-7FA1B673F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C3669-5C13-436E-A954-6D692AEC82A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868FE-3D1D-485A-B833-0AE222A32F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041D-630F-442B-BD27-8849F945897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EEE68-2059-411D-B8DA-AD2893C084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88A95-3DE3-4C92-9017-300FD82FBF0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48E2B-F4B8-4F8E-8BA2-B68B9D85C4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A53CB-0378-4E40-9520-AA854C74BCB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708A7-E76B-4754-903A-59CD3E296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94D5E-E553-4445-908A-94612CE871C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14DE2-3702-4F4B-B385-5F1ADC1AD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A62A7-74DF-4E9D-BED7-BF84EFA46E4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1239B-298C-4DDF-AAAF-A6EC900DEB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57CE6-2673-4608-BD69-8B3FAC526D1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8D4BA-B258-48AF-A565-E368F63FEF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F1EEF-F374-4B44-91BE-33E5A9416FF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CF88D-ECB4-4591-AA90-08B8C35A65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61BDD-85E5-40DD-9367-2F321ECDDF7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CCF8B-854F-4790-A276-39BBC7F001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F48FB-6B48-41AF-A4B7-BE52E53B94C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8E1A-0BA4-404A-9457-FB455BE7D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E0E9D-B1BD-41BA-BB00-3FF3E0D6E1D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54C85-38FF-4CB1-9B1F-246F8D8C6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820BA-4A2B-4E5D-9992-2147C3E8C4E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B163C-871D-420B-87A6-0F287F8A5E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31457-5705-44D2-9362-CC7B1382EF2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7B945-94F9-4AB1-AA36-52AB3EEE6C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B724B-DD32-4722-ACB3-35147115DF3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F72E3-9472-4E6E-A62C-B0E8C7FBF7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7C4DF-AF14-4120-83AF-353B392375E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769A9-5389-4D29-A7CC-312AFBDCC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C26B5-8ADC-4117-9581-F130F16BF6B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0C4CD-1045-43C9-8BBC-2AC0A3EC7B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2A916-E730-47EA-8137-DB298BB16F7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F0734-D52D-4B6F-A8C5-4EDA51D2F5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43EC-59C8-4B6B-874C-197B60407A7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EE232-194B-4C4E-8881-74FD2039A3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3138D-3018-487F-8AE1-1E8310E275F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0395B-A8B9-454A-B006-F46EE8DCB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714F4-6814-46B2-9E16-CE7E4EBFF22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600F-103E-40DD-9980-E473A82857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AFCB-1973-42CF-A56A-E6FF537DAEC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783A3-BABC-4FF4-9C61-5535D07FED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F847-D962-4CA3-9377-1BD50BA8519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14106-1D02-4BA8-B384-6E970705F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39DCF-0015-4773-A00F-E7ACCDB87DF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E04F6-7CCE-4911-8CE6-FD12CBE9A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CA1F8-AD4B-4B33-8198-528F532F151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9F26F-DBFF-4206-83A6-6DA44DDB6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16A6-A04D-465A-A111-C025615CCB5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A5EE2-F373-4C4B-9BB7-404E922C8F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2B5D-5C11-4F7A-990C-654F287DF67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9BCB1-4BB0-4784-B5D8-43224F2B27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7D86C-3353-49F8-B703-84422BA633C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BAED5-0FC6-4783-82DC-DEE0A134E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E751-0E9D-4180-9F7A-AF8FFFF6B36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350C3-7D3B-4CBE-BC3B-E7957545C8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8BD8A-2EB8-42F5-98CC-DF484AAA16E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CA403-09CB-47A3-B463-873B031C7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A6350-B561-4760-BA06-99ED243EA29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BE8A6-2196-476B-B0C7-97A57F3B4E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32A5B-F8CF-42AC-8C57-5F584D5820E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50EC3-C28C-4652-8133-27B1CF99A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488CF-7979-4ED4-901A-42DDC4D6BCF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2F87-28E5-444A-AA33-802E8A7B6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50BB5-2202-4136-BD18-EFA983D60A7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A17D3-B03B-4C9A-B4FF-74AFE8581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F1BDD-E5EE-40C0-9C04-FE55B464AEC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25EF2-D3A8-4517-AAF6-FB5E4497C4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E7A29-B2F3-4124-9B36-E07D11ACBF9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BFA09-9573-4C99-8CA1-89FA502B07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035E3-79F6-464C-8AB8-65416FCF351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EFA4D-A636-4C20-8025-1593CE3DD9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DC334-272B-41EC-B85E-36F9CB61B87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93967-9289-4085-91A4-29F15E3C2A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78219-2ECE-4C61-8784-3474D9907BB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7F2D-4551-4994-A933-7FEB0E134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0C990-86AE-41AC-A70E-F52EC97F764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A0ED-735B-442D-9612-66E0140CEA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6A01-AC32-46B7-ADD6-D78EEC6A2D5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66B62-34C5-4F54-8889-1498205AB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42BBF-C118-4BA8-9107-648BB27F182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CFDD1-994C-4AAC-BAFC-5881C660B5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8A9C5-2E1B-4EDE-8FE0-E2712D113F5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A22DB-4C07-466E-BF77-62AFFB0C08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F389-376C-4C16-9D45-90ABCA840C2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6EB3E-9980-4A27-B65B-4C3FECA820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1A9A9-27BD-4CE6-860D-A7DAFB23778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E9DE6-4581-4E33-8FFA-4111EC678C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55EF7-5F30-46E4-B3E0-2A91985726D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0706C-740B-4ACE-8F4D-01FABD3B14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2EFE5-F507-4EAF-B266-75EBB06E6C0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2A519-20DC-47D1-BAB2-0EFAEC40BA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46BB1-E50B-4D3E-9337-5E644EE7C76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523EE-15D7-4320-87DC-054B55E4E6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95405-BCAB-46FF-B04B-D16128E50A1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C72D8-5547-4581-A8AB-D79A6E36EA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D5FC2-D7D9-4591-98CA-9D890518AE1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A1F20-4937-4319-8FFC-A29FA2E07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D60B7-103A-403D-87D3-CB50DB3D3F0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09A17-EFF6-446B-B177-E711F8F5BE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2E80-B7C8-4E26-A93B-6BEEE92668C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35FE9-F16A-4C73-BAEF-3AFEE6C82D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73FA0-EDA7-4208-9651-061A49FFD91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8F4D-3EC2-4AE0-BFE5-5385E5070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2D990-B932-47B7-B0FD-814D8A8A797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AC2D2-45A9-4588-8E90-7D301EDD78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00F64-F644-4CCB-9C26-EA5C8C52C41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628CE-DC9F-4C63-A485-5AF74F54F0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C41B-5F4A-4AAE-A7DF-C6CA1972ECB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7D81D-C174-4721-8334-49A119BC0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D79F9-29F9-4A57-B89B-AD04E0D8F26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E3F90-6F72-401F-AF4D-E53633564E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3D999-51E7-4323-99EA-4B373CDC2CB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49231-9960-4249-8692-78A81E307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AB3F8-C7B8-4357-8830-07EAACE6D68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B31AD-B5F2-4C2B-8A89-35375062B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473F2-B36D-4252-B4F3-2CB74C2924C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F2F51-BF15-4A9B-8670-D25F4E35B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DEFF5-5B2A-4656-8D08-FB39C9AFF45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A4A1C-5FB0-45A5-8717-3155B4A2E9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645FC-E4B2-4446-950E-541DD6EECE6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1ACA0-B210-4051-8473-829EF6F6DA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9F8A7-E064-4EE4-ABA6-36145ED3F5B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5EDF4-CBFB-4D42-A6BA-F77B28C43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C6C4-C976-4070-9021-6E60CC9D1AD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C9789-654D-4C85-96EC-3DC715EB5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771D5-3251-4A29-B301-4E4FD6D1E40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8D8B2-DFF5-42FC-B684-D744D1D09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AA8B6-6C11-4525-8788-0129FB993FC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350E1-0AC9-4E4D-B38D-E1BEEFCCEF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F3EB-CBD5-486D-9F3A-9B82907B4AA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15C3-F2C2-4927-9F4E-6123EE1B60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A28BA-121E-4A63-B2EF-E32D41A1B3B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80692-151A-4FFE-B1D6-203B4DBE2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BCE8-487E-488C-BCB8-2586BA23CFC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B9CD3-4EF6-4A9B-82CD-C6C833293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762BD-038A-4D7C-8B10-3CF0D5E9D39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466B3-8170-413F-B4A5-56D0D5B41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3454-2865-4308-84DF-2BEAEDCC11A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5E01A-315E-4E56-9283-C885820B50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4CAE1-520D-4EAC-8FA4-4FDC36743A8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E158F-3094-4A49-919A-CAC6575DFF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23927-D49D-46FE-8A6B-58831BD0382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29E92-C538-4E72-B2C2-5D0071B269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534E5-EFCD-4C84-8E55-2B502463D24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464DF-DEF6-4E25-AA57-CF5368823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A8A5C-63C7-4108-BB2C-A5626A1A3E1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DA41E-E77C-4B8F-9A76-3E3650D373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D3383-89E8-4EE3-975C-8A8FB5484C5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CA63-4EAA-470B-B965-D145DA8149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9DEA-2C23-48FF-A69F-562E8D7485D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3DFD7-4173-4DA0-B80A-19BD18E383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48AFD-6E34-40D6-9F8A-59F0F8D27A7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646CC-8F6F-4BA1-9773-FF6EFABFD2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8FEF-5E49-477F-98E3-DDAB5E98336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445AF-09DC-494B-A9AD-59AB35A2F0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18DB-EE0E-4504-A83B-6EA8E834669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0E1EA-8F3F-4128-9031-ABE7A156EF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9222D-F975-4DE2-8913-7DBFAAE41E1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C1DB7-F483-4107-9837-6324B088B0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916EF-12B2-4BAE-8C72-AC941705571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A69F-97AC-4FAF-93AD-DC3F43D69D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51035-C23F-4DDA-AF8D-8D371D8F6D4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9C51E-8BD1-4DF2-9056-9051DACB5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CBDB-8AED-420C-BD23-D0F0B830862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B157F-F337-426A-95A7-D601CBB7E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A38C2-E6C8-4501-90D7-1CE38543865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ADDDE-3EBF-4091-B554-54987774E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FE442-385D-4A88-B1EE-61D22EEC255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86D4F-F37E-4595-91F7-C84B0622F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40BB3-342A-4414-ACDB-BD1E084041C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7EF72-4006-45AB-A062-5D85E3409D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EC29-BA28-4E22-B129-408E86AD9B3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B50B5-B2FA-4804-A443-2CE485AF5F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F1113-11C8-4BBA-91C6-68DCCE03EE2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184A1-43A2-4DFF-A87A-C75D6032C1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FE3BB-A4C8-47DC-BE8B-006A7374097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724FF-7BAF-4C7E-85FC-1A92B28E9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B0203-AF51-4DA7-9705-15E1A3C0366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4A53-96DD-41E0-B310-F86D79909E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344BE-19BF-4695-A043-D82F1E48F1B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A6353-F67E-4011-AE7C-CA81CE967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0B66-40F2-4DF6-9737-B8A30282C2F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5A3B4-B3DB-41D3-AE18-9D529DCEC9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E02F9-F3AA-4BDB-AF58-24AB2059C96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4B9F0-FEFE-406E-A1C7-FF7C78265A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25551-B0BB-4F25-8669-09CE38DA26E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CD771-9731-4BC8-930C-93BF5E226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B6A69-CEBD-4366-AE43-C382F025E6D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7C99D-3EE2-425F-AD88-D67A881DCA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7D1FE-FE6C-477D-8C9D-B9E27B6304C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A2459-A690-46B1-89C0-C1162C70CF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6AB50-5793-4EBD-A0AD-520A2D137A6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B5D65-92FF-4603-AD0D-C39D3FC1F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90EC9-9D1A-45F8-AA53-B9E180FAB74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7BA7A-7F91-4051-AA2B-A2258A193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20815-3AEA-4F99-9124-376018753D9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2AAD8-4E8C-4B80-A287-C7102AED2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41611-443C-483A-9BB9-52FD0EC2801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32274-2952-4E0B-BD5A-B1F498D59A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DBD4A-E23A-4D5B-9391-A899EA3F019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44867-B6CE-4081-AF31-6D6E40003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1BB5D-249E-4F0C-BF81-D9AEBEF95D2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5C962-D337-46AE-BF4E-BFC5AD9F1B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B5B1C-F177-4EA3-8415-7BE68668591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D0C57-A70A-4BA3-9262-7CC217308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A3E45-B586-47B2-B45D-3B5DC4C21F5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92083-DCF5-4425-9D23-9EF5BAF9AB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4522A-5D14-4E0F-9F36-6D7EAC615D6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6D38-2271-40AC-BE43-3F09EC2134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4A79-98CB-4B2B-BE2F-F1DC2B8046E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A6EBA-BFD5-4EB2-A254-F35B8BB04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90B0-D7B0-4232-9166-90588427F04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3F5EE-2C8D-4BB4-A6C8-9FF5F6A407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87004-5CA1-4F1F-8992-C156FE93ED0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4E2B8-69A3-4CD7-B67E-700E52E678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3CDA2-ECE0-42DE-85AB-9BE4FDBF826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835DF-0C55-462A-B370-679EF6A47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DFFC7-F135-4D44-A74E-58642718B1C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21F-8E34-4D70-A409-245013761D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55AEA-0DA6-4AD3-AD49-29D7AD0EA5A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3734A-2500-47F5-A8C6-555289A8C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3B7B8-9472-411B-993A-A171A6EBE8E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971C-B3E5-4856-85F7-B13B169BD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F2035-1864-4628-ADFB-F62E922A789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02034-AF26-41B2-A745-5784E444BD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3F19C-599B-4DA6-B1F4-066C9755305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6B4DF-AC2A-49B1-AA20-AF22A90C22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0C4F5-E8B7-47F9-B453-22758836F90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6DA72-457A-4298-8EF2-2538E90EB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B497F-226B-46D6-A415-E756A03849D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AB8A-C0D4-4C93-AE07-79F3FBEEF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18056-B939-4996-B1F2-BD83495CB89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1D36B-97C2-4981-844F-0376347ED1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596B1-E66B-4AF0-B848-02C35B0D08C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CABB-14E1-4E02-94DC-EBCB21B38F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01EC5-9A03-491E-867F-40C814F3F3D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4E8B-1B99-4F9C-B43B-342245D8D3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CD25F-27BC-4FE2-AF24-11EE4B0E146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0808D-7746-4D27-A0B6-D6039477B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2ACC9-FC01-44B3-B5E1-097DD675E0E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11910-DCF6-4243-AA7F-EE3DA65080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2EC4-78F3-4988-83D7-84DF8898E69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A2EF-9AF2-4156-997F-B74C536120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0C6A3-8710-4B92-A5A3-3F7FB9DB201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E00DE-3BE4-451F-B068-7060CA6AA9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6F3F1-DF05-4A1B-B8AB-F14BB0C95E9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25005-E8AA-4F42-80A5-4E1D942DE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EC6BF-5DDB-42F8-BF11-50DB87C55C0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58136-D738-4413-83F5-8C36BFCD3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7F09-599B-4CB3-B31A-896CAE2A1D0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D4719-56EB-4A6D-8FE6-A0A1F8A0A8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95691-102F-4874-9771-6795F70560A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83D57-AC3B-45DF-B4C7-44721FE037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02E46-1954-48FD-BE87-A4440081447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08AE5-BF1B-4514-A350-0FFB8A8EF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4A446-5790-495A-B5F0-96B3F62C1A6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EB9DB-6C1B-4107-928A-2E8F23663C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8EEA7-5B42-40BE-922F-F12287AFB1E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ACF7B-C869-4540-A28C-CFE93D103B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3A4A9-323A-4A0C-BEB2-C5F65EB4EF6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0CC3-D08C-4460-B3C9-7548485475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9FB0B-E0C6-46FE-AFB1-4C3A7E717DB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44BDB-076F-4EC5-966F-7F8C2C60F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5610D-AC8D-48D6-A5DA-0172B5D1477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62915-6D03-4D76-866F-AF8354A5AD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51C87-6F56-442B-8357-E7AA9EF1901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F84EB-76ED-428C-8E3E-C035576230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79E87-F241-44E1-BA2B-15B1238955C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F9412-DFAA-4468-B32D-B2ACCAAC5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8D167-3D02-4E45-B348-FA4DAD5ED71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05996-410A-45B4-96F0-76DDDD2F7E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FD3BB-C4B5-4F58-9672-BDAEEFE5F75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DB9A-14C9-4DCD-9EAA-0E40017B5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D275-47CD-4309-9F47-A11BE6B8F03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E4373-EF0A-4920-936D-B3A5EA8C47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ECBAE-A08E-416B-9226-E887469C7F2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61655-0A3C-4976-A051-602EDE5DB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EE658-F92E-4F2C-9377-ECD3DCA0C43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21BC-D702-4AF9-B727-6C5E8BEEA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051C5-82B9-410B-9B3C-72FFD8FA061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DDAF-A54A-4215-8B57-71C2E36AD1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400CB-58E0-411E-9A4F-A9F15BE4774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23A1D-723C-4A3E-AABA-CB22DA3075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8DDD1-549E-46D2-B05D-B3470636E01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1ADFB-74E4-486E-8028-257735011F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E130-1459-4A8E-8F66-9E4E506F39A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15E69-F21B-45A9-857D-A89D18FB4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B45A8-79B9-4B8E-B482-20CE65BEFC4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1F157-AD06-4B5E-A3C5-E96906D7D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34A93-5E64-46FA-8D67-39993DFDAA1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7EE51-C9D0-4677-B486-3671FD2942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43D65-0B03-4CA4-B08E-71F56F8222E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5878F-68EA-401E-8E25-7194ED852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AA48E-8403-4285-8634-8DFE370605B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D0EDA-ED1C-499D-B2DE-099EEBD68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DF3EF-F104-4C13-B544-02F16E7AE38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BC060-6C9D-4ECD-B9BF-4D8BB2BA7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6D505-BD26-4F68-872B-BC72218C51A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27D27-C89E-47E6-9F79-4BFC0D1CE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9592A-CB78-4709-A71A-05FE5E0D55B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5660A-5F47-4E42-823B-55B5B2C2C8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F45CF-6BC6-4D93-917E-22C8119364A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56CB3-330C-4275-AC61-08C8E8F641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69046-36A0-4558-B98A-F0AD1E9394C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F9AC5-5B3B-4E14-A293-A9245CD57F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56CA5-0720-45AC-A3F6-D7993D82731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B28E6-46BD-41E0-B8C1-6BFA7644C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FC7FD-B20C-428B-AC17-5E0DBB8037B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90E7D-B833-4870-B164-B57400267E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131C-3E58-46D7-B130-4647D40C4C5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857C0-939F-4096-AD76-0FD4C9A130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8E0C9-96CF-4F94-A35E-73562795231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9C737-0A2A-4CB8-A533-55E952F5F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3E4B-7123-46FC-9A50-E18111A951A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7D94-6C53-44DD-A5E8-23D5C8679A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8DF63-C05E-4A0B-A13D-F6B6FCF6212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BB60C-7C8D-4B4A-BF68-1CE0573EBF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FF191-54A1-4AFA-8664-3D4655AFE0C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62CBA-E598-4D18-95FC-5813C98C9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75BF-D0AF-4B43-9D83-990F0D18CDA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582C0-102C-4D24-822D-0A2892612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63C5D-9AB6-46AF-AEBF-1CF6DAA22DE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D57BF-E5AA-4DA8-AE52-3A7521778B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717F9-8C77-4031-A5A1-3C1B80F9A28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0A70F-6E0A-4B29-96BA-441BA2DA09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D607-FB3A-400B-8033-69C29199F24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E64DF-9FF2-459D-B295-15F3C16716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8B5EC-7168-4FAA-B249-31B18533485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8DC14-E243-4238-88AB-6951AE62A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85C33-5DFD-4ADE-A532-1971E53E9D6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42A73-CAE3-40F5-A6F9-6C1CCF8678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682D1-E39D-453A-A859-34582CCD7F3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C4EA-87ED-4BBB-A4D8-C7D5E8B9D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0500E-34E8-479B-BA53-34E6933DEC5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AD6D9-4E1E-4223-A537-9267C87B56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6BC7-CDD1-4E54-AF3D-175A14519AD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26A6D-1FCD-4A6E-A5C5-4B5D3529C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9F451-C699-4563-98CF-D6D8D971E98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EC676-0A5B-46D9-97B6-A47C4D4586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F1782-29B1-4BB6-A63B-E58063D1E51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4794E-CF30-401C-BE72-5DECD1E0BF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C4B2-43C3-4D35-861B-E1E9F69B7A7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9D0D6-6F89-43AB-96E5-4AC77847B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2E401-4178-471F-9EA5-BC012BD9783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DCD09-1A71-4E81-8943-AE55D55E3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D8E3-8802-4211-8856-3151D5ED127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74FEF-6483-4D44-82F4-F960251417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DAE90-7BA3-4E3A-84D1-09D34A083C6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CFA20-8EAE-4EA2-A4E2-4D9C2D5B2B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9F325-6DCC-416A-9D54-5C76E3C0E4B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B0439-0EC2-45C7-8B1E-7EE37A734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55556-092A-44A0-BFDD-3C6CD85D260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53EC4-E2F5-4EFB-9927-D6F0E27B6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E6B1-F5F6-4AD2-806D-1E13E9B8BA6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4FEE-6822-4E41-BC43-166B908151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B991-52C0-4B58-8182-34643030D0F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67306-6C56-4BB1-AFD3-4DDAF5F22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FC451-C1F9-45D8-B015-C94B25C0E6B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4EEA8-DA51-459E-8322-4BDFF76671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C8BB-750D-44E5-8DE3-BF5DC5A3507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8E61-B6DA-4FB4-A677-69BA67339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0FF77-0761-4FAC-96E0-3CEF32A7247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9F7BE-3A24-47BC-A78A-89A4C1BE50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08EF2-AEB7-4577-9054-B9F902F8AE2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CE16A-4FF9-4D89-8E3E-532E43A0CC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E134B-8229-4A3B-9F9D-8B16F63D52A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9F17E-3E56-4135-8453-2169ABB819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61883-D1F5-4A53-807E-10337C225A9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F7063-0E76-41B5-82AE-6FF824BC6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0DB0B-F848-4E9F-B9A4-A35AA2FEC38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40724-F62A-4B60-9460-A5CFA38EAE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D54C7-AE67-41C9-B7BC-5A554137836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EA647-941C-4842-8A2F-2BFABF093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5865-2178-4AEA-BE32-785946DB8F0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0A244-6AE7-4B3A-AC39-486144777E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3F47E-B0E5-43F3-9E45-A79D5D4EF21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2E995-CF9F-42B6-95D2-1BB957A949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EE0E3-EA65-48E4-97CE-9B274EBB472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BC4CF-B3C1-4309-91C3-80F742D9E1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91FD5-6931-4CBD-8AD3-24DE4FB7493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3F26-4C7F-450A-A7BE-4493A2690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66AA8-D20E-4CAF-B11B-2B8424B1575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9C817-9F9E-4723-879D-6424D0A7F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2DA91-B34A-4620-B91D-AB82063BFD3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D70A-31ED-42F6-A6EF-C61FADC3E9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B4314-2A28-4207-AB84-78DA8274C28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AA26F-0EB9-47FC-82CE-DACB986B8F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B943A-9D82-4C9A-9B9A-B46EC808D12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61D0-B69E-46C2-81C4-92043D683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8EE6D-39BE-4BFE-92EA-A398C517A0B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DBB56-7537-40E6-9662-E365C6135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07B8-C0D8-4A8A-BF82-ABDFDC40B78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CF968-8FD8-412D-8799-99E6BE22D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D2A20-1C0B-40DC-AE8B-702ED77E386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6DF8D-809C-4851-9114-37755F280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0115-AEB5-4F7D-9479-15CF03D06D0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102AA-C0B0-42C7-9140-E614F60F1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01F06-D182-4364-8146-03CD8A463A2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1DCB9-C1C6-4594-A95A-EAAF601C3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D73A9-839C-4E54-94F4-5675F023402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EDF8C-07CE-4DBC-B170-7A310A9F77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5B0C4-4410-446D-8E7E-769AD82C3B8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C1722-47DD-4EA5-8E48-72E435E8DB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CD98C-8794-47DB-9C0D-7FCEDF2180B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D659D-C664-4883-82AE-3486935D5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1C25E-46BF-4D49-80E7-EC9D30EE482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7CCE7-3A6E-457E-AF65-4CE8CCFF8D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D49A9-F1BD-49DA-99A9-74279DD33B8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E03AB-DAB1-4369-8826-34753DCA6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63893-B126-49C2-9264-7B7342CAD93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4F6A5-C777-4F6F-BC4E-277BC08CD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D5F43-18C1-4C67-9955-945E593C5E3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5208A-7A6A-4579-8A67-BCCF5EFBD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EF18D-AEBB-4047-9A7F-E8CDEBAE196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CA329-7536-4AA2-9E97-590B0A7E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0CDF1-F4FD-41E1-A744-2BB7E7FC363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369E1-24F4-4266-888F-503D1B68F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3A6AF-FC6B-4CA1-96C3-9E9024A0565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497DE-9A25-425C-92AC-31FC47CBD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5A3BC-A4C1-4E34-BCD4-CC3E9FD5B5D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BEF74-6A15-42E7-A43F-A623D9649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24C3-F5F7-41E9-BD30-D22D94F9F1A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FA411-4DEC-4B0D-8ACA-F7295BFC4E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F37B-5FAA-495B-AC0E-5D01F55A5F4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A8476-3EBF-475D-8572-DD8B9FA2E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E9367-B330-4D91-94DA-E71DC333BD0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7DBE4-52C8-4BF8-8E38-23393616B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8D87C-3116-46C5-AEE0-7AF1A6C5899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C8559-A643-4923-8C47-398EDD4D2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BF389-7685-4B8D-8211-368F5A2769C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0DAE4-E47D-48C8-AFBC-893371413A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56E56-65BC-4E3E-A835-074085EDB5D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71CA7-CE14-447C-A0AF-44ADE77D4B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02F7B-ED1B-48A5-92CC-31660E28FFA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C4631-FA97-473B-934F-010D941F32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0D492-FBB1-4A6F-A79A-56FA7DEB229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5EFBC-38B8-4288-8D58-EC43B8DE6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78438-9AB8-4FB0-ADBA-65CA4F77553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E8970-9542-4479-8A24-E737D7C18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8BF83-77AA-4DF5-8FDC-987E43E36C6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59F8D-155C-4358-8204-736E76A09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20304-1903-4EB3-B32A-2EFFDA7728B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D98F-52A7-4984-A3F6-8C9F854BB9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4A28F-2289-44D5-9F03-A2E2AAD623D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1F659-B905-4057-AC64-41937D0C58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D79F7-0677-49ED-B74E-3C09868D6AE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526BD-5B52-4763-BA1E-B51E801ED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99777-E669-4F6D-B331-58A6E94E4C3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15193-0906-4513-81FF-1D13BB71CC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F75E-B529-4351-890B-0DC742F1484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19BEB-F70C-408C-B556-4BF62B3ED8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2C962-62A3-4C51-8008-24ADE208DFB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9FB05-3820-4628-8A6B-E7A24402E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0EA6A-23A4-4D19-ABE4-F0BF6AC4033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D4E09-DB85-4687-8E6C-899B70C046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AEB42-846E-4944-95F7-0A56EC3429B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A7D70-015B-40A6-9714-F26B679154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6BBAD-A975-4953-B958-72F12B1E23B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7E3A0-9F41-4D73-B301-982068B22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35A9A-AF47-4CC8-84EC-77D68424115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E2F12-1A56-48BF-8E60-9EA7C136D0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0582-09E6-4DBC-B879-38BB5136DC5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837A9-7CDA-4687-ACB1-CA1641CCB9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65A33-4416-40D1-A858-5D3D5B1B4F1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7EBB3-5155-40A4-8C02-5D18FB0EAD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44C45-F4E4-43E2-952A-7DC9A2E4365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2019D-B9A8-4A50-A2AC-D9F8FB92F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44D9C-73D6-496F-8839-4EECEF4FC27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D2B1-A041-40FF-AE1F-2A5B164C09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C0D0-8D8A-4B54-8F51-A605C3C4B1C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E5C13-83BF-4FD2-8E15-3CB496A855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4BE7E-7305-4E29-896F-2ADE726DF2A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4B9C7-6D03-4EB5-BEDC-4560486963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41238-223A-4B14-A9D4-804604E6B71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A1A81-343F-41CD-9B90-338E78D37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F67D6-1960-4673-AC73-615514AC60E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F2B6-DE6E-4B92-9CE6-42B97E2C3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71C3-85B6-44A6-BA81-331139CACBB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ACCE-BF97-4F33-8A17-69491196A1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BD1BB-5BBC-4148-9652-CA0FCAAE664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02289-D2B9-4C67-AA23-B9B18D7053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C036E-8200-4FC8-B414-A4B959DB728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C5F37-8523-4BA9-8AE0-05D9D39EF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8B377-BB4A-4483-B87E-FB8ED79580D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584FF-E8E8-4D6D-90DD-84B858FB01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4B06-0B34-4325-8149-994F816E7B5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219C-FB3E-439F-93FB-174A483627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CC721-1DC5-41EE-A920-379BB35B275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4F3F5-F963-444C-8C58-75E560D11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46DB1-D761-41AF-811B-198C9965B84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CAAB6-77C4-4B77-96C5-EF64D3B9D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470CC-E416-41E8-B639-167C7FC5DCB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A4A2E-26E8-48ED-A6A9-E9A085FE58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17FB-2472-45AA-8509-6FAA3745FF3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CDE92-52C1-4B88-97F1-0DEA5674E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514C-9F11-4B47-88B4-1920E257B8F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93CC1-A165-4150-882A-320D0978DC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A0A8A-B104-446E-ACE0-0DC804EE839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27FF7-181C-4672-8915-EEDABD845B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3BD25-09F1-46B1-B7A8-CCDBDDAF1C3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3FB85-4E56-40C6-976D-F852702B52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C506C-B196-44A5-900D-11339C3ACB7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8C9D8-F6B4-4FED-9962-43E64F73F4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77AA0-3876-4FA5-8739-AA6A3D9438C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AC10D-83DB-4BE1-B9E7-2886CBD523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8B016-F1D6-428C-8B17-0FF76355417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3B2EF-947A-4735-ACB0-18B6096DE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F3276-6681-4C7A-89A8-F10473BB566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8A064-C25D-4E02-A28B-12914532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2E2A7-A53F-478D-B9C6-7A333EFB3F9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1CD6D-23C5-465C-919D-1EF670162A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950A6-56B3-4EDF-9463-EBE6C127563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CB88C-2932-4152-9256-080A4565E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1B004-22A0-4AA9-B793-A812ABD7C5B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F443E-3E19-4F77-8E70-B895F29BD7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5C644-F93E-4CC5-8DD7-93B44181383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AA239-E3DE-4C75-B82D-A0F89C3D0A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2CAE8-D939-4A85-A4BE-F85A87EB2B5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C8685-C7FC-464B-B573-0B58A6333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E237A-1F37-4AEC-9D52-F6D1B0D920D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91976-87BA-499D-9D96-90D95FBE6C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0FB66-B995-476F-8062-49ACCC2AFE5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1D2A-9B68-4492-8A27-B790F11149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CFC03-1F6E-473D-83CD-77BE40F793B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0A8D2-BA7E-4B77-986E-7AD66C3D66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55120-ADF4-4D5E-B022-58FF259C9BD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BCDCC-9520-49FC-9FB2-BCD2BCA757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B946-EF49-41C7-A638-70395EF7107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E469-5440-4C62-BBF4-5A0495B522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3720D-9E92-4B55-84C3-1DBEC929962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A03A7-44D9-4A04-BA90-108125F0C6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17934-019A-4FF1-9626-C29F28C4ECB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52BAD-BFD3-45E5-B125-ABB253BAE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00563-36B9-4260-B9BD-A03078101AC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DDB7F-EB59-4283-B354-983F852F28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1B1A-C177-4E00-AB89-5F485696FE8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D038F-874E-4FC3-972D-87BC12BBA3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5EE3E-B95C-49EE-B7A8-37461B8DF61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30D7C-9F76-40A2-A709-4CE0E57C20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C7949-9B1C-44B0-8916-DF9A7E77AC6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7A1DE-0363-40D6-8BF7-8609D0A2F8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4BEE2-E0D6-4D51-88AD-48A23D85F86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00F6E-EC42-4909-8F15-2D6B13AC6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9F769-0C7C-479F-B8E6-F5BBC8B4336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40380-8B29-45FE-8536-8EC678BD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C3D0B-159D-4EE5-B93E-C240BC42934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0E383-95BB-49F2-BF1E-05770FF6FE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18B82-0E90-4FBE-A3BB-136C912B54C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2CC4D-2424-467D-B292-80374304F6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6026F-33C6-4728-8096-86449E3D982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7CF5-30A9-4D2F-A0EE-EFC59B611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956F8-DD88-49F7-932C-42CFF435475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6262B-8BDF-48AB-8D20-AC0BF1B6A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9E713-E298-47C1-9904-7C6A8AC4E23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204ED-85C0-4095-8EDD-A1E5577F7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2D17C-EFA0-4252-A0AE-4049F97EEE9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B326B-251E-483B-A987-B7D5C2FF93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6C4E9-D895-48C3-9456-8A3C6065C17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F9454-A3FB-4C54-8B62-879737D25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5872B-E8D9-444C-9807-68F89BB85F5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695AB-9113-40DE-815F-74305472A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DE091-A91A-47F5-B2FF-49245FD9C0C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F8938-F4B8-47E7-A945-5379C6476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0056-7C09-43F5-9B56-5737D9101D4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B1C23-B68A-4B4F-B5E0-F7F32E5D23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1F45F-8DEC-48CF-9CC8-3778DEC1C12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096F-06CE-451A-9CD5-45FB8D9EA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F3D3B-F6AF-4153-AACD-8844D778AE0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DBA65-D92D-484B-B055-92F7A2E7D3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ABDB8-CF3A-48AA-866E-33D8E5465FF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D6FE6-BB5C-47D2-976B-71DD31EDED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4AE90-8D7B-48F9-9DE8-E2175500A29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E4AFE-908F-43F7-B6E9-ADFAC2456F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684F5-1A65-406F-94A6-221D4B6C5A7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11E8D-C8FD-4DCD-9512-0573EC1D25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C98B8-3A5D-45D5-9C82-2F2D10D019E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8889F-504A-413C-BEF7-3EB25234B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854E-2B0D-406D-84CB-C371D4AF121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224D0-FD89-4AD3-9ED3-E5BAA0D15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A1808-D41D-4B84-B768-E104E261AB2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F0B2-150B-4E9E-8F31-D85CEFFB0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E4FB-3601-4B86-9A6A-242F76C0A5F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ECE4B-90A1-4E6E-ADE8-5D6993BC1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2EC9A-4DCB-472B-95AB-594BE1DD758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E11-DECC-41C4-B1CD-0CF0B0E6F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3A47E-B8DC-49BD-9FA6-C73E50A3E6E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5AF7E-4C8C-48F4-84EB-A8B40CB03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451CB-CE43-488B-AD78-8D2877A78E1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088F0-9178-469D-B1AE-1A90671062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9976-C2D7-4D4A-A8A1-3BB6A445B25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97D00-8126-4710-974A-5AE9C7F6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8D328-732F-4691-BBC6-899F33583E5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7A55F-E7D9-4DFA-9532-193027365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D69BA-3A83-4BFF-BCA4-0E5C8F9FADA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73F1-78BD-41FA-9C4E-07F71BFB77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0D871-7E61-4031-ADBD-597FA2E5C77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FEC77-BB25-46E7-8F33-47DDFB7AC4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7A2B3-DAF9-4865-97C3-33D587238BC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650D3-BD02-4C24-9364-34E200BE55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A50C5-A593-4C74-BBC8-DEE62AD53B4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B0FB4-8BBA-499A-93B8-6183452D3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D0F85-74D0-4A43-862C-439E1B8DA7E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DAAFC-92B7-41BE-878F-5FCC951938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F6CF-EBB1-4546-A587-836CE68C952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DDBD-2C21-408D-B61E-E35626200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1DF07-A641-4960-8469-B9F61141567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22C14-E0FF-43BF-8D0D-2BA4214436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890F9-75C9-418B-875C-AE5BF37E388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5E0D-D418-4C24-BB85-0B1F512AB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9539-10A1-440E-BBBA-8B5EADD6E2F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30F67-9E21-428A-A107-FFEBB69EB8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53D7-8E68-4B07-93AC-EB33198CF04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D1ABF-75DA-4E17-B54E-7B0656F86A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9586-8615-4D39-98EB-CC6A26AAABE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8C057-AB79-4832-845B-5181DA8AB3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3D7F6-129A-47C9-AB57-140FD6DFA12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C5C6-EF7B-4B2A-9B07-B366EEEE0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A40A0-C1F8-4EAA-811B-B209BDABD18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9A979-DBFA-4C9C-B9E6-B61410D00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E0D95-F26B-41C9-B2F5-99FE12814F6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B0913-3E6E-472B-8214-6976D164EC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F0F14-CCA0-434C-B77B-B9ECECB7E93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E3778-8C8D-4939-B003-8828698CB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2517B-87B6-47F9-A138-4C8F52F7476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E9BAF-CB5A-4E72-B600-D5C5474F89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32F7D-B5A2-4942-804F-C9800195F1B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9481D-ECAB-4E37-89E0-1D986C57CC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FE066-283A-4BB1-8A89-01CD709F409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DA607-66BD-485C-BCCB-0D8F7D0ABA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841AA-CEBC-4D33-B956-033B010A96D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97CDF-452E-480D-8E94-6137DEA99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0F5CF-20C7-40E4-80CF-E41F8C4ED22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E225-8EBD-4D49-95F8-719C56CCEE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227AC-7560-496E-90B5-1C8CB1A8081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6D88-3831-44E4-856A-65EE596E64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3C4CA-7477-4482-B4A9-49E401455AD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41268-1A85-49BA-ACD3-E94F72318C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D3B48-F8D5-44BB-B34D-31DC1864970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CD95B-202C-4EC2-8B06-C70C872B5D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DF48-A578-4ED7-8775-CFFC3E976B2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2D01F-AEB8-4065-9DD2-C8DFC120E0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0EFB-474F-4673-9A70-F9F376E9F65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922E3-A1CE-4D49-99B2-FADA518C25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272FF-6367-4F8E-BF31-5671F5D458B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BF7C-77E3-4CA9-AB66-91DC89910F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390E9-838B-4046-841A-438D860C90C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26845-24FD-485D-AB15-9CD2ED6ED4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A183-06B5-4E28-A009-6E581003FBA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D36AF-FAC5-4F64-B500-1C2DD0DE6C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2E97D-CE08-4C98-AB52-0E82E72EF60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6EAF2-FD62-4C89-A1F1-7C688B9483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DA918-4593-4ED6-8D22-E3AAF3493A8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94008-2D50-4F10-997D-5E418CB71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4AD9B-F6AF-4169-B801-8E0CD642806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293A-E3BB-43EC-878B-80102AFC4A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EA499-2DC8-47B1-AD30-812FEFC24E4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68C8-5DE2-498C-85D3-6EBB708EF1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13109-96FE-4FF8-93E9-0AF83788F5F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8F5A-4F1C-4065-9082-7EB0A5F0C7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284E2-E95C-40B6-88E5-66ABCE9D697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8245B-AA40-494B-9517-685793F791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CF8E8-E5E8-4FC9-B025-0C29E7F71FA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9D262-A082-4941-B335-CA5480C223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B4C2-A6F8-4E4C-A63B-06AFC64E5E2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AEC6C-6E52-47D8-B108-4867D16232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586DA-D387-4A20-B7A0-3EABAAC7C0F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09ABB-0342-42D2-B87F-5B0443AB8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3A282-1424-4881-901A-78DE3F91123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6EE65-AF35-4103-89E2-036C79AC60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E6B9D-E9FC-4312-A95D-0F1DA1A7784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F84DE-E757-497A-87F6-3C1002977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2F89B-EBAB-4229-B9A1-842696253F8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F333B-F856-4516-B1FC-207D00B57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85AB-AB76-487B-80E4-3FB055F2445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28E93-2568-4BBF-B393-C549350DB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4C49A-121F-4A46-B56B-F42A008AE3D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3E2D0-2609-46CF-A75C-8218B4F88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65F14-D8C7-4312-9AF4-52BA9056DDA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1E225-48A3-479D-BDA9-FC25FAE95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29BF9-3D10-4A57-83DE-86EED043983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07C54-414B-4487-97F3-CABD3C4937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C5E9-1CB6-4B87-BF37-D88EAAD2043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07D7C-4DDB-4949-868E-DFC1D4878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2E18-8ABD-4BF9-80B4-40D9C8686D9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84F6B-6D78-4A40-80B7-234E41979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2E30-1D8D-4117-A446-10AE98EE2A6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4B54F-FDCA-4729-9D62-4A8E356BF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7404C-73A3-4C6D-8BC7-F2D3F59529D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162A1-B5C0-410E-BB9F-47C87B5118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CF935-7E22-4C24-825C-D6E5EA013CB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0E5C5-168A-4567-8944-0F5376BE57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89CE-26C1-40B6-89BF-A0C1AF5BD64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E8E83-CE1C-487D-812B-1E18A9A81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03A81-24D6-436B-BB39-03EA4F3B2C0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772CC-ADFB-4BCF-A05A-296CBB95C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1C964-2463-47DC-8167-F1740EE9B90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E3497-FC80-4A10-A56E-3FA37C9C8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E5CF-3E8C-4E9D-9DFC-D4AC028C4DF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8EE18-3B33-444F-BC8F-47762E617F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35CA-830D-40E4-B499-9B5785F88BB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258C5-A3B7-42BA-9CA8-5C894B244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C59F0-69DE-4C39-A389-5B176EA7A22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C5A9C-4BF8-43D5-BF73-FE14C760D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F9F3D-916F-413D-A091-459E41D83C6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90730-F67D-407D-9CAA-F4CF595A25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B49EC-C706-4F4F-B6CE-1902682CD8B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A117-92EB-41F0-82C0-53666E60E9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81161-FE36-45E6-886F-EB3181420D6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A626-8174-44A6-B94F-90339E107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48CD1-967E-4485-9AB6-F6CAE47B66F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CF71C-C1B5-4CCF-851F-EE5252C859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17DB-DB1C-452F-8CAD-7AA62BCFDA4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A593C-EBED-473E-97B3-AC331E28D1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1DC1C-29BE-4A3B-9140-05751C8A7B2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C826-D9A4-4F45-92CF-AD592E28EB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ACFC-AF72-4E70-A104-4E786AB5AAA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56CBB-E599-4EE5-BA0A-DE8129573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DE0DB-6F15-434E-87A2-B113AFDC760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BA44-5902-4FCB-9993-B4E9C4FFAA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BF7B1-0369-4729-B84E-F941BDB2E68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01474-4A79-4070-9C4B-1662E537E0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F39-DDE2-4A6F-B6E8-5C141927068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A9F46-D141-4561-923D-06E4908B9A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BB6BB-7B00-4146-B8A6-5789B1F68C8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92270-2A43-46E6-B64C-6C57F931C2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BC00-463C-4AF1-BAFF-792ABD92565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3894-1E3C-4B70-A651-381B17022E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ADA39-2902-4B4C-8946-0AA300F49A1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FF87A-138C-4616-A974-E435F765A1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A00D4-D596-48AD-A9C8-6463E608A3F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95F7A-8A0C-4E0F-91AB-B6E61AF35A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03943-DE58-49B6-ADA3-8156EB74DE7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BBAB9-4ABA-4899-B342-6D82B68C6E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E17C-CF48-4E0B-9498-8BD87E7D5AF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FF512-9C9F-4B62-AF0B-07878E3268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6D48-BBD4-4C8A-9705-B4301C2823D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842DF-E873-487E-9BF4-5C63B89BE8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F7CB-1B8B-4E3C-B673-55ECB30B1A6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6A6E9-BC26-4EB3-9CF7-95543221EA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CE0F1-0A06-4F18-9998-464B656DDDE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0961E-E1C1-49F8-8F4E-B75B9DF45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0617C-8319-45CE-87CC-FB28A134AE1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33D0-2ADC-4996-9008-419B2008B1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CC21E-D34E-410C-9548-F347D4450DF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BA38-03DC-4476-BF4F-B53CDA295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3ABA8-18B9-4FCA-AD32-DE52C6F83E1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655D3-019C-4024-B209-80A7F56B9E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73EDC-6C0B-4DB8-91A5-ECC3C3466D4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56E5C-DFB4-4209-BB12-3B3BCD2FF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9E815-A14F-4259-8FAB-CF3943BB541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F16B-7D0E-48D3-B57F-726085ECD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29A03-44C9-4B48-8451-D7E0F18BBC5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13795-4709-4C97-A143-CC53B42C4A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0FCB-9282-4EE3-8174-18FBC6212A4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9526-A3D9-47B5-9D86-CB363666C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57829-2797-4F86-8B8C-0723E66C54D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BDC3-240C-4723-A86D-337982C70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247BA-ABD7-4E0B-AF38-571D7C2F623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63484-A102-4A7F-9DB1-55AA4103E7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7261-5B54-4466-98E6-2143303F26F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5FA21-2C61-4843-B779-CF9FDCF4E2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3746B-7831-4800-968E-A880E9F8278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A378B-B0C3-436D-8C10-95730DC9D1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B279E-9C15-4CB6-BACC-ED568404269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7D178-4B16-4C52-8EE1-90D383B2CE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7A822-F278-4669-8EE8-3B22258C0F4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282F2-767A-4F2E-9E35-10685976FF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B0EA7-56F5-4B5C-A64A-9A27244D7C7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A8A72-A1A3-428D-A557-D106A7B7E2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BFBD0-F4D8-4B6D-AD58-15974D322FB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901CC-CCFE-4F31-A27D-25DAF2C35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BE26A-2A3C-49B8-8B00-E0602AF5C84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20B69-709D-499A-8239-0533546187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E0ED6-E147-4C45-A9F8-39C6052A415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BC188-1F8F-4CA0-9F9B-1AB913CC7F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7D395-6E0E-4EE3-A2E0-F06F4118CA6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7E451-FBB7-496F-ABA9-319BBAE8D3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10481-4895-4067-94ED-4E6B01314DB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F946F-BE86-4E18-8A6D-958C5E14BD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0BD45-3EBA-4522-9698-721544BBD53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4F438-577A-4F1A-9664-08ADC7ADE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D5E7A-FB5E-4432-AEB3-2CC2CD7FD25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F5C86-A522-47BC-A539-5BD0D45C24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482F3-DA08-4A5F-90C5-1CF9BB8C812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4107-3368-40B1-96C1-649A1A5848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ADC13-A714-456B-8F05-03F48101935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27296-482B-48D1-A14D-5B79F06F97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266F2-D38A-4BBE-870F-0EAF9AF2A29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E5D5A-8FF0-41C4-97A8-53518C7304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B534D-81E7-47FC-B7B6-F3A66DA7016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E42C5-47A8-4CBF-B196-EBD140FA9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F1456-C2B2-4A04-959E-CF88C3D4633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19AAB-7AA9-4694-8DF9-4431AF5F4F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FF66B-346F-45F3-98E8-43BAE7FF8AB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72A81-3CF8-450A-8244-108B199E07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D84CE-FA77-40B8-9F32-ADBEF78E2BC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BEB8E-B073-4FDA-A8DF-BEA0FD4D8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4A63B-DA91-4115-B609-2BB988AB7A5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E9D0A-95BD-4B11-A015-F6FC50342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FDEC9-C95E-42F5-BACB-A31B37F2610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0E769-4A9B-4BF2-A0B9-44DF4CF554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64828-89E3-4985-B96D-7B9F8BFF230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6EEC2-F06E-41B9-8F9F-3BB6055FB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70D98-0EEA-4BCB-B4F1-6D0418371E4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B860D-3DAD-4F34-A5A5-8B896C2D52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A94DC-F457-4AB9-8C23-05762F0AF53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F809D-5BF6-4377-8A4C-F34886E7A6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6BBE2-7899-444D-BC27-DF55DC8F911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3699F-5A1B-42E1-A92C-7751588CE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FAE0F-4864-4EFF-BA0C-482549306FA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5249F-CC99-4E1E-9981-44E6EC00DC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C2998-EEF7-4F36-AD39-35AB3266137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B8D8A-F0BC-4249-9FF0-2F678630B2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CF691-45AF-4EC4-99B0-8288DF01DA5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E7BDE-F53E-4B13-982E-1847D82024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54408-E255-430A-A491-4F19289CAB3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FD5BF-46DB-4EA0-8433-FA4FDA2D38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390EE-238B-4800-910E-89BF35AE71F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91CC1-7E1D-4B0A-BA39-B7A264FA5D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8A670-85CA-48A2-9601-1F863B1EF4A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11288-682B-4CAB-B4A1-BC422ED6A8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1E0A1-ACDF-409A-9510-ECDF5B1FA9E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0371C-8B5E-4EFE-AD61-0CC15E56C0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37C28-667D-48DF-B4B2-BD26B6F30FC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B0CA0-86F6-4CD5-AEB7-7F631408DE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55D3B-A516-4899-8422-1CEB058DBCF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2B3C2-C27D-4433-B9A3-9110320306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8D356-443B-401F-B05A-5FA26FAB741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1951F-C5B2-452F-89C6-E26047C30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52D95-8F17-4AD5-B76C-341021ADD16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5D663-5528-4DF3-BCF1-4D3528E90A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50CDA-5E54-455B-81E9-9D802B59A0E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1A2A5-FE64-4CF9-8855-F416D9E02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7724E-B26A-4392-A2E0-5FA12AE3507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44EA2-B326-46A2-9657-F79B0D83AF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3ABF4-B976-499C-B519-6574D3BE9E9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DCCE4-6471-482A-A279-3C630C09B5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F90EA-9FB2-4724-9266-ABC31C9CEC5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97AF8-17BB-4DA9-ABD8-3CB4FFE94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DCCDA-B61C-406B-BFDA-EB4A7896517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BA458-5177-4CD2-BBF6-EAD5729752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188B4-B37B-46E9-BFD7-7B18AA4AD15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72D09-FECF-4A34-9B4D-4C8BEFCF6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8A068-5B64-4FA5-AD05-E9BDF4D559F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A3FC5-1322-497F-B514-DF1450DC2F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5A2BE-EE15-4933-AEC9-E5ACC2DD3B8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BD95A-DD51-4A2A-9E77-3B9A56501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3ED4B-8914-41B9-A6E4-3059FE41855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8C465-08AD-40A8-BAFF-B1AFA0961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8C00B-61D6-4CD1-8E70-F1BB9456CD9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58418-B961-461C-9B38-E9FB0D2E82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86DD0-577E-4DEF-A767-85EA8750284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2F845-8A8D-46EE-9316-1C35823C9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59408-0790-4EE8-BDC5-A89FDACF3E7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FD530-AEA3-4BA3-AC29-6FC3A53267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6CE53-A2BD-493E-903C-58B0A69C870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E7A9-C97D-4FFB-89DB-A297847DFA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E51E-6DE5-4B66-B234-B70F09AC8DB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F05FA-3C1F-4A85-875E-89AEED8911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BDA35-6BF6-4B0F-8F50-D77A0C59938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25133-37E3-4916-BAD1-5DD82B4B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F3E83-27D9-4EB9-ACF1-B64307ECF7C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A0EDD-8BA5-4967-B494-1795025FC5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1C86F-8EDE-4238-BB05-76C21085749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0D6E4-498C-426E-8E48-BFBF05AC30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74263-A7B8-4631-926F-986AEA72E90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24B64-2D48-4A90-A496-FBCF8FFDED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DAE83-658B-4C4D-B54D-BC01A620099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1C9F-EE33-41C8-A8A3-F82B20783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F74A0-A91D-4AD4-91EC-E95AA44408C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57903-88E3-427C-98BE-5FA15800AA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F51B2-C5E1-4BB8-9C3E-E892D4E8B34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60EB9-D102-4FE5-BF5D-B6821A6AE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9C9CB-E62C-4044-8250-C3D298C9155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B5228-70E1-4EC4-B87A-04F0439FE1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952DA-ED7E-4649-A31D-7452A9D4B4D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82D4-CCCA-4AA9-9E46-3DB13D409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915A5-6B28-4A5F-8C7F-26DC8F16CF6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4DAC3-A0A2-40D8-94FE-3DC69936A0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8337A-AA60-406B-8151-D2AEAD327ED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B5305-A2D4-46E2-8B53-24821544D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9078A-6712-418D-B284-65F5B264782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0823B-FEF0-4A6C-A692-41318B613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971CF-A0AC-4556-9499-6F3B7C50420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2C4BD-4AA8-4D12-886A-EE3FF7649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F1CB6-53D6-45D6-B923-22DD412B755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AFB75-D2AB-4A53-82C4-D24262380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D5A67-A648-4EE6-910F-3D00E8159C5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22F22-1386-44CF-BC60-D5B570D6DE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047F4-D71D-41B5-87C6-88FE7EA8B49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ABF91-3082-44B4-81B9-A9AEC2BB4B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99F20-8662-4877-8336-66C5DB59424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13E0A-2CF7-4C7F-AE7E-349CB4B53C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84AE3-9A0D-4AE1-875F-C12E6BF775B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56DD6-41C4-44CE-8A54-61D6E4642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8F4AA-3389-445C-B1FC-B256AE527B6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E6D4D-D0A5-42A2-9DD3-40305424CC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7B0E-646B-42B1-8C8A-E707EDF8DC6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437C8-3D5A-473F-9C1A-81A864ECF6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4B737-A11F-446A-B567-1800EF276B4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A1996-D74C-4A8F-BD4B-1E0056290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91970-6A65-41DD-9C20-134AEC406F3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2FB0-28AD-4A8F-9466-5690757F2D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1CE9A-EBAB-4629-8675-A71E9EAA007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65F1E-8870-40AC-837D-0DDDA2607B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0B98-7350-487E-8471-8B5814FD23E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7E19B-86F0-4BEE-82AC-7F03BD4A1A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950C8-A838-4B73-BC26-F15717F7847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53DB2-6C30-41C9-95CF-ACE0FCD3C4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349CC-9D68-45E3-89D1-2F66FB2F920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707CD-8454-484B-BF9E-1EC3D6584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7BAF4-1995-48A1-9504-C354F8CD1E2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0B81B-5A6D-44C5-B090-25DF2F227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D3B6E-E700-4016-8D92-DF66DF0FDDC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BAC88-E2E0-4448-ABBB-126F31A83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20759-1ED8-4C2A-AB95-2DE6ABE6EB1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49DBA-9895-40F1-BA3B-E9463160FF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D9D50-3923-401E-A014-2B1DFFF0833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574D3-CC2B-4840-A6B0-1AFC7C1E56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6BA5A-50B8-4C44-AEAA-2FA1C6A2235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ADF1F-76C5-4844-B22A-DFFD49FA08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8FA49-215C-4541-822F-AEF974537D9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A6CE3-37A0-4A3C-A911-6CCD08D2E8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1FC9C-A3ED-4702-A2B0-15F3DF5F938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E9A18-C3F5-4DA7-91C5-C6DDD0803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401CD-D4DD-4E35-B83F-735AE63B8EB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ECD11-B987-4170-A69A-C47CB1A756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E34DB-EA4A-4E7A-B531-06FE66A066E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5D3C3-495F-4B01-A497-3F5C29F920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0EB4A-EED8-459F-9FBE-9246B5E63DD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68A9B-0571-4E73-ABDA-C7C6220C30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E00CA-A847-4800-B4E8-6A62F2A5AE5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D7AEB-7D74-452F-A380-DA34BBAB4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AA857-9348-41B4-B9BF-C40844E9E3E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B72E7-F263-467B-9565-83EA0D543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AC316-E108-494D-A187-F516C041E54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66603-6143-4CA7-8EE2-6813CACAEF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50D1B-9A7F-4548-9995-7F410D9034F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C04F1-1141-408D-9352-7273F2E59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084F6-542F-4508-9BB0-2FB270FB394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794C4-2579-40EA-AFEC-D078F5EC2A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4A20D-F20C-4D24-BF2B-86950C2801F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A5A94-94FD-47BF-A6E9-A6D4911BBD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B328A-B318-4979-A330-E67613E1209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33C02-CF31-4F81-B63C-757C68DE58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74625-BE63-4675-8E16-9BFFF79E810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6A32B-5ED1-4190-9E25-036795B46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3D37E-79B8-4DC2-9358-B874505DC5A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1DC58-5539-4F47-BFCF-D2ACE7F48B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1608D-2ABC-4ADA-8F8D-738D6BF8EF6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D230-8CEF-409D-94BB-FACC2E4ED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DF794-075D-4BAE-A6BD-763BF63CCF8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3C1FE-BC3A-46D2-9587-74E1CFE057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51FC5-20CD-40CD-9360-4BCB63A9EFD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54013-13AB-4156-A274-1CD178A91B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B84F2-A6CA-409F-8181-ACD7EC0E84D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30976-B441-4A1B-8C3B-5D36C7350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4A654-2CA3-47C9-8F51-7080666BCB1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A2095-6842-4F53-B69F-C30100514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C3FD1-CD91-4A6A-9C0A-AF4BB0E40C3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ADD90-40F7-47FA-8367-180B0909E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1182-C15F-4837-AAC5-FF0EA10D17A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EA725-132C-45E0-AD30-D7F3D480A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5FF2-D5DF-494A-B28D-3B27C009802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5DCA-67FC-4506-A18A-BD55AA7F50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E617-8656-4717-88F7-D1D08718627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DF330-AF01-4084-9234-DC34384776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56505-283D-4FBA-9E02-038E4E07CFA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5177B-8D2B-499B-9B4D-62C4C70607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B4636-741B-4FB1-A46D-F9D73DD956D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45649-6166-4AF8-B151-37A2F85864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DFBF0-C248-4AC8-B0EA-10FE720AD30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C1E81-4915-4D4D-A35F-7DD83E5B02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AA2F7-A312-4D5D-8B03-EE721DB3323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1BC8-96ED-4645-9F66-B40D05D0FD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5F79A-8D92-411E-83EA-A6753032483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DE3D2-3664-45A0-94E0-F6B770E83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B25E5-5EE8-468A-8FDF-1FB2FEF3B04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5DCA2-7423-4790-8DC1-309A6CBF58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BBD6-50AC-405D-A345-86EDBC5FB72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46C0F-5427-475A-956E-37C8AA48FE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A2BA9-93F6-4F95-B389-D14B955927F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3D417-D5AF-4B84-99AE-67541ECDD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864EE-469D-4126-932D-B87453A69AA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A56BE-7DDB-473E-9F43-0826F7A2A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B0DE8-414B-498C-BDE9-B273B29987B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A7245-D344-499B-BBD1-56B8E78A0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5E5C7-545D-443B-A011-8CFB714589E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95A82-8204-48C1-9057-4A5D725C98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59D4E-7D89-4B82-BAD3-A68E5E6A39E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C8C1C-A604-409F-8895-4EE1956717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E2379-1C17-439E-BB2D-F1C93A90B4C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47338-ADC2-486D-A542-8BE1C918D3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5F86C-7AF1-42C4-8794-278866D5D62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99E66-E75F-42B8-B19E-C560401C0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3B970-1E73-4EA0-B28A-8DCE3999237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A142-E95C-4DB7-B7BF-C10353FB0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0D8B1-FE86-4317-9602-B777B422806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15862-1848-4BD1-9482-9695E223BF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CE6EE-8E2A-4FC6-B980-BAC11014189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F322E-DEDB-4E4F-8CC5-4C85F058AB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8382E-0C9F-48A2-8425-C28BAC651DB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D1474-8A4B-420F-9D44-A4ECB2769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834B-FE03-40FF-A0EC-FD1257A3122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00447-0EAA-4411-9859-3DC903329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37D42-A6A3-4A04-B7AD-23FC8C68749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84B8E-F205-4238-9F76-0BB555AAF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9D5D9-2B61-4AA6-8597-1244D98B35B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4EBB9-B2CE-4795-BA0E-EB9B682DA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ED34-8BF8-4B66-A807-FED24B6B9FE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FFC6B-AB2F-40D4-860F-93E5B9A87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831D2-762B-4FE2-8926-5C00A9700D4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8A0AA-3515-470C-B056-26983FECA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23F64-CA5B-4216-BFC3-62D9CBDC935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4598C-10D8-40DD-8B94-92E85F14DA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BE38E-D6DA-438B-802C-C5386BF2AB7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07812-BB6A-488E-AD9C-E948656F09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4208F-9C3A-4089-A8B6-2901DB11045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F6CAA-0F61-4DCA-B39E-1CC68E3EB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90A97-553F-4250-9BDC-78467E9B49D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678E-82C1-4E22-A911-65F12EDBD4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2F70A-DD6D-438C-B208-24408C245DB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3926-A2F8-4A35-8EA2-B40818997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037C8-EF16-4927-9976-A99E4165940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CE4BD-6F74-4140-B749-09DAD4D75C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35D9B-C826-44D2-9FAC-6CF2B3DCF70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3697C-1488-4207-AC51-210DF18588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1AB3-6E3B-4E52-B490-94614CCEE38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E3413-AA5A-4C54-8FED-F6920216FA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B97C6-800A-4326-957B-1A788DE12FC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D0B33-8FD6-4613-BF2A-19ADFB6BFE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11AEF-9846-4B02-A15F-FB5E9E3098A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D64C5-5D6F-45C1-8481-F509B8A689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98787-1C78-44F0-B4D2-D0928E04BE1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640AF-BB18-4FA2-B789-57E0D71F9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8EF94-D117-44B3-A4C4-16EA49540D8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E2B85-A298-4936-90FD-F11DF825FD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0FC35-4C54-4CB7-932F-7AD9DF46130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74FE-2F5F-418D-8AC0-C687663F4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9C19C-9EEE-4B3B-91AA-B0E94F85590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EFA0-6F3E-4C26-8963-501533B4BF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6EB3F-523C-49FB-AD2D-F5F5A48FB82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2C68C-CF0D-4AC7-ABA2-DABB3C6A8A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F3AF7-3AFE-4BF8-B7F4-6D5CB2889B5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D5957-6488-4B1B-A20E-9F5C4A0F18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07F5D-A9BA-4862-BB66-69F7ADF7070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58A8C-83D4-4735-86D2-677C8E93F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ACE94-EF0E-4E09-8887-A9347B6EBB2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442D6-8D80-4BDD-B83F-88A9F02F29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E7818-D21B-4C30-94DD-1BCBB59D6FC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1690-C4DC-4C48-99AE-23ACD137C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A8D62-794D-4046-9445-B25FA1CD939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4CB3E-5B49-446B-B1FC-0B69DB900F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F6C9B-6DDE-4C4E-AA5F-A6CF48C48C4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141B0-D77F-4A92-B2AF-8B0C3C4FAD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3F1B2-C971-47AE-8D5E-723F3D773C9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87EA-A1A3-4D8C-AB67-C18700ADED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01DA7-7AF3-4B48-9AD8-80E8FCAE784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AAE3-251E-495C-9833-C4661C4919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BE199-F7DF-46B0-827D-928308DC8F5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E1E52-420E-4284-83B0-285F23BF75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D322-7133-403E-BB4A-473012AA3F8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4F28A-44AC-40F0-8623-B9883D6F1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796B7-DD4E-4E0C-8595-AA1AA4E09A7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3C305-7F22-4708-B2F4-3739488A9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B845A-5F7C-4809-82FE-D8B610DF635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FD256-C806-4E87-BA36-65BC00133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8DB38-129E-4C9B-ACA6-F900781AAB6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0443F-9559-43D6-AF05-6F20F6FFC9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FF870-3165-4F26-9D2C-7B0F6824A30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FAAEE-0E84-49B1-A224-CF849079E5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DCE5-3E36-46C9-BF08-F3B24FF85FE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D4F0C-B40D-41D4-A80F-1C40722837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0DDC2-ED46-4285-93BE-933DF0F7075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E85AA-D0EC-410E-BE6C-6925B7D55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A1E5A-629C-4D53-A158-C10A94A0581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798FD-EE76-4B20-BFB7-4F23E8736B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47970-F3BB-4732-999A-1C7AF0CCA47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14334-BA08-45A3-B0E8-34D9FECDD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51AAF-2E9B-4E37-BEB6-ABFCE9F47A6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A12E9-8EFA-4E1D-8A60-5A79C6C7BE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2D27-7F12-4114-9CE0-E5613F28A3F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BBB7-83A5-42C9-BF33-0F36D932E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A7D80-8F2D-44F2-B5D3-967DC64CD0E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C53BE-5A54-4E98-842D-0FC4E238E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8ED2-02E0-4377-B1EB-55FB2A713A1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32259-765A-49C1-BC8C-A0052C7EE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D075F-46D4-4C4F-BD64-9B7887EE6C2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E1CF8-25D2-40FC-B65B-EBC28118C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19B8A-97CD-4DC8-8D4C-6C85E7C8EB6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24056-AE12-47B0-A49F-DE62C2425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9C7A7-091C-4B77-A441-BB2E67CD580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25800-9C08-48EF-89E4-C86ED8F93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89D8E-2009-4EBE-9C63-202A26D57BE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387F-0E31-488A-BF66-FED0BCE604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403B5-EF67-4861-9988-5292E538FFC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93357-22AD-4DF7-858D-CF40245CC3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FAD48-D658-40FD-AE0C-AA90B3FBD42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0D9C5-4E1D-4060-978A-F6A0CC3B98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6BC2C-305C-45B4-A366-54A6D326925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1C574-4932-46B7-AF3B-075E767BE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EC4CA-5749-42E7-BD46-293F4388C6C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C124-E704-43A2-8EA3-CD052A059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D8D45-2CEE-4767-8474-C85294B79FE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59DD2-4600-4E6A-AF06-D2C9E5DC2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1653-81E7-4E2B-A86C-96D58CB1838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DB2E-A582-411C-9806-F8C6DA7A5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9BBE2-B109-4808-9054-B83E03C678D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1CB03-AD19-45FA-8B36-645CE18B3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A2605-A34F-4DDD-AD65-0582519B995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C1F5B-3E24-4835-AC42-49E75C4A6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17CC7-256B-4A61-8652-E7E7D04FF77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FF7D3-3478-49E5-9199-6B8362D1D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7B451-39FA-4BCF-999F-5E85D51FB48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17908-8B28-499D-8D32-5EB9FAEEE9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0828-4C02-4B6A-85E4-BD98157CA96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B0116-6424-442B-AAF0-86432FDB38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59DE1-0032-4A00-99D7-3575C1F1EBD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F63DE-93CB-4E6C-9510-AF4B4CF859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D5DFD-F073-4572-B123-574F05B746E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85353-B214-4CAB-B203-4663C9DFE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A24BE-1D74-4B67-9089-87AB937A904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46C14-470C-47B1-9CBE-06EA9717C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37BD5-608F-49DD-A571-7AAFD837646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E1D84-E88F-4E6F-91BA-BD9FC9BAFB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47DA7-F7E5-4464-8F65-4BFBEACB73F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8663E-6D8A-4FB7-A012-2DF639C783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77A5D-AC9B-4E49-9249-1E85E041118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94BC0-C77D-48BF-BE4D-D4F3E3AEB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3CEC4-B6C8-4830-AB0C-D37EDCEF233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2578-9351-459F-891A-740958EF30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56720-2A97-4C11-8134-AE85840C60D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F573C-219E-45EB-A6BB-2DD54B254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FA984-B296-4D94-9189-6098C02326C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24498-9830-4027-81D9-C308E3A16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A667E-F8A9-4F83-9F6C-4134B2B9C7C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24755-4BD1-4FFF-9448-41FF8F600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5B0C4-EB8A-4C9C-B96C-46FC3F7CFD9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5F1BC-C231-4398-B1E9-EF1C016C8B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3BB4E-3B7D-4373-A19C-2B5ECED2C86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ED92E-B729-4EF2-9AC5-67E29473D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7D9C4-708F-4029-B3A5-58E074C1396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74475-99B3-4160-BEED-5A6E04F82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D3BD9-AED2-47C0-B4A9-108EB805879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78D38-518A-4F3F-B558-FE38F96E0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8EFB2-200F-4025-B3DE-653220D2EC5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C3D99-55D8-4EBB-A3C9-24812CBC9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8952B-751B-426A-B5B8-06C7B4FE209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B6F8B-9999-449C-AA2C-374A8EF3A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22E7-15DD-4F95-AD29-B51DCD75496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14B89-E7CB-4132-A4C5-D7EAB471B7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26EB-3039-45E3-84F4-2D26F959BF3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98194-B8DC-4370-8CCE-8BC9205137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FFE8-35E9-4865-866D-AD9F1F28498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B5BFC-008A-4A12-96DD-65C7DC66C2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20A8A-7370-4FB0-8E3F-D3786CD6795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14EF0-D7A4-4AD8-A347-11567CACE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41877-BEA8-4F94-874E-CB296E1FCFB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8AB8-CCA3-4196-B357-431B7E5C12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897F4-8FF3-46C9-B683-44B106B46B0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837C4-338A-4F7F-BAA0-AF2BB4DE9D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image" Target="../media/image3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image" Target="../media/image3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image" Target="../media/image3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image" Target="../media/image3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image" Target="../media/image3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image" Target="../media/image3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image" Target="../media/image3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image" Target="../media/image3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image" Target="../media/image3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image" Target="../media/image3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image" Target="../media/image3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Relationship Id="rId14" Type="http://schemas.openxmlformats.org/officeDocument/2006/relationships/image" Target="../media/image3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Relationship Id="rId14" Type="http://schemas.openxmlformats.org/officeDocument/2006/relationships/image" Target="../media/image3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Relationship Id="rId14" Type="http://schemas.openxmlformats.org/officeDocument/2006/relationships/image" Target="../media/image2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Relationship Id="rId14" Type="http://schemas.openxmlformats.org/officeDocument/2006/relationships/image" Target="../media/image3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82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7.xml"/><Relationship Id="rId1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81.xml"/><Relationship Id="rId11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0.xml"/><Relationship Id="rId10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4.xml"/><Relationship Id="rId14" Type="http://schemas.openxmlformats.org/officeDocument/2006/relationships/image" Target="../media/image3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9.xml"/><Relationship Id="rId7" Type="http://schemas.openxmlformats.org/officeDocument/2006/relationships/slideLayout" Target="../slideLayouts/slideLayout393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91.xml"/><Relationship Id="rId10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90.xml"/><Relationship Id="rId9" Type="http://schemas.openxmlformats.org/officeDocument/2006/relationships/slideLayout" Target="../slideLayouts/slideLayout395.xml"/><Relationship Id="rId14" Type="http://schemas.openxmlformats.org/officeDocument/2006/relationships/image" Target="../media/image3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0.xml"/><Relationship Id="rId7" Type="http://schemas.openxmlformats.org/officeDocument/2006/relationships/slideLayout" Target="../slideLayouts/slideLayout40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98.xml"/><Relationship Id="rId6" Type="http://schemas.openxmlformats.org/officeDocument/2006/relationships/slideLayout" Target="../slideLayouts/slideLayout403.xml"/><Relationship Id="rId11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402.xml"/><Relationship Id="rId10" Type="http://schemas.openxmlformats.org/officeDocument/2006/relationships/slideLayout" Target="../slideLayouts/slideLayout407.xml"/><Relationship Id="rId4" Type="http://schemas.openxmlformats.org/officeDocument/2006/relationships/slideLayout" Target="../slideLayouts/slideLayout401.xml"/><Relationship Id="rId9" Type="http://schemas.openxmlformats.org/officeDocument/2006/relationships/slideLayout" Target="../slideLayouts/slideLayout406.xml"/><Relationship Id="rId14" Type="http://schemas.openxmlformats.org/officeDocument/2006/relationships/image" Target="../media/image3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Relationship Id="rId14" Type="http://schemas.openxmlformats.org/officeDocument/2006/relationships/image" Target="../media/image3.pn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2.xml"/><Relationship Id="rId7" Type="http://schemas.openxmlformats.org/officeDocument/2006/relationships/slideLayout" Target="../slideLayouts/slideLayout426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1.xml"/><Relationship Id="rId1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5.xml"/><Relationship Id="rId11" Type="http://schemas.openxmlformats.org/officeDocument/2006/relationships/slideLayout" Target="../slideLayouts/slideLayout430.xml"/><Relationship Id="rId5" Type="http://schemas.openxmlformats.org/officeDocument/2006/relationships/slideLayout" Target="../slideLayouts/slideLayout424.xml"/><Relationship Id="rId10" Type="http://schemas.openxmlformats.org/officeDocument/2006/relationships/slideLayout" Target="../slideLayouts/slideLayout429.xml"/><Relationship Id="rId4" Type="http://schemas.openxmlformats.org/officeDocument/2006/relationships/slideLayout" Target="../slideLayouts/slideLayout423.xml"/><Relationship Id="rId9" Type="http://schemas.openxmlformats.org/officeDocument/2006/relationships/slideLayout" Target="../slideLayouts/slideLayout428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7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2.xml"/><Relationship Id="rId1" Type="http://schemas.openxmlformats.org/officeDocument/2006/relationships/slideLayout" Target="../slideLayouts/slideLayout431.xml"/><Relationship Id="rId6" Type="http://schemas.openxmlformats.org/officeDocument/2006/relationships/slideLayout" Target="../slideLayouts/slideLayout436.xml"/><Relationship Id="rId11" Type="http://schemas.openxmlformats.org/officeDocument/2006/relationships/slideLayout" Target="../slideLayouts/slideLayout441.xml"/><Relationship Id="rId5" Type="http://schemas.openxmlformats.org/officeDocument/2006/relationships/slideLayout" Target="../slideLayouts/slideLayout435.xml"/><Relationship Id="rId10" Type="http://schemas.openxmlformats.org/officeDocument/2006/relationships/slideLayout" Target="../slideLayouts/slideLayout440.xml"/><Relationship Id="rId4" Type="http://schemas.openxmlformats.org/officeDocument/2006/relationships/slideLayout" Target="../slideLayouts/slideLayout434.xml"/><Relationship Id="rId9" Type="http://schemas.openxmlformats.org/officeDocument/2006/relationships/slideLayout" Target="../slideLayouts/slideLayout439.xml"/><Relationship Id="rId14" Type="http://schemas.openxmlformats.org/officeDocument/2006/relationships/image" Target="../media/image3.pn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52.xml"/><Relationship Id="rId5" Type="http://schemas.openxmlformats.org/officeDocument/2006/relationships/slideLayout" Target="../slideLayouts/slideLayout446.xml"/><Relationship Id="rId10" Type="http://schemas.openxmlformats.org/officeDocument/2006/relationships/slideLayout" Target="../slideLayouts/slideLayout451.xml"/><Relationship Id="rId4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50.xml"/><Relationship Id="rId14" Type="http://schemas.openxmlformats.org/officeDocument/2006/relationships/image" Target="../media/image3.pn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5.xml"/><Relationship Id="rId7" Type="http://schemas.openxmlformats.org/officeDocument/2006/relationships/slideLayout" Target="../slideLayouts/slideLayout459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4.xml"/><Relationship Id="rId1" Type="http://schemas.openxmlformats.org/officeDocument/2006/relationships/slideLayout" Target="../slideLayouts/slideLayout453.xml"/><Relationship Id="rId6" Type="http://schemas.openxmlformats.org/officeDocument/2006/relationships/slideLayout" Target="../slideLayouts/slideLayout458.xml"/><Relationship Id="rId11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57.xml"/><Relationship Id="rId10" Type="http://schemas.openxmlformats.org/officeDocument/2006/relationships/slideLayout" Target="../slideLayouts/slideLayout462.xml"/><Relationship Id="rId4" Type="http://schemas.openxmlformats.org/officeDocument/2006/relationships/slideLayout" Target="../slideLayouts/slideLayout456.xml"/><Relationship Id="rId9" Type="http://schemas.openxmlformats.org/officeDocument/2006/relationships/slideLayout" Target="../slideLayouts/slideLayout461.xml"/><Relationship Id="rId14" Type="http://schemas.openxmlformats.org/officeDocument/2006/relationships/image" Target="../media/image3.pn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6.xml"/><Relationship Id="rId7" Type="http://schemas.openxmlformats.org/officeDocument/2006/relationships/slideLayout" Target="../slideLayouts/slideLayout470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5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image" Target="../media/image3.pn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7.xml"/><Relationship Id="rId7" Type="http://schemas.openxmlformats.org/officeDocument/2006/relationships/slideLayout" Target="../slideLayouts/slideLayout481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6.xml"/><Relationship Id="rId1" Type="http://schemas.openxmlformats.org/officeDocument/2006/relationships/slideLayout" Target="../slideLayouts/slideLayout475.xml"/><Relationship Id="rId6" Type="http://schemas.openxmlformats.org/officeDocument/2006/relationships/slideLayout" Target="../slideLayouts/slideLayout480.xml"/><Relationship Id="rId11" Type="http://schemas.openxmlformats.org/officeDocument/2006/relationships/slideLayout" Target="../slideLayouts/slideLayout485.xml"/><Relationship Id="rId5" Type="http://schemas.openxmlformats.org/officeDocument/2006/relationships/slideLayout" Target="../slideLayouts/slideLayout479.xml"/><Relationship Id="rId10" Type="http://schemas.openxmlformats.org/officeDocument/2006/relationships/slideLayout" Target="../slideLayouts/slideLayout484.xml"/><Relationship Id="rId4" Type="http://schemas.openxmlformats.org/officeDocument/2006/relationships/slideLayout" Target="../slideLayouts/slideLayout478.xml"/><Relationship Id="rId9" Type="http://schemas.openxmlformats.org/officeDocument/2006/relationships/slideLayout" Target="../slideLayouts/slideLayout483.xml"/><Relationship Id="rId14" Type="http://schemas.openxmlformats.org/officeDocument/2006/relationships/image" Target="../media/image3.png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8.xml"/><Relationship Id="rId7" Type="http://schemas.openxmlformats.org/officeDocument/2006/relationships/slideLayout" Target="../slideLayouts/slideLayout492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7.xml"/><Relationship Id="rId1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91.xml"/><Relationship Id="rId11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4.xml"/><Relationship Id="rId14" Type="http://schemas.openxmlformats.org/officeDocument/2006/relationships/image" Target="../media/image3.pn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11" Type="http://schemas.openxmlformats.org/officeDocument/2006/relationships/slideLayout" Target="../slideLayouts/slideLayout507.xml"/><Relationship Id="rId5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6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Relationship Id="rId14" Type="http://schemas.openxmlformats.org/officeDocument/2006/relationships/image" Target="../media/image3.png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0.xml"/><Relationship Id="rId7" Type="http://schemas.openxmlformats.org/officeDocument/2006/relationships/slideLayout" Target="../slideLayouts/slideLayout514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9.xml"/><Relationship Id="rId1" Type="http://schemas.openxmlformats.org/officeDocument/2006/relationships/slideLayout" Target="../slideLayouts/slideLayout508.xml"/><Relationship Id="rId6" Type="http://schemas.openxmlformats.org/officeDocument/2006/relationships/slideLayout" Target="../slideLayouts/slideLayout513.xml"/><Relationship Id="rId11" Type="http://schemas.openxmlformats.org/officeDocument/2006/relationships/slideLayout" Target="../slideLayouts/slideLayout518.xml"/><Relationship Id="rId5" Type="http://schemas.openxmlformats.org/officeDocument/2006/relationships/slideLayout" Target="../slideLayouts/slideLayout512.xml"/><Relationship Id="rId10" Type="http://schemas.openxmlformats.org/officeDocument/2006/relationships/slideLayout" Target="../slideLayouts/slideLayout517.xml"/><Relationship Id="rId4" Type="http://schemas.openxmlformats.org/officeDocument/2006/relationships/slideLayout" Target="../slideLayouts/slideLayout511.xml"/><Relationship Id="rId9" Type="http://schemas.openxmlformats.org/officeDocument/2006/relationships/slideLayout" Target="../slideLayouts/slideLayout516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1.xml"/><Relationship Id="rId7" Type="http://schemas.openxmlformats.org/officeDocument/2006/relationships/slideLayout" Target="../slideLayouts/slideLayout525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20.xml"/><Relationship Id="rId1" Type="http://schemas.openxmlformats.org/officeDocument/2006/relationships/slideLayout" Target="../slideLayouts/slideLayout519.xml"/><Relationship Id="rId6" Type="http://schemas.openxmlformats.org/officeDocument/2006/relationships/slideLayout" Target="../slideLayouts/slideLayout524.xml"/><Relationship Id="rId11" Type="http://schemas.openxmlformats.org/officeDocument/2006/relationships/slideLayout" Target="../slideLayouts/slideLayout529.xml"/><Relationship Id="rId5" Type="http://schemas.openxmlformats.org/officeDocument/2006/relationships/slideLayout" Target="../slideLayouts/slideLayout523.xml"/><Relationship Id="rId10" Type="http://schemas.openxmlformats.org/officeDocument/2006/relationships/slideLayout" Target="../slideLayouts/slideLayout528.xml"/><Relationship Id="rId4" Type="http://schemas.openxmlformats.org/officeDocument/2006/relationships/slideLayout" Target="../slideLayouts/slideLayout522.xml"/><Relationship Id="rId9" Type="http://schemas.openxmlformats.org/officeDocument/2006/relationships/slideLayout" Target="../slideLayouts/slideLayout527.xml"/><Relationship Id="rId14" Type="http://schemas.openxmlformats.org/officeDocument/2006/relationships/image" Target="../media/image3.png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2.xml"/><Relationship Id="rId7" Type="http://schemas.openxmlformats.org/officeDocument/2006/relationships/slideLayout" Target="../slideLayouts/slideLayout536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1.xml"/><Relationship Id="rId1" Type="http://schemas.openxmlformats.org/officeDocument/2006/relationships/slideLayout" Target="../slideLayouts/slideLayout530.xml"/><Relationship Id="rId6" Type="http://schemas.openxmlformats.org/officeDocument/2006/relationships/slideLayout" Target="../slideLayouts/slideLayout535.xml"/><Relationship Id="rId11" Type="http://schemas.openxmlformats.org/officeDocument/2006/relationships/slideLayout" Target="../slideLayouts/slideLayout540.xml"/><Relationship Id="rId5" Type="http://schemas.openxmlformats.org/officeDocument/2006/relationships/slideLayout" Target="../slideLayouts/slideLayout534.xml"/><Relationship Id="rId10" Type="http://schemas.openxmlformats.org/officeDocument/2006/relationships/slideLayout" Target="../slideLayouts/slideLayout539.xml"/><Relationship Id="rId4" Type="http://schemas.openxmlformats.org/officeDocument/2006/relationships/slideLayout" Target="../slideLayouts/slideLayout533.xml"/><Relationship Id="rId9" Type="http://schemas.openxmlformats.org/officeDocument/2006/relationships/slideLayout" Target="../slideLayouts/slideLayout538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43.xml"/><Relationship Id="rId7" Type="http://schemas.openxmlformats.org/officeDocument/2006/relationships/slideLayout" Target="../slideLayouts/slideLayout547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2.xml"/><Relationship Id="rId1" Type="http://schemas.openxmlformats.org/officeDocument/2006/relationships/slideLayout" Target="../slideLayouts/slideLayout541.xml"/><Relationship Id="rId6" Type="http://schemas.openxmlformats.org/officeDocument/2006/relationships/slideLayout" Target="../slideLayouts/slideLayout546.xml"/><Relationship Id="rId11" Type="http://schemas.openxmlformats.org/officeDocument/2006/relationships/slideLayout" Target="../slideLayouts/slideLayout551.xml"/><Relationship Id="rId5" Type="http://schemas.openxmlformats.org/officeDocument/2006/relationships/slideLayout" Target="../slideLayouts/slideLayout545.xml"/><Relationship Id="rId10" Type="http://schemas.openxmlformats.org/officeDocument/2006/relationships/slideLayout" Target="../slideLayouts/slideLayout550.xml"/><Relationship Id="rId4" Type="http://schemas.openxmlformats.org/officeDocument/2006/relationships/slideLayout" Target="../slideLayouts/slideLayout544.xml"/><Relationship Id="rId9" Type="http://schemas.openxmlformats.org/officeDocument/2006/relationships/slideLayout" Target="../slideLayouts/slideLayout549.xml"/><Relationship Id="rId14" Type="http://schemas.openxmlformats.org/officeDocument/2006/relationships/image" Target="../media/image3.pn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54.xml"/><Relationship Id="rId7" Type="http://schemas.openxmlformats.org/officeDocument/2006/relationships/slideLayout" Target="../slideLayouts/slideLayout558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3.xml"/><Relationship Id="rId1" Type="http://schemas.openxmlformats.org/officeDocument/2006/relationships/slideLayout" Target="../slideLayouts/slideLayout552.xml"/><Relationship Id="rId6" Type="http://schemas.openxmlformats.org/officeDocument/2006/relationships/slideLayout" Target="../slideLayouts/slideLayout557.xml"/><Relationship Id="rId11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56.xml"/><Relationship Id="rId10" Type="http://schemas.openxmlformats.org/officeDocument/2006/relationships/slideLayout" Target="../slideLayouts/slideLayout561.xml"/><Relationship Id="rId4" Type="http://schemas.openxmlformats.org/officeDocument/2006/relationships/slideLayout" Target="../slideLayouts/slideLayout555.xml"/><Relationship Id="rId9" Type="http://schemas.openxmlformats.org/officeDocument/2006/relationships/slideLayout" Target="../slideLayouts/slideLayout560.xml"/><Relationship Id="rId14" Type="http://schemas.openxmlformats.org/officeDocument/2006/relationships/image" Target="../media/image3.pn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65.xml"/><Relationship Id="rId7" Type="http://schemas.openxmlformats.org/officeDocument/2006/relationships/slideLayout" Target="../slideLayouts/slideLayout569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4.xml"/><Relationship Id="rId1" Type="http://schemas.openxmlformats.org/officeDocument/2006/relationships/slideLayout" Target="../slideLayouts/slideLayout563.xml"/><Relationship Id="rId6" Type="http://schemas.openxmlformats.org/officeDocument/2006/relationships/slideLayout" Target="../slideLayouts/slideLayout568.xml"/><Relationship Id="rId11" Type="http://schemas.openxmlformats.org/officeDocument/2006/relationships/slideLayout" Target="../slideLayouts/slideLayout573.xml"/><Relationship Id="rId5" Type="http://schemas.openxmlformats.org/officeDocument/2006/relationships/slideLayout" Target="../slideLayouts/slideLayout567.xml"/><Relationship Id="rId10" Type="http://schemas.openxmlformats.org/officeDocument/2006/relationships/slideLayout" Target="../slideLayouts/slideLayout572.xml"/><Relationship Id="rId4" Type="http://schemas.openxmlformats.org/officeDocument/2006/relationships/slideLayout" Target="../slideLayouts/slideLayout566.xml"/><Relationship Id="rId9" Type="http://schemas.openxmlformats.org/officeDocument/2006/relationships/slideLayout" Target="../slideLayouts/slideLayout571.xml"/><Relationship Id="rId14" Type="http://schemas.openxmlformats.org/officeDocument/2006/relationships/image" Target="../media/image3.png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76.xml"/><Relationship Id="rId7" Type="http://schemas.openxmlformats.org/officeDocument/2006/relationships/slideLayout" Target="../slideLayouts/slideLayout580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5.xml"/><Relationship Id="rId1" Type="http://schemas.openxmlformats.org/officeDocument/2006/relationships/slideLayout" Target="../slideLayouts/slideLayout574.xml"/><Relationship Id="rId6" Type="http://schemas.openxmlformats.org/officeDocument/2006/relationships/slideLayout" Target="../slideLayouts/slideLayout579.xml"/><Relationship Id="rId11" Type="http://schemas.openxmlformats.org/officeDocument/2006/relationships/slideLayout" Target="../slideLayouts/slideLayout584.xml"/><Relationship Id="rId5" Type="http://schemas.openxmlformats.org/officeDocument/2006/relationships/slideLayout" Target="../slideLayouts/slideLayout578.xml"/><Relationship Id="rId10" Type="http://schemas.openxmlformats.org/officeDocument/2006/relationships/slideLayout" Target="../slideLayouts/slideLayout583.xml"/><Relationship Id="rId4" Type="http://schemas.openxmlformats.org/officeDocument/2006/relationships/slideLayout" Target="../slideLayouts/slideLayout577.xml"/><Relationship Id="rId9" Type="http://schemas.openxmlformats.org/officeDocument/2006/relationships/slideLayout" Target="../slideLayouts/slideLayout582.xml"/><Relationship Id="rId14" Type="http://schemas.openxmlformats.org/officeDocument/2006/relationships/image" Target="../media/image3.png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7.xml"/><Relationship Id="rId7" Type="http://schemas.openxmlformats.org/officeDocument/2006/relationships/slideLayout" Target="../slideLayouts/slideLayout591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6.xml"/><Relationship Id="rId1" Type="http://schemas.openxmlformats.org/officeDocument/2006/relationships/slideLayout" Target="../slideLayouts/slideLayout585.xml"/><Relationship Id="rId6" Type="http://schemas.openxmlformats.org/officeDocument/2006/relationships/slideLayout" Target="../slideLayouts/slideLayout590.xml"/><Relationship Id="rId11" Type="http://schemas.openxmlformats.org/officeDocument/2006/relationships/slideLayout" Target="../slideLayouts/slideLayout595.xml"/><Relationship Id="rId5" Type="http://schemas.openxmlformats.org/officeDocument/2006/relationships/slideLayout" Target="../slideLayouts/slideLayout589.xml"/><Relationship Id="rId10" Type="http://schemas.openxmlformats.org/officeDocument/2006/relationships/slideLayout" Target="../slideLayouts/slideLayout594.xml"/><Relationship Id="rId4" Type="http://schemas.openxmlformats.org/officeDocument/2006/relationships/slideLayout" Target="../slideLayouts/slideLayout588.xml"/><Relationship Id="rId9" Type="http://schemas.openxmlformats.org/officeDocument/2006/relationships/slideLayout" Target="../slideLayouts/slideLayout593.xml"/><Relationship Id="rId14" Type="http://schemas.openxmlformats.org/officeDocument/2006/relationships/image" Target="../media/image3.png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8.xml"/><Relationship Id="rId7" Type="http://schemas.openxmlformats.org/officeDocument/2006/relationships/slideLayout" Target="../slideLayouts/slideLayout602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7.xml"/><Relationship Id="rId1" Type="http://schemas.openxmlformats.org/officeDocument/2006/relationships/slideLayout" Target="../slideLayouts/slideLayout596.xml"/><Relationship Id="rId6" Type="http://schemas.openxmlformats.org/officeDocument/2006/relationships/slideLayout" Target="../slideLayouts/slideLayout601.xml"/><Relationship Id="rId11" Type="http://schemas.openxmlformats.org/officeDocument/2006/relationships/slideLayout" Target="../slideLayouts/slideLayout606.xml"/><Relationship Id="rId5" Type="http://schemas.openxmlformats.org/officeDocument/2006/relationships/slideLayout" Target="../slideLayouts/slideLayout600.xml"/><Relationship Id="rId10" Type="http://schemas.openxmlformats.org/officeDocument/2006/relationships/slideLayout" Target="../slideLayouts/slideLayout605.xml"/><Relationship Id="rId4" Type="http://schemas.openxmlformats.org/officeDocument/2006/relationships/slideLayout" Target="../slideLayouts/slideLayout599.xml"/><Relationship Id="rId9" Type="http://schemas.openxmlformats.org/officeDocument/2006/relationships/slideLayout" Target="../slideLayouts/slideLayout604.xml"/><Relationship Id="rId14" Type="http://schemas.openxmlformats.org/officeDocument/2006/relationships/image" Target="../media/image3.png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9.xml"/><Relationship Id="rId7" Type="http://schemas.openxmlformats.org/officeDocument/2006/relationships/slideLayout" Target="../slideLayouts/slideLayout613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8.xml"/><Relationship Id="rId1" Type="http://schemas.openxmlformats.org/officeDocument/2006/relationships/slideLayout" Target="../slideLayouts/slideLayout607.xml"/><Relationship Id="rId6" Type="http://schemas.openxmlformats.org/officeDocument/2006/relationships/slideLayout" Target="../slideLayouts/slideLayout612.xml"/><Relationship Id="rId11" Type="http://schemas.openxmlformats.org/officeDocument/2006/relationships/slideLayout" Target="../slideLayouts/slideLayout617.xml"/><Relationship Id="rId5" Type="http://schemas.openxmlformats.org/officeDocument/2006/relationships/slideLayout" Target="../slideLayouts/slideLayout611.xml"/><Relationship Id="rId10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610.xml"/><Relationship Id="rId9" Type="http://schemas.openxmlformats.org/officeDocument/2006/relationships/slideLayout" Target="../slideLayouts/slideLayout615.xml"/><Relationship Id="rId14" Type="http://schemas.openxmlformats.org/officeDocument/2006/relationships/image" Target="../media/image3.png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0.xml"/><Relationship Id="rId7" Type="http://schemas.openxmlformats.org/officeDocument/2006/relationships/slideLayout" Target="../slideLayouts/slideLayout624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9.xml"/><Relationship Id="rId1" Type="http://schemas.openxmlformats.org/officeDocument/2006/relationships/slideLayout" Target="../slideLayouts/slideLayout618.xml"/><Relationship Id="rId6" Type="http://schemas.openxmlformats.org/officeDocument/2006/relationships/slideLayout" Target="../slideLayouts/slideLayout623.xml"/><Relationship Id="rId11" Type="http://schemas.openxmlformats.org/officeDocument/2006/relationships/slideLayout" Target="../slideLayouts/slideLayout628.xml"/><Relationship Id="rId5" Type="http://schemas.openxmlformats.org/officeDocument/2006/relationships/slideLayout" Target="../slideLayouts/slideLayout622.xml"/><Relationship Id="rId10" Type="http://schemas.openxmlformats.org/officeDocument/2006/relationships/slideLayout" Target="../slideLayouts/slideLayout627.xml"/><Relationship Id="rId4" Type="http://schemas.openxmlformats.org/officeDocument/2006/relationships/slideLayout" Target="../slideLayouts/slideLayout621.xml"/><Relationship Id="rId9" Type="http://schemas.openxmlformats.org/officeDocument/2006/relationships/slideLayout" Target="../slideLayouts/slideLayout626.xml"/><Relationship Id="rId14" Type="http://schemas.openxmlformats.org/officeDocument/2006/relationships/image" Target="../media/image3.png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31.xml"/><Relationship Id="rId7" Type="http://schemas.openxmlformats.org/officeDocument/2006/relationships/slideLayout" Target="../slideLayouts/slideLayout635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30.xml"/><Relationship Id="rId1" Type="http://schemas.openxmlformats.org/officeDocument/2006/relationships/slideLayout" Target="../slideLayouts/slideLayout629.xml"/><Relationship Id="rId6" Type="http://schemas.openxmlformats.org/officeDocument/2006/relationships/slideLayout" Target="../slideLayouts/slideLayout634.xml"/><Relationship Id="rId11" Type="http://schemas.openxmlformats.org/officeDocument/2006/relationships/slideLayout" Target="../slideLayouts/slideLayout639.xml"/><Relationship Id="rId5" Type="http://schemas.openxmlformats.org/officeDocument/2006/relationships/slideLayout" Target="../slideLayouts/slideLayout633.xml"/><Relationship Id="rId10" Type="http://schemas.openxmlformats.org/officeDocument/2006/relationships/slideLayout" Target="../slideLayouts/slideLayout638.xml"/><Relationship Id="rId4" Type="http://schemas.openxmlformats.org/officeDocument/2006/relationships/slideLayout" Target="../slideLayouts/slideLayout632.xml"/><Relationship Id="rId9" Type="http://schemas.openxmlformats.org/officeDocument/2006/relationships/slideLayout" Target="../slideLayouts/slideLayout637.xml"/><Relationship Id="rId14" Type="http://schemas.openxmlformats.org/officeDocument/2006/relationships/image" Target="../media/image3.png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42.xml"/><Relationship Id="rId7" Type="http://schemas.openxmlformats.org/officeDocument/2006/relationships/slideLayout" Target="../slideLayouts/slideLayout646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1.xml"/><Relationship Id="rId1" Type="http://schemas.openxmlformats.org/officeDocument/2006/relationships/slideLayout" Target="../slideLayouts/slideLayout640.xml"/><Relationship Id="rId6" Type="http://schemas.openxmlformats.org/officeDocument/2006/relationships/slideLayout" Target="../slideLayouts/slideLayout645.xml"/><Relationship Id="rId11" Type="http://schemas.openxmlformats.org/officeDocument/2006/relationships/slideLayout" Target="../slideLayouts/slideLayout650.xml"/><Relationship Id="rId5" Type="http://schemas.openxmlformats.org/officeDocument/2006/relationships/slideLayout" Target="../slideLayouts/slideLayout644.xml"/><Relationship Id="rId10" Type="http://schemas.openxmlformats.org/officeDocument/2006/relationships/slideLayout" Target="../slideLayouts/slideLayout649.xml"/><Relationship Id="rId4" Type="http://schemas.openxmlformats.org/officeDocument/2006/relationships/slideLayout" Target="../slideLayouts/slideLayout643.xml"/><Relationship Id="rId9" Type="http://schemas.openxmlformats.org/officeDocument/2006/relationships/slideLayout" Target="../slideLayouts/slideLayout648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3.png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53.xml"/><Relationship Id="rId7" Type="http://schemas.openxmlformats.org/officeDocument/2006/relationships/slideLayout" Target="../slideLayouts/slideLayout657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2.xml"/><Relationship Id="rId1" Type="http://schemas.openxmlformats.org/officeDocument/2006/relationships/slideLayout" Target="../slideLayouts/slideLayout651.xml"/><Relationship Id="rId6" Type="http://schemas.openxmlformats.org/officeDocument/2006/relationships/slideLayout" Target="../slideLayouts/slideLayout656.xml"/><Relationship Id="rId11" Type="http://schemas.openxmlformats.org/officeDocument/2006/relationships/slideLayout" Target="../slideLayouts/slideLayout661.xml"/><Relationship Id="rId5" Type="http://schemas.openxmlformats.org/officeDocument/2006/relationships/slideLayout" Target="../slideLayouts/slideLayout655.xml"/><Relationship Id="rId10" Type="http://schemas.openxmlformats.org/officeDocument/2006/relationships/slideLayout" Target="../slideLayouts/slideLayout660.xml"/><Relationship Id="rId4" Type="http://schemas.openxmlformats.org/officeDocument/2006/relationships/slideLayout" Target="../slideLayouts/slideLayout654.xml"/><Relationship Id="rId9" Type="http://schemas.openxmlformats.org/officeDocument/2006/relationships/slideLayout" Target="../slideLayouts/slideLayout659.xml"/><Relationship Id="rId14" Type="http://schemas.openxmlformats.org/officeDocument/2006/relationships/image" Target="../media/image3.png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64.xml"/><Relationship Id="rId7" Type="http://schemas.openxmlformats.org/officeDocument/2006/relationships/slideLayout" Target="../slideLayouts/slideLayout668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3.xml"/><Relationship Id="rId1" Type="http://schemas.openxmlformats.org/officeDocument/2006/relationships/slideLayout" Target="../slideLayouts/slideLayout662.xml"/><Relationship Id="rId6" Type="http://schemas.openxmlformats.org/officeDocument/2006/relationships/slideLayout" Target="../slideLayouts/slideLayout667.xml"/><Relationship Id="rId11" Type="http://schemas.openxmlformats.org/officeDocument/2006/relationships/slideLayout" Target="../slideLayouts/slideLayout672.xml"/><Relationship Id="rId5" Type="http://schemas.openxmlformats.org/officeDocument/2006/relationships/slideLayout" Target="../slideLayouts/slideLayout666.xml"/><Relationship Id="rId10" Type="http://schemas.openxmlformats.org/officeDocument/2006/relationships/slideLayout" Target="../slideLayouts/slideLayout671.xml"/><Relationship Id="rId4" Type="http://schemas.openxmlformats.org/officeDocument/2006/relationships/slideLayout" Target="../slideLayouts/slideLayout665.xml"/><Relationship Id="rId9" Type="http://schemas.openxmlformats.org/officeDocument/2006/relationships/slideLayout" Target="../slideLayouts/slideLayout670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36BBAB-9C18-4D9F-8629-62A31791A867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48400"/>
            <a:ext cx="381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A0055F-3520-46ED-9EC5-A1662B34FE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24589D-C57F-47BE-874B-D84B8F82515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5472EA-19C1-40ED-8788-2F6F34700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6351AD-8901-4681-835C-F7545D31C86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5D8F08-1184-40CE-B030-FC21CC9F37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7EEE79-D860-415E-9FF1-2AC0F80421C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53AB4A-F83C-40B3-B190-35A0B0BC42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22D0FF-B127-4B31-8484-21940EFB0A0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16FE99-A234-4232-A3FF-A4C119C6E7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E914D6-DB6E-4725-9A2B-DD039FA7CC80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D2A6A3-C26A-4EF5-BC0A-2367C2AD9A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F6CA93-43FC-4933-B0E0-D02914CBCCE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F179AF-80C6-4E9B-AAD0-A1E5EB822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152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830A36-164C-4851-A108-66C884560D7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E9047D-0C59-463E-9915-F55457017F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4863C7-DAB7-41CB-8242-8D1F24CCC1F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830FAC-8E65-458F-992C-66FFB3E10F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A3C5E4-27ED-4A84-AEA0-6FC9CF43809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02FECA-0239-4481-B2DD-64B08A7E34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3FD26B-DC5E-4200-91F4-83A2ED404F2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8FE341-F4F5-4753-A131-7EEDB338D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ED2B4C-C632-45C9-8DBE-DA0B4B6358B2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F4B30D-ACFC-485D-9EB7-8985C3679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E12D54-87C9-4454-A16B-610BB5374DE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58B63F-31AC-417B-BDF9-476B027BCD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3FE97C-FB15-4644-B924-5312DAEACCD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05DBD9-51B8-4161-AA26-3D427C49B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7650FE-5C5E-46F5-8005-22048719486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56F277-774C-42AD-B38C-AC89C0EF5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0F7C26-0905-4A41-B1A6-59A9CC85622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D5B4B7-4668-4FB1-8C18-A65E0EC922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2543AC-5671-458E-93C2-7F55DB0345C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4677A3-0523-4182-B17E-B5BE474DF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D7C725-77A8-4925-B5EF-7296B14BE70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22FA38-171B-4998-91B9-0DF2CAAC8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22DA27-5EC4-40AD-AAF9-F41D271E5D4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E5CF99-4337-4B39-AE43-FCC24DC900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063D72-A1DB-4674-BF72-F9E1A073D31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4E29D43-A02B-4C8C-8E73-AFC1C48ED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216E0E-7BC4-4ECC-B50F-D2314A31506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C3A22D-2CE9-4399-852C-B7A879AC8B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B970F2-1D00-4C99-8689-2389383F283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3080AF-D61A-4D7A-B852-755AA5D309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/>
          <p:cNvPicPr>
            <a:picLocks noChangeAspect="1" noChangeArrowheads="1"/>
          </p:cNvPicPr>
          <p:nvPr/>
        </p:nvPicPr>
        <p:blipFill>
          <a:blip r:embed="rId14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colorchange_epa_seal pantone tri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D43560-B329-4FFD-A26D-3DF164D9013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FE8FA1-3BAF-46A7-A01F-9CDBECA4F9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A49146-304B-434A-8A10-C401DF7561E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7EF1F4-7395-4274-82A2-6B47FEA247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152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7FDE46-0B92-46F6-BFF1-407E4195D1A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92BC4D-4CFF-42AF-A068-CC817968D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496274-B095-4CB0-BBF3-61FA7B36F68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48400"/>
            <a:ext cx="381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995663-6BC3-44A6-A3B1-CFCB789CEA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193283-18DE-4220-B91B-99F892AB4D3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C28AF6-6A69-40E7-A5FA-5FD53CBCB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04EBD8-1C65-43EC-BB29-557C0873029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E6AAD5-4706-4923-B53C-CF5F479BA7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6FF933-62E4-4FD4-8AC8-87E4F17CBBF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79782D-02AE-4F9F-8221-EB4E4E1A1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3F2815-4B75-4046-A031-B75EC7992E9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47C1D4-8811-4B15-BBE6-9E5F0DEB6C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AA9E39-3805-4A11-A68E-323F9084773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20B5F6-C40A-4BFB-9626-9D67B9B15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7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01EC74-B811-4CDB-B556-5B3346D6C0E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38A54A-D19C-4545-A12C-26BEDCBD23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31DAA6-4BB3-4E08-BC4B-21B265CFD9D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847DF3-6E02-4130-8F57-8C28DD6D81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E64D30-085A-462C-A68A-D46DC392CE6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5F2B73-4F13-4017-9DE4-0B64137BE2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A53DEB-F33E-4721-8046-06D95C6E742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13E310-B7A6-4110-AFAB-D25EBDC0C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738793-0F50-478F-840D-D1FAC5637AF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8A32F1-2D08-4C22-B31E-6A86E32CE6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08BA5B-A3DE-4A23-A72C-5D135F24793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95DED5-85DB-40B7-B172-BCE2451713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B07F9C-A6D4-467D-A01E-720C6D1D2A1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B14ABA-0888-4762-A43E-6A92197765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5B3785-C914-4856-864E-D0AE73FB195F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CC4571-D860-493A-A62C-7275A80176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839449-F612-4090-8979-5B4A8247CFB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75E0C4-9926-4554-9DCD-2F28F78A5C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152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3EF995-21DF-41BD-9E04-57C23B2804B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EF2C32-D8DC-48DA-AD83-D36D4D21E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CB72C2-1E61-4180-84FB-1A1E77C2066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C4DEFA-EACA-4D79-B31F-3E6CD3D5BC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2B6FF1-61CB-438B-9B55-954E5B21E3D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F1529B-1AD4-48B8-A072-C98154860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E9F75D-9DA2-4C07-917E-345AF5B70B4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8DF977-3AF6-4CD7-BCAB-C88771D8E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7363EA-7B43-4412-94EE-4F77C9425F4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291D22-4FE7-49D8-BAD3-6BF42C0D6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27175A-18BE-49DF-87DB-3311851E830D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6A1816-50F3-446B-BEC7-19FB746CF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B67816-1256-4EB9-A89A-EA9AE557FA7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CDF44A-AC1D-4588-AF69-D992CF0E4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154E0A-A1F2-415A-A4D7-931D0B751399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82BD9B-017E-4B7F-BEBA-0DA98F4C89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7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582E64-EDE2-43A6-ADEC-A6FA7D322E7A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201489-E2C2-4908-820E-89992923A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A56426-7D9E-4D1F-AB03-C1D4C39F0C84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A5A2FF-7476-4D35-9910-A836F8191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CFEA61-29EC-4CEC-BF43-99C40516B86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20D164-3472-4ADB-9BD8-FDD85AEE6B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0E517A-2890-41A8-A017-39A23AA004FB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AE922B-503C-4E80-93E9-033B96B64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2F91BE-DFC2-454F-A94E-A911B8DC629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D0C264-3F5A-474B-94E7-B08AD8C443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F4762E-8463-4E68-A1F2-347876F06FFE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8BA107-903A-4791-B132-FAFC5DA789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2E8F8A-941B-4F14-8BB4-6C0B9F865B63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C42979-8016-451D-A0D9-631B8A8B8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764B4E-D9C1-4BEA-9DF4-2DFE427E4185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AE7667-9BFE-46F6-A48F-3D0B116C06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24DA83-62A9-40F5-8389-4C55568E7D91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71BE3A-8628-45C4-9C73-A5F2A982A3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152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580E24-87E4-43F4-8A03-845388357D2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BE8939-5408-4112-A4E9-00F5D748D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3E3B7A-D3E0-40CC-B6AA-947718D7C5AC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DA73DE2-5C35-4E32-9B75-4107593747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36A8CE-56C0-4D3B-88AD-06C249C31D38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06ADD4-EA5F-4BE8-9EBE-2A1C62C31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7"/>
          <p:cNvPicPr>
            <a:picLocks noChangeAspect="1" noChangeArrowheads="1"/>
          </p:cNvPicPr>
          <p:nvPr/>
        </p:nvPicPr>
        <p:blipFill>
          <a:blip r:embed="rId1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colorchange_epa_seal pantone tri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BEA4F6-B4BF-4CF5-AD8E-2ABE1E07A2F6}" type="datetime1">
              <a:rPr lang="en-US"/>
              <a:pPr>
                <a:defRPr/>
              </a:pPr>
              <a:t>1/14/2015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DRAFT &amp; DELIBERATIVE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1026CB-1F42-4A46-AA7B-7D624B35E6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Comparison of Heavy Duty Hybrid Test Procedures Drafted in GTR n</a:t>
            </a:r>
            <a:r>
              <a:rPr lang="en-US" dirty="0" smtClean="0">
                <a:sym typeface="Symbol"/>
              </a:rPr>
              <a:t>4</a:t>
            </a:r>
            <a:endParaRPr lang="en-US" dirty="0" smtClean="0"/>
          </a:p>
        </p:txBody>
      </p:sp>
      <p:sp>
        <p:nvSpPr>
          <p:cNvPr id="63492" name="Subtitle 2"/>
          <p:cNvSpPr>
            <a:spLocks noGrp="1"/>
          </p:cNvSpPr>
          <p:nvPr>
            <p:ph type="subTitle" idx="4294967295"/>
          </p:nvPr>
        </p:nvSpPr>
        <p:spPr>
          <a:xfrm>
            <a:off x="1549400" y="4398963"/>
            <a:ext cx="6045200" cy="132873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1800" dirty="0" smtClean="0">
                <a:solidFill>
                  <a:srgbClr val="898989"/>
                </a:solidFill>
              </a:rPr>
              <a:t>James Sanchez</a:t>
            </a:r>
          </a:p>
          <a:p>
            <a:pPr marL="0" indent="0" algn="ctr" eaLnBrk="1" hangingPunct="1">
              <a:buFontTx/>
              <a:buNone/>
            </a:pPr>
            <a:r>
              <a:rPr lang="en-US" sz="1800" dirty="0" smtClean="0">
                <a:solidFill>
                  <a:srgbClr val="898989"/>
                </a:solidFill>
              </a:rPr>
              <a:t>US EPA</a:t>
            </a:r>
          </a:p>
          <a:p>
            <a:pPr marL="0" indent="0" algn="ctr" eaLnBrk="1" hangingPunct="1">
              <a:buFontTx/>
              <a:buNone/>
            </a:pPr>
            <a:r>
              <a:rPr lang="en-US" sz="1800" dirty="0" smtClean="0">
                <a:solidFill>
                  <a:srgbClr val="898989"/>
                </a:solidFill>
              </a:rPr>
              <a:t>1/13/15</a:t>
            </a:r>
          </a:p>
        </p:txBody>
      </p:sp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4842287" y="1447800"/>
            <a:ext cx="3244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altLang="en-US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Informal </a:t>
            </a:r>
            <a:r>
              <a:rPr lang="en-US" altLang="en-US" sz="12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r>
              <a:rPr lang="en-US" altLang="en-US" sz="12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GRPE-70-15</a:t>
            </a:r>
            <a:endParaRPr lang="en-US" alt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en-US" altLang="en-US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(70</a:t>
            </a:r>
            <a:r>
              <a:rPr lang="en-US" altLang="en-US" sz="1200" b="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en-US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GRPE, </a:t>
            </a:r>
            <a:r>
              <a:rPr lang="en-US" altLang="en-US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12 - 16 January 2015</a:t>
            </a:r>
          </a:p>
          <a:p>
            <a:pPr algn="r" eaLnBrk="1" hangingPunct="1"/>
            <a:r>
              <a:rPr lang="en-US" altLang="en-US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agenda </a:t>
            </a:r>
            <a:r>
              <a:rPr lang="en-US" altLang="en-US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item </a:t>
            </a:r>
            <a:r>
              <a:rPr lang="en-US" altLang="en-US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4b</a:t>
            </a:r>
            <a:r>
              <a:rPr lang="en-US" altLang="en-US" sz="1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de-DE" altLang="en-US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feld 39"/>
          <p:cNvSpPr txBox="1">
            <a:spLocks noChangeArrowheads="1"/>
          </p:cNvSpPr>
          <p:nvPr/>
        </p:nvSpPr>
        <p:spPr bwMode="auto">
          <a:xfrm>
            <a:off x="838200" y="1447800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Submitted by the expert from 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United States of America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A11E4-B560-4602-82E5-66A71D5C76A9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0659" name="Title 1"/>
          <p:cNvSpPr>
            <a:spLocks noGrp="1"/>
          </p:cNvSpPr>
          <p:nvPr>
            <p:ph type="title" idx="4294967295"/>
          </p:nvPr>
        </p:nvSpPr>
        <p:spPr>
          <a:xfrm>
            <a:off x="838200" y="838200"/>
            <a:ext cx="7620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Status of the Comparison</a:t>
            </a:r>
          </a:p>
        </p:txBody>
      </p:sp>
      <p:sp>
        <p:nvSpPr>
          <p:cNvPr id="7066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r>
              <a:rPr lang="en-US" sz="2000" dirty="0" smtClean="0"/>
              <a:t>Powertrain testing with both axles has been completed</a:t>
            </a:r>
          </a:p>
          <a:p>
            <a:r>
              <a:rPr lang="en-US" sz="2000" dirty="0" smtClean="0"/>
              <a:t>Rated power tests have been completed with powertrain</a:t>
            </a:r>
          </a:p>
          <a:p>
            <a:r>
              <a:rPr lang="en-US" sz="2000" dirty="0" smtClean="0"/>
              <a:t>Integration of EPA’s HCM with FPT’s HILS bench is in progress</a:t>
            </a:r>
          </a:p>
          <a:p>
            <a:pPr lvl="1"/>
            <a:r>
              <a:rPr lang="en-US" sz="1800" dirty="0" smtClean="0"/>
              <a:t>Verified that the 2 HCMs (from the </a:t>
            </a:r>
            <a:r>
              <a:rPr lang="en-US" sz="1800" dirty="0" err="1" smtClean="0"/>
              <a:t>Iveco</a:t>
            </a:r>
            <a:r>
              <a:rPr lang="en-US" sz="1800" dirty="0" smtClean="0"/>
              <a:t> vehicle and EPA powertrain) are wired the same.</a:t>
            </a:r>
          </a:p>
          <a:p>
            <a:pPr lvl="1"/>
            <a:r>
              <a:rPr lang="en-US" sz="1800" dirty="0" smtClean="0"/>
              <a:t>CAN communication with the HCM as been established</a:t>
            </a:r>
          </a:p>
          <a:p>
            <a:pPr lvl="1"/>
            <a:r>
              <a:rPr lang="en-US" sz="1800" dirty="0" smtClean="0"/>
              <a:t>There are currently multiple error codes triggered due to some of the CAN messages not defined</a:t>
            </a:r>
          </a:p>
          <a:p>
            <a:pPr lvl="1"/>
            <a:r>
              <a:rPr lang="en-US" sz="1800" dirty="0" smtClean="0"/>
              <a:t>Will need to work with Eaton to define all CAN channels.  Timing to this is not certain due to the proprietary nature of the information needed.</a:t>
            </a:r>
          </a:p>
          <a:p>
            <a:r>
              <a:rPr lang="en-US" sz="2000" dirty="0" smtClean="0"/>
              <a:t>Engine testing will start once engine cycles are determined.  Testing will take approximately 2 weeks to complete.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F1C22-A949-43D1-A9B5-0444946B2484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5539" name="Title 1"/>
          <p:cNvSpPr>
            <a:spLocks noGrp="1"/>
          </p:cNvSpPr>
          <p:nvPr>
            <p:ph type="title" idx="4294967295"/>
          </p:nvPr>
        </p:nvSpPr>
        <p:spPr>
          <a:xfrm>
            <a:off x="838200" y="838200"/>
            <a:ext cx="7620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Goals of the Comparison</a:t>
            </a:r>
          </a:p>
        </p:txBody>
      </p:sp>
      <p:sp>
        <p:nvSpPr>
          <p:cNvPr id="6554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r>
              <a:rPr lang="en-US" dirty="0" smtClean="0"/>
              <a:t>Compare emission results from the two methods</a:t>
            </a:r>
          </a:p>
          <a:p>
            <a:endParaRPr lang="en-US" dirty="0" smtClean="0"/>
          </a:p>
          <a:p>
            <a:r>
              <a:rPr lang="en-US" dirty="0" smtClean="0"/>
              <a:t>Evaluate the repeatability of the two procedures</a:t>
            </a:r>
          </a:p>
          <a:p>
            <a:endParaRPr lang="en-US" dirty="0" smtClean="0"/>
          </a:p>
          <a:p>
            <a:r>
              <a:rPr lang="en-US" dirty="0" smtClean="0"/>
              <a:t>Get hands-on experience with the two procedures</a:t>
            </a:r>
          </a:p>
          <a:p>
            <a:endParaRPr lang="en-US" dirty="0" smtClean="0"/>
          </a:p>
          <a:p>
            <a:r>
              <a:rPr lang="en-US" dirty="0" smtClean="0"/>
              <a:t>Complete work by end of February to inform WP.29 vote in March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F1C22-A949-43D1-A9B5-0444946B2484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553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20000" cy="9906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</a:rPr>
              <a:t> Overview of the Comparison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62000" y="1676400"/>
            <a:ext cx="7467600" cy="4267200"/>
            <a:chOff x="762000" y="1676400"/>
            <a:chExt cx="7467600" cy="4267200"/>
          </a:xfrm>
        </p:grpSpPr>
        <p:sp>
          <p:nvSpPr>
            <p:cNvPr id="5" name="Rounded Rectangle 4"/>
            <p:cNvSpPr/>
            <p:nvPr/>
          </p:nvSpPr>
          <p:spPr>
            <a:xfrm>
              <a:off x="2743200" y="1676400"/>
              <a:ext cx="3657600" cy="609600"/>
            </a:xfrm>
            <a:prstGeom prst="roundRect">
              <a:avLst/>
            </a:prstGeom>
            <a:solidFill>
              <a:srgbClr val="008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Powertrain Testing at EPA</a:t>
              </a:r>
              <a:endParaRPr lang="en-US" sz="2000" b="1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62000" y="2971800"/>
              <a:ext cx="2926080" cy="609600"/>
            </a:xfrm>
            <a:prstGeom prst="roundRect">
              <a:avLst/>
            </a:prstGeom>
            <a:solidFill>
              <a:srgbClr val="008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Create Engine Cycles with HILS</a:t>
              </a:r>
              <a:endParaRPr lang="en-US" sz="2000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743200" y="4267200"/>
              <a:ext cx="3657600" cy="609600"/>
            </a:xfrm>
            <a:prstGeom prst="roundRect">
              <a:avLst/>
            </a:prstGeom>
            <a:solidFill>
              <a:srgbClr val="008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Run Engine Tests at EPA</a:t>
              </a:r>
              <a:endParaRPr lang="en-US" sz="200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971800" y="5334000"/>
              <a:ext cx="2926080" cy="609600"/>
            </a:xfrm>
            <a:prstGeom prst="roundRect">
              <a:avLst/>
            </a:prstGeom>
            <a:solidFill>
              <a:srgbClr val="008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Analyze  Results</a:t>
              </a:r>
              <a:endParaRPr lang="en-US" sz="2000" b="1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03520" y="2971800"/>
              <a:ext cx="2926080" cy="609600"/>
            </a:xfrm>
            <a:prstGeom prst="roundRect">
              <a:avLst/>
            </a:prstGeom>
            <a:solidFill>
              <a:srgbClr val="008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Create Engine Cycles from Powertrain Tests</a:t>
              </a:r>
              <a:endParaRPr lang="en-US" sz="2000" b="1" dirty="0"/>
            </a:p>
          </p:txBody>
        </p:sp>
        <p:cxnSp>
          <p:nvCxnSpPr>
            <p:cNvPr id="19" name="Elbow Connector 18"/>
            <p:cNvCxnSpPr/>
            <p:nvPr/>
          </p:nvCxnSpPr>
          <p:spPr>
            <a:xfrm rot="5400000">
              <a:off x="3139440" y="1554480"/>
              <a:ext cx="640080" cy="2194560"/>
            </a:xfrm>
            <a:prstGeom prst="bentConnector3">
              <a:avLst>
                <a:gd name="adj1" fmla="val 50000"/>
              </a:avLst>
            </a:prstGeom>
            <a:ln w="31750">
              <a:solidFill>
                <a:srgbClr val="00823B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rot="16200000" flipH="1">
              <a:off x="5349240" y="1554481"/>
              <a:ext cx="640080" cy="2194560"/>
            </a:xfrm>
            <a:prstGeom prst="bentConnector3">
              <a:avLst>
                <a:gd name="adj1" fmla="val 50000"/>
              </a:avLst>
            </a:prstGeom>
            <a:ln w="31750">
              <a:solidFill>
                <a:srgbClr val="00823B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 rot="16200000" flipH="1">
              <a:off x="3093720" y="2849880"/>
              <a:ext cx="731520" cy="2194560"/>
            </a:xfrm>
            <a:prstGeom prst="bentConnector3">
              <a:avLst>
                <a:gd name="adj1" fmla="val 50000"/>
              </a:avLst>
            </a:prstGeom>
            <a:ln w="31750">
              <a:solidFill>
                <a:srgbClr val="00823B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5400000">
              <a:off x="5303520" y="2849879"/>
              <a:ext cx="731520" cy="2194560"/>
            </a:xfrm>
            <a:prstGeom prst="bentConnector3">
              <a:avLst>
                <a:gd name="adj1" fmla="val 50000"/>
              </a:avLst>
            </a:prstGeom>
            <a:ln w="31750">
              <a:solidFill>
                <a:srgbClr val="00823B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7" idx="2"/>
            </p:cNvCxnSpPr>
            <p:nvPr/>
          </p:nvCxnSpPr>
          <p:spPr>
            <a:xfrm>
              <a:off x="4572000" y="4876800"/>
              <a:ext cx="0" cy="457200"/>
            </a:xfrm>
            <a:prstGeom prst="straightConnector1">
              <a:avLst/>
            </a:prstGeom>
            <a:ln w="31750">
              <a:solidFill>
                <a:srgbClr val="00823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F1C22-A949-43D1-A9B5-0444946B2484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5539" name="Title 1"/>
          <p:cNvSpPr>
            <a:spLocks noGrp="1"/>
          </p:cNvSpPr>
          <p:nvPr>
            <p:ph type="title" idx="4294967295"/>
          </p:nvPr>
        </p:nvSpPr>
        <p:spPr>
          <a:xfrm>
            <a:off x="838200" y="838200"/>
            <a:ext cx="7620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Creating Cycles Using HILS</a:t>
            </a:r>
          </a:p>
        </p:txBody>
      </p:sp>
      <p:sp>
        <p:nvSpPr>
          <p:cNvPr id="6554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>
              <a:lnSpc>
                <a:spcPct val="125000"/>
              </a:lnSpc>
              <a:buNone/>
            </a:pPr>
            <a:r>
              <a:rPr lang="en-US" dirty="0" smtClean="0"/>
              <a:t>Integrate the HCM from powertrain tested at EPA with FPT’s HILS bench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Update CAN messages for the hybrid control module (HCM) that is part of the powertrain (need support from hybrid manufacturer )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Generate engine model parameters according to A.9.8.3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Run HILS and check that the engine cycle passes validation criteria in A.9.5.8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Rerun HILS if validation criteria is not met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F1C22-A949-43D1-A9B5-0444946B2484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5539" name="Title 1"/>
          <p:cNvSpPr>
            <a:spLocks noGrp="1"/>
          </p:cNvSpPr>
          <p:nvPr>
            <p:ph type="title" idx="4294967295"/>
          </p:nvPr>
        </p:nvSpPr>
        <p:spPr>
          <a:xfrm>
            <a:off x="838200" y="838200"/>
            <a:ext cx="7620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Creating Cycle from Powertrain Test</a:t>
            </a:r>
          </a:p>
        </p:txBody>
      </p:sp>
      <p:sp>
        <p:nvSpPr>
          <p:cNvPr id="6554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Use CAN data to extract engine speed/load operation from powertrain tests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Create engine cycle by modifying engine speed/load cycle while staying within the criteria of A.9.5.8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702CD-530A-4660-A2C7-4D7336A8597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6563" name="Title 1"/>
          <p:cNvSpPr>
            <a:spLocks noGrp="1"/>
          </p:cNvSpPr>
          <p:nvPr>
            <p:ph type="title" idx="4294967295"/>
          </p:nvPr>
        </p:nvSpPr>
        <p:spPr>
          <a:xfrm>
            <a:off x="838200" y="838200"/>
            <a:ext cx="7620000" cy="990600"/>
          </a:xfrm>
        </p:spPr>
        <p:txBody>
          <a:bodyPr/>
          <a:lstStyle/>
          <a:p>
            <a:pPr eaLnBrk="1" hangingPunct="1"/>
            <a:r>
              <a:rPr lang="en-US" smtClean="0"/>
              <a:t>Test Article</a:t>
            </a:r>
          </a:p>
        </p:txBody>
      </p:sp>
      <p:sp>
        <p:nvSpPr>
          <p:cNvPr id="6656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r>
              <a:rPr lang="en-US" dirty="0" smtClean="0"/>
              <a:t>Eaton parallel hybrid transmission with 6 speed AMT</a:t>
            </a:r>
          </a:p>
          <a:p>
            <a:r>
              <a:rPr lang="en-US" dirty="0" smtClean="0"/>
              <a:t>2010 Cummins ISB 200hp</a:t>
            </a:r>
          </a:p>
        </p:txBody>
      </p:sp>
      <p:pic>
        <p:nvPicPr>
          <p:cNvPr id="66565" name="Picture 3" descr="Hybrid Set Up in Test Cell Back View.jpg"/>
          <p:cNvPicPr>
            <a:picLocks noChangeAspect="1"/>
          </p:cNvPicPr>
          <p:nvPr/>
        </p:nvPicPr>
        <p:blipFill>
          <a:blip r:embed="rId2" cstate="print"/>
          <a:srcRect t="19743" b="14807"/>
          <a:stretch>
            <a:fillRect/>
          </a:stretch>
        </p:blipFill>
        <p:spPr bwMode="auto">
          <a:xfrm>
            <a:off x="1371600" y="3352800"/>
            <a:ext cx="61722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4875D-A32E-4A0B-95FE-C3C1820F9D24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7587" name="Title 1"/>
          <p:cNvSpPr>
            <a:spLocks noGrp="1"/>
          </p:cNvSpPr>
          <p:nvPr>
            <p:ph type="title" idx="4294967295"/>
          </p:nvPr>
        </p:nvSpPr>
        <p:spPr>
          <a:xfrm>
            <a:off x="838200" y="838200"/>
            <a:ext cx="7620000" cy="990600"/>
          </a:xfrm>
        </p:spPr>
        <p:txBody>
          <a:bodyPr/>
          <a:lstStyle/>
          <a:p>
            <a:pPr eaLnBrk="1" hangingPunct="1"/>
            <a:r>
              <a:rPr lang="en-US" smtClean="0"/>
              <a:t>Vehicle Parameters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19400" y="3598863"/>
          <a:ext cx="3581400" cy="1682496"/>
        </p:xfrm>
        <a:graphic>
          <a:graphicData uri="http://schemas.openxmlformats.org/drawingml/2006/table">
            <a:tbl>
              <a:tblPr/>
              <a:tblGrid>
                <a:gridCol w="1685364"/>
                <a:gridCol w="1896036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m (kg)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11315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A (m^2)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Times New Roman"/>
                          <a:cs typeface="Times New Roman"/>
                        </a:rPr>
                        <a:t>6.669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Cr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Times New Roman"/>
                          <a:cs typeface="Times New Roman"/>
                        </a:rPr>
                        <a:t>0.00669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Cd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+mn-lt"/>
                          <a:ea typeface="Times New Roman"/>
                          <a:cs typeface="Times New Roman"/>
                        </a:rPr>
                        <a:t>0.6235</a:t>
                      </a:r>
                      <a:endParaRPr lang="en-US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905000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defRPr/>
            </a:pPr>
            <a:r>
              <a:rPr lang="en-US" sz="2800" kern="0" dirty="0" smtClean="0">
                <a:latin typeface="+mn-lt"/>
                <a:ea typeface="+mn-ea"/>
                <a:cs typeface="+mn-cs"/>
              </a:rPr>
              <a:t>Vehicle parameters were calculated following subparagraphs of </a:t>
            </a:r>
            <a:r>
              <a:rPr lang="en-US" sz="2800" dirty="0" smtClean="0"/>
              <a:t>A.9.5.4.2.2 using hybrid powertrain rated power of 156.7 kW</a:t>
            </a:r>
            <a:endParaRPr lang="en-US" sz="2800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24343-D760-4A78-8832-4F8AC487C4C4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8611" name="Title 1"/>
          <p:cNvSpPr>
            <a:spLocks noGrp="1"/>
          </p:cNvSpPr>
          <p:nvPr>
            <p:ph type="title" idx="4294967295"/>
          </p:nvPr>
        </p:nvSpPr>
        <p:spPr>
          <a:xfrm>
            <a:off x="838200" y="838200"/>
            <a:ext cx="7620000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PowertrainTesting</a:t>
            </a:r>
            <a:endParaRPr lang="en-US" dirty="0" smtClean="0"/>
          </a:p>
        </p:txBody>
      </p:sp>
      <p:sp>
        <p:nvSpPr>
          <p:cNvPr id="686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r>
              <a:rPr lang="en-US" dirty="0" smtClean="0"/>
              <a:t>Cold and hot start WHVC tests</a:t>
            </a:r>
          </a:p>
          <a:p>
            <a:pPr lvl="1"/>
            <a:r>
              <a:rPr lang="en-US" dirty="0" smtClean="0"/>
              <a:t>3 repeats</a:t>
            </a:r>
          </a:p>
          <a:p>
            <a:pPr lvl="1"/>
            <a:r>
              <a:rPr lang="en-US" dirty="0" smtClean="0"/>
              <a:t>2 axle ratios</a:t>
            </a:r>
          </a:p>
          <a:p>
            <a:r>
              <a:rPr lang="en-US" dirty="0" smtClean="0"/>
              <a:t>Run rated power test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2133600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59925-8359-48DC-8B00-4F9535934320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9635" name="Title 1"/>
          <p:cNvSpPr>
            <a:spLocks noGrp="1"/>
          </p:cNvSpPr>
          <p:nvPr>
            <p:ph type="title" idx="4294967295"/>
          </p:nvPr>
        </p:nvSpPr>
        <p:spPr>
          <a:xfrm>
            <a:off x="838200" y="838200"/>
            <a:ext cx="7620000" cy="990600"/>
          </a:xfrm>
        </p:spPr>
        <p:txBody>
          <a:bodyPr/>
          <a:lstStyle/>
          <a:p>
            <a:pPr eaLnBrk="1" hangingPunct="1"/>
            <a:r>
              <a:rPr lang="en-US" smtClean="0"/>
              <a:t>Engine Testing</a:t>
            </a:r>
          </a:p>
        </p:txBody>
      </p:sp>
      <p:sp>
        <p:nvSpPr>
          <p:cNvPr id="6963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Cycles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Option 1: Engine cycles created using HILS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Option 2: Engine cycles taken from powertrain tests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Cold and Hot Start Tests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3 repeats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2 engine cycles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PA Theme1">
  <a:themeElements>
    <a:clrScheme name="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EPA Theme1">
  <a:themeElements>
    <a:clrScheme name="9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EPA Theme1">
  <a:themeElements>
    <a:clrScheme name="10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EPA Theme1">
  <a:themeElements>
    <a:clrScheme name="11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EPA Theme1">
  <a:themeElements>
    <a:clrScheme name="12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EPA Theme1">
  <a:themeElements>
    <a:clrScheme name="13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EPA Theme1">
  <a:themeElements>
    <a:clrScheme name="14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EPA Theme1">
  <a:themeElements>
    <a:clrScheme name="15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EPA Theme1">
  <a:themeElements>
    <a:clrScheme name="16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EPA Theme1">
  <a:themeElements>
    <a:clrScheme name="17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EPA Theme1">
  <a:themeElements>
    <a:clrScheme name="18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PA Theme1">
  <a:themeElements>
    <a:clrScheme name="1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EPA Theme1">
  <a:themeElements>
    <a:clrScheme name="19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9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EPA Theme1">
  <a:themeElements>
    <a:clrScheme name="20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EPA Theme1">
  <a:themeElements>
    <a:clrScheme name="21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EPA Theme1">
  <a:themeElements>
    <a:clrScheme name="22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2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EPA Theme1">
  <a:themeElements>
    <a:clrScheme name="23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3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EPA Theme1">
  <a:themeElements>
    <a:clrScheme name="24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4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EPA Theme1">
  <a:themeElements>
    <a:clrScheme name="25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5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EPA Theme1">
  <a:themeElements>
    <a:clrScheme name="26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6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EPA Theme1">
  <a:themeElements>
    <a:clrScheme name="27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EPA Theme1">
  <a:themeElements>
    <a:clrScheme name="28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8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PA Theme1">
  <a:themeElements>
    <a:clrScheme name="2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EPA Theme1">
  <a:themeElements>
    <a:clrScheme name="29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9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EPA Theme1">
  <a:themeElements>
    <a:clrScheme name="30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0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0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EPA Theme1">
  <a:themeElements>
    <a:clrScheme name="31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1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EPA Theme1">
  <a:themeElements>
    <a:clrScheme name="32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2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2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EPA Theme1">
  <a:themeElements>
    <a:clrScheme name="33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EPA Theme1">
  <a:themeElements>
    <a:clrScheme name="34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4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4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EPA Theme1">
  <a:themeElements>
    <a:clrScheme name="35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5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5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EPA Theme1">
  <a:themeElements>
    <a:clrScheme name="36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6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6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EPA Theme1">
  <a:themeElements>
    <a:clrScheme name="37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EPA Theme1">
  <a:themeElements>
    <a:clrScheme name="38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8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8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PA Theme1">
  <a:themeElements>
    <a:clrScheme name="3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EPA Theme1">
  <a:themeElements>
    <a:clrScheme name="39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9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9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9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9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EPA Theme1">
  <a:themeElements>
    <a:clrScheme name="40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0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0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0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0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0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0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0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0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EPA Theme1">
  <a:themeElements>
    <a:clrScheme name="41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1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1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1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1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EPA Theme1">
  <a:themeElements>
    <a:clrScheme name="42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2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2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2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2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2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2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2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2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2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EPA Theme1">
  <a:themeElements>
    <a:clrScheme name="43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3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3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3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3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3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3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3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3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EPA Theme1">
  <a:themeElements>
    <a:clrScheme name="44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4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4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4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4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4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4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4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EPA Theme1">
  <a:themeElements>
    <a:clrScheme name="45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5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5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EPA Theme1">
  <a:themeElements>
    <a:clrScheme name="46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6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6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6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6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6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6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6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6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EPA Theme1">
  <a:themeElements>
    <a:clrScheme name="47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7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7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7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7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7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7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7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7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7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7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7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7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7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EPA Theme1">
  <a:themeElements>
    <a:clrScheme name="48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8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8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8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8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8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8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8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8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8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8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8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8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8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EPA Theme1">
  <a:themeElements>
    <a:clrScheme name="4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EPA Theme1">
  <a:themeElements>
    <a:clrScheme name="49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9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9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9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9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9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9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9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9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9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9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9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9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9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EPA Theme1">
  <a:themeElements>
    <a:clrScheme name="50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0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0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0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0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0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0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0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0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0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0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0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0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0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EPA Theme1">
  <a:themeElements>
    <a:clrScheme name="51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1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1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1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1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1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1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1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1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1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1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1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1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1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EPA Theme1">
  <a:themeElements>
    <a:clrScheme name="52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2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2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2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2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2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2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2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2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2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2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2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2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2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EPA Theme1">
  <a:themeElements>
    <a:clrScheme name="53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3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3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3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3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3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3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3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3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3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3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3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3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3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EPA Theme1">
  <a:themeElements>
    <a:clrScheme name="54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4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EPA Theme1">
  <a:themeElements>
    <a:clrScheme name="55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5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5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5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5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5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5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5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5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5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5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5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5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5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EPA Theme1">
  <a:themeElements>
    <a:clrScheme name="56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6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6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EPA Theme1">
  <a:themeElements>
    <a:clrScheme name="57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7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EPA Theme1">
  <a:themeElements>
    <a:clrScheme name="58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8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EPA Theme1">
  <a:themeElements>
    <a:clrScheme name="5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EPA Theme1">
  <a:themeElements>
    <a:clrScheme name="59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9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9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9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9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9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9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9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EPA Theme1">
  <a:themeElements>
    <a:clrScheme name="60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0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0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0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0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0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0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0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0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EPA Theme1">
  <a:themeElements>
    <a:clrScheme name="6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EPA Theme1">
  <a:themeElements>
    <a:clrScheme name="7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EPA Theme1">
  <a:themeElements>
    <a:clrScheme name="8_EPA 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EPA Theme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EPA 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EPA 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EPA 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EPA 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EPA 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EPA 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EPA 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EPA 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EPA 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EPA 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EPA 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EPA 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2_EPA Theme1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2_EPA Theme1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epa1</Template>
  <TotalTime>4082</TotalTime>
  <Words>428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61</vt:i4>
      </vt:variant>
      <vt:variant>
        <vt:lpstr>Slide Titles</vt:lpstr>
      </vt:variant>
      <vt:variant>
        <vt:i4>10</vt:i4>
      </vt:variant>
    </vt:vector>
  </HeadingPairs>
  <TitlesOfParts>
    <vt:vector size="71" baseType="lpstr">
      <vt:lpstr>EPA Theme1</vt:lpstr>
      <vt:lpstr>1_EPA Theme1</vt:lpstr>
      <vt:lpstr>2_EPA Theme1</vt:lpstr>
      <vt:lpstr>3_EPA Theme1</vt:lpstr>
      <vt:lpstr>4_EPA Theme1</vt:lpstr>
      <vt:lpstr>5_EPA Theme1</vt:lpstr>
      <vt:lpstr>6_EPA Theme1</vt:lpstr>
      <vt:lpstr>7_EPA Theme1</vt:lpstr>
      <vt:lpstr>8_EPA Theme1</vt:lpstr>
      <vt:lpstr>9_EPA Theme1</vt:lpstr>
      <vt:lpstr>10_EPA Theme1</vt:lpstr>
      <vt:lpstr>11_EPA Theme1</vt:lpstr>
      <vt:lpstr>12_EPA Theme1</vt:lpstr>
      <vt:lpstr>13_EPA Theme1</vt:lpstr>
      <vt:lpstr>14_EPA Theme1</vt:lpstr>
      <vt:lpstr>15_EPA Theme1</vt:lpstr>
      <vt:lpstr>16_EPA Theme1</vt:lpstr>
      <vt:lpstr>17_EPA Theme1</vt:lpstr>
      <vt:lpstr>18_EPA Theme1</vt:lpstr>
      <vt:lpstr>19_EPA Theme1</vt:lpstr>
      <vt:lpstr>20_EPA Theme1</vt:lpstr>
      <vt:lpstr>21_EPA Theme1</vt:lpstr>
      <vt:lpstr>22_EPA Theme1</vt:lpstr>
      <vt:lpstr>23_EPA Theme1</vt:lpstr>
      <vt:lpstr>24_EPA Theme1</vt:lpstr>
      <vt:lpstr>25_EPA Theme1</vt:lpstr>
      <vt:lpstr>26_EPA Theme1</vt:lpstr>
      <vt:lpstr>27_EPA Theme1</vt:lpstr>
      <vt:lpstr>28_EPA Theme1</vt:lpstr>
      <vt:lpstr>29_EPA Theme1</vt:lpstr>
      <vt:lpstr>30_EPA Theme1</vt:lpstr>
      <vt:lpstr>31_EPA Theme1</vt:lpstr>
      <vt:lpstr>32_EPA Theme1</vt:lpstr>
      <vt:lpstr>33_EPA Theme1</vt:lpstr>
      <vt:lpstr>34_EPA Theme1</vt:lpstr>
      <vt:lpstr>35_EPA Theme1</vt:lpstr>
      <vt:lpstr>36_EPA Theme1</vt:lpstr>
      <vt:lpstr>37_EPA Theme1</vt:lpstr>
      <vt:lpstr>38_EPA Theme1</vt:lpstr>
      <vt:lpstr>39_EPA Theme1</vt:lpstr>
      <vt:lpstr>40_EPA Theme1</vt:lpstr>
      <vt:lpstr>41_EPA Theme1</vt:lpstr>
      <vt:lpstr>42_EPA Theme1</vt:lpstr>
      <vt:lpstr>43_EPA Theme1</vt:lpstr>
      <vt:lpstr>44_EPA Theme1</vt:lpstr>
      <vt:lpstr>45_EPA Theme1</vt:lpstr>
      <vt:lpstr>46_EPA Theme1</vt:lpstr>
      <vt:lpstr>47_EPA Theme1</vt:lpstr>
      <vt:lpstr>48_EPA Theme1</vt:lpstr>
      <vt:lpstr>49_EPA Theme1</vt:lpstr>
      <vt:lpstr>50_EPA Theme1</vt:lpstr>
      <vt:lpstr>51_EPA Theme1</vt:lpstr>
      <vt:lpstr>52_EPA Theme1</vt:lpstr>
      <vt:lpstr>53_EPA Theme1</vt:lpstr>
      <vt:lpstr>54_EPA Theme1</vt:lpstr>
      <vt:lpstr>55_EPA Theme1</vt:lpstr>
      <vt:lpstr>56_EPA Theme1</vt:lpstr>
      <vt:lpstr>57_EPA Theme1</vt:lpstr>
      <vt:lpstr>58_EPA Theme1</vt:lpstr>
      <vt:lpstr>59_EPA Theme1</vt:lpstr>
      <vt:lpstr>60_EPA Theme1</vt:lpstr>
      <vt:lpstr>Comparison of Heavy Duty Hybrid Test Procedures Drafted in GTR n4</vt:lpstr>
      <vt:lpstr>Goals of the Comparison</vt:lpstr>
      <vt:lpstr> Overview of the Comparison</vt:lpstr>
      <vt:lpstr>Creating Cycles Using HILS</vt:lpstr>
      <vt:lpstr>Creating Cycle from Powertrain Test</vt:lpstr>
      <vt:lpstr>Test Article</vt:lpstr>
      <vt:lpstr>Vehicle Parameters</vt:lpstr>
      <vt:lpstr>PowertrainTesting</vt:lpstr>
      <vt:lpstr>Engine Testing</vt:lpstr>
      <vt:lpstr>Status of the Comparison</vt:lpstr>
    </vt:vector>
  </TitlesOfParts>
  <Company>US-EPA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JSANCH03</dc:creator>
  <cp:lastModifiedBy>Guichard</cp:lastModifiedBy>
  <cp:revision>138</cp:revision>
  <dcterms:created xsi:type="dcterms:W3CDTF">2012-03-06T21:07:10Z</dcterms:created>
  <dcterms:modified xsi:type="dcterms:W3CDTF">2015-01-14T09:08:19Z</dcterms:modified>
</cp:coreProperties>
</file>