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66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59" autoAdjust="0"/>
    <p:restoredTop sz="94581" autoAdjust="0"/>
  </p:normalViewPr>
  <p:slideViewPr>
    <p:cSldViewPr>
      <p:cViewPr varScale="1">
        <p:scale>
          <a:sx n="106" d="100"/>
          <a:sy n="106" d="100"/>
        </p:scale>
        <p:origin x="-160" y="-1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5/1/14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necessary.</a:t>
            </a:r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13-16 January 2015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dirty="0" smtClean="0"/>
              <a:t>17 </a:t>
            </a:r>
            <a:r>
              <a:rPr lang="en-GB" sz="1800" b="1" smtClean="0"/>
              <a:t>October </a:t>
            </a:r>
            <a:r>
              <a:rPr lang="en-GB" sz="1800" b="1" smtClean="0"/>
              <a:t>2015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GRPE-69-05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– 6 June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176</Words>
  <Application>Microsoft Macintosh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 G</cp:lastModifiedBy>
  <cp:revision>128</cp:revision>
  <cp:lastPrinted>2014-03-30T15:01:41Z</cp:lastPrinted>
  <dcterms:created xsi:type="dcterms:W3CDTF">2014-05-01T14:53:07Z</dcterms:created>
  <dcterms:modified xsi:type="dcterms:W3CDTF">2014-05-01T14:53:45Z</dcterms:modified>
</cp:coreProperties>
</file>