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92" r:id="rId2"/>
    <p:sldId id="293" r:id="rId3"/>
    <p:sldId id="294" r:id="rId4"/>
    <p:sldId id="295" r:id="rId5"/>
    <p:sldId id="277" r:id="rId6"/>
    <p:sldId id="278" r:id="rId7"/>
    <p:sldId id="296" r:id="rId8"/>
    <p:sldId id="297" r:id="rId9"/>
    <p:sldId id="298" r:id="rId1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0" autoAdjust="0"/>
    <p:restoredTop sz="97041" autoAdjust="0"/>
  </p:normalViewPr>
  <p:slideViewPr>
    <p:cSldViewPr>
      <p:cViewPr>
        <p:scale>
          <a:sx n="100" d="100"/>
          <a:sy n="100" d="100"/>
        </p:scale>
        <p:origin x="-2022" y="-642"/>
      </p:cViewPr>
      <p:guideLst>
        <p:guide orient="horz" pos="216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omioka-t55y2\Desktop\JASIC%20&#38598;&#35336;&#32080;&#26524;&#65288;&#24460;&#20889;&#37857;&#38306;&#20418;&#65289;_&#12464;&#12521;&#12501;_&#20816;&#23798;&#12373;&#1243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100" b="0" i="0" u="none" strike="noStrike" baseline="0">
                <a:solidFill>
                  <a:srgbClr val="000000"/>
                </a:solidFill>
                <a:latin typeface="ＭＳ Ｐゴシック"/>
                <a:ea typeface="ＭＳ Ｐゴシック"/>
                <a:cs typeface="ＭＳ Ｐゴシック"/>
              </a:defRPr>
            </a:pPr>
            <a:r>
              <a:rPr lang="en-US" altLang="ja-JP" sz="1400" b="1" i="0" u="sng" kern="1200" baseline="0" dirty="0" smtClean="0">
                <a:solidFill>
                  <a:srgbClr val="000000"/>
                </a:solidFill>
                <a:effectLst/>
                <a:latin typeface="+mn-lt"/>
                <a:ea typeface="ＭＳ Ｐゴシック"/>
                <a:cs typeface="ＭＳ Ｐゴシック"/>
              </a:rPr>
              <a:t>All Accidents (Fatal, Serious Injury, Minor Injury)</a:t>
            </a:r>
            <a:endParaRPr lang="ja-JP" altLang="ja-JP" sz="1400" dirty="0">
              <a:effectLst/>
              <a:latin typeface="+mn-lt"/>
            </a:endParaRPr>
          </a:p>
        </c:rich>
      </c:tx>
      <c:layout>
        <c:manualLayout>
          <c:xMode val="edge"/>
          <c:yMode val="edge"/>
          <c:x val="7.644531042444563E-3"/>
          <c:y val="6.8486568194997413E-3"/>
        </c:manualLayout>
      </c:layout>
      <c:overlay val="0"/>
      <c:spPr>
        <a:noFill/>
        <a:ln w="25400">
          <a:noFill/>
        </a:ln>
      </c:spPr>
    </c:title>
    <c:autoTitleDeleted val="0"/>
    <c:plotArea>
      <c:layout>
        <c:manualLayout>
          <c:layoutTarget val="inner"/>
          <c:xMode val="edge"/>
          <c:yMode val="edge"/>
          <c:x val="8.6453256401462647E-2"/>
          <c:y val="0.1085940563616275"/>
          <c:w val="0.84738229568695256"/>
          <c:h val="0.80463641206767311"/>
        </c:manualLayout>
      </c:layout>
      <c:lineChart>
        <c:grouping val="standard"/>
        <c:varyColors val="0"/>
        <c:ser>
          <c:idx val="1"/>
          <c:order val="0"/>
          <c:tx>
            <c:strRef>
              <c:f>直前直左鏡に係わる事故!$C$59</c:f>
              <c:strCache>
                <c:ptCount val="1"/>
                <c:pt idx="0">
                  <c:v>SUV/ミニバン</c:v>
                </c:pt>
              </c:strCache>
            </c:strRef>
          </c:tx>
          <c:cat>
            <c:numRef>
              <c:f>直前直左鏡に係わる事故!$E$49:$M$49</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直前直左鏡に係わる事故!$E$59:$M$59</c:f>
              <c:numCache>
                <c:formatCode>General</c:formatCode>
                <c:ptCount val="9"/>
                <c:pt idx="0">
                  <c:v>1397</c:v>
                </c:pt>
                <c:pt idx="1">
                  <c:v>1336</c:v>
                </c:pt>
                <c:pt idx="2">
                  <c:v>1207</c:v>
                </c:pt>
                <c:pt idx="3">
                  <c:v>1158</c:v>
                </c:pt>
                <c:pt idx="4">
                  <c:v>1036</c:v>
                </c:pt>
                <c:pt idx="5">
                  <c:v>996</c:v>
                </c:pt>
                <c:pt idx="6">
                  <c:v>928</c:v>
                </c:pt>
                <c:pt idx="7">
                  <c:v>961</c:v>
                </c:pt>
                <c:pt idx="8">
                  <c:v>923</c:v>
                </c:pt>
              </c:numCache>
            </c:numRef>
          </c:val>
          <c:smooth val="0"/>
        </c:ser>
        <c:dLbls>
          <c:showLegendKey val="0"/>
          <c:showVal val="0"/>
          <c:showCatName val="0"/>
          <c:showSerName val="0"/>
          <c:showPercent val="0"/>
          <c:showBubbleSize val="0"/>
        </c:dLbls>
        <c:marker val="1"/>
        <c:smooth val="0"/>
        <c:axId val="137849856"/>
        <c:axId val="113157824"/>
      </c:lineChart>
      <c:catAx>
        <c:axId val="13784985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lang="ja-JP" sz="1100" b="0" i="0" u="none" strike="noStrike" baseline="0">
                <a:solidFill>
                  <a:srgbClr val="000000"/>
                </a:solidFill>
                <a:latin typeface="ＭＳ Ｐゴシック"/>
                <a:ea typeface="ＭＳ Ｐゴシック"/>
                <a:cs typeface="ＭＳ Ｐゴシック"/>
              </a:defRPr>
            </a:pPr>
            <a:endParaRPr lang="en-US"/>
          </a:p>
        </c:txPr>
        <c:crossAx val="113157824"/>
        <c:crosses val="autoZero"/>
        <c:auto val="1"/>
        <c:lblAlgn val="ctr"/>
        <c:lblOffset val="100"/>
        <c:tickLblSkip val="1"/>
        <c:tickMarkSkip val="1"/>
        <c:noMultiLvlLbl val="0"/>
      </c:catAx>
      <c:valAx>
        <c:axId val="113157824"/>
        <c:scaling>
          <c:orientation val="minMax"/>
        </c:scaling>
        <c:delete val="0"/>
        <c:axPos val="l"/>
        <c:majorGridlines>
          <c:spPr>
            <a:ln w="3175">
              <a:solidFill>
                <a:srgbClr val="000000"/>
              </a:solidFill>
              <a:prstDash val="solid"/>
            </a:ln>
          </c:spPr>
        </c:majorGridlines>
        <c:title>
          <c:tx>
            <c:rich>
              <a:bodyPr rot="-5400000" vert="horz"/>
              <a:lstStyle/>
              <a:p>
                <a:pPr algn="ctr">
                  <a:defRPr lang="ja-JP" sz="1100" b="0" i="0" u="none" strike="noStrike" baseline="0">
                    <a:solidFill>
                      <a:srgbClr val="000000"/>
                    </a:solidFill>
                    <a:latin typeface="ＭＳ Ｐゴシック"/>
                    <a:ea typeface="ＭＳ Ｐゴシック"/>
                    <a:cs typeface="ＭＳ Ｐゴシック"/>
                  </a:defRPr>
                </a:pPr>
                <a:r>
                  <a:rPr lang="en-US" altLang="ja-JP" sz="1100" b="0" i="0" kern="1200" baseline="0" dirty="0" smtClean="0">
                    <a:solidFill>
                      <a:srgbClr val="000000"/>
                    </a:solidFill>
                    <a:effectLst/>
                    <a:latin typeface="+mn-lt"/>
                    <a:ea typeface="ＭＳ Ｐゴシック"/>
                    <a:cs typeface="ＭＳ Ｐゴシック"/>
                  </a:rPr>
                  <a:t>No. of accidents</a:t>
                </a:r>
                <a:endParaRPr lang="ja-JP" altLang="ja-JP" sz="1100" dirty="0">
                  <a:effectLst/>
                  <a:latin typeface="+mn-lt"/>
                </a:endParaRPr>
              </a:p>
            </c:rich>
          </c:tx>
          <c:layout>
            <c:manualLayout>
              <c:xMode val="edge"/>
              <c:yMode val="edge"/>
              <c:x val="1.9796417044519073E-3"/>
              <c:y val="0.41900188495953805"/>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lang="ja-JP" sz="1100" b="0" i="0" u="none" strike="noStrike" baseline="0">
                <a:solidFill>
                  <a:srgbClr val="000000"/>
                </a:solidFill>
                <a:latin typeface="ＭＳ Ｐゴシック"/>
                <a:ea typeface="ＭＳ Ｐゴシック"/>
                <a:cs typeface="ＭＳ Ｐゴシック"/>
              </a:defRPr>
            </a:pPr>
            <a:endParaRPr lang="en-US"/>
          </a:p>
        </c:txPr>
        <c:crossAx val="137849856"/>
        <c:crosses val="autoZero"/>
        <c:crossBetween val="between"/>
      </c:valAx>
      <c:spPr>
        <a:solidFill>
          <a:schemeClr val="accent5">
            <a:lumMod val="20000"/>
            <a:lumOff val="80000"/>
          </a:schemeClr>
        </a:solidFill>
        <a:ln w="12700">
          <a:solidFill>
            <a:srgbClr val="808080"/>
          </a:solidFill>
          <a:prstDash val="solid"/>
        </a:ln>
      </c:spPr>
    </c:plotArea>
    <c:legend>
      <c:legendPos val="r"/>
      <c:legendEntry>
        <c:idx val="0"/>
        <c:txPr>
          <a:bodyPr/>
          <a:lstStyle/>
          <a:p>
            <a:pPr>
              <a:defRPr sz="1010" b="0" i="0" u="none" strike="noStrike" baseline="0">
                <a:solidFill>
                  <a:schemeClr val="bg1"/>
                </a:solidFill>
                <a:latin typeface="ＭＳ Ｐゴシック"/>
                <a:ea typeface="ＭＳ Ｐゴシック"/>
                <a:cs typeface="ＭＳ Ｐゴシック"/>
              </a:defRPr>
            </a:pPr>
            <a:endParaRPr lang="en-US"/>
          </a:p>
        </c:txPr>
      </c:legendEntry>
      <c:layout>
        <c:manualLayout>
          <c:xMode val="edge"/>
          <c:yMode val="edge"/>
          <c:x val="0.59774412142612265"/>
          <c:y val="0.12548544392356781"/>
          <c:w val="0.2253874918774455"/>
          <c:h val="5.1799496346740734E-2"/>
        </c:manualLayout>
      </c:layout>
      <c:overlay val="0"/>
      <c:spPr>
        <a:solidFill>
          <a:srgbClr val="FFFFFF"/>
        </a:solidFill>
        <a:ln w="3175">
          <a:solidFill>
            <a:srgbClr val="000000"/>
          </a:solidFill>
          <a:prstDash val="solid"/>
        </a:ln>
      </c:spPr>
      <c:txPr>
        <a:bodyPr/>
        <a:lstStyle/>
        <a:p>
          <a:pPr>
            <a:defRPr lang="ja-JP" sz="1010" b="0" i="0" u="none" strike="noStrike" baseline="0">
              <a:solidFill>
                <a:srgbClr val="000000"/>
              </a:solidFill>
              <a:latin typeface="ＭＳ Ｐゴシック"/>
              <a:ea typeface="ＭＳ Ｐゴシック"/>
              <a:cs typeface="ＭＳ Ｐゴシック"/>
            </a:defRPr>
          </a:pPr>
          <a:endParaRPr lang="en-US"/>
        </a:p>
      </c:txPr>
    </c:legend>
    <c:plotVisOnly val="1"/>
    <c:dispBlanksAs val="gap"/>
    <c:showDLblsOverMax val="0"/>
  </c:chart>
  <c:spPr>
    <a:noFill/>
    <a:ln w="19050" cmpd="sng">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0.48913</cdr:x>
      <cdr:y>0.74691</cdr:y>
    </cdr:from>
    <cdr:to>
      <cdr:x>0.70652</cdr:x>
      <cdr:y>0.85229</cdr:y>
    </cdr:to>
    <cdr:sp macro="" textlink="">
      <cdr:nvSpPr>
        <cdr:cNvPr id="3" name="四角形吹き出し 2"/>
        <cdr:cNvSpPr/>
      </cdr:nvSpPr>
      <cdr:spPr>
        <a:xfrm xmlns:a="http://schemas.openxmlformats.org/drawingml/2006/main">
          <a:off x="3240357" y="2681801"/>
          <a:ext cx="1440163" cy="378370"/>
        </a:xfrm>
        <a:prstGeom xmlns:a="http://schemas.openxmlformats.org/drawingml/2006/main" prst="wedgeRectCallout">
          <a:avLst>
            <a:gd name="adj1" fmla="val -83331"/>
            <a:gd name="adj2" fmla="val -28020"/>
          </a:avLst>
        </a:prstGeom>
        <a:solidFill xmlns:a="http://schemas.openxmlformats.org/drawingml/2006/main">
          <a:srgbClr val="FC10C9"/>
        </a:solidFill>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kumimoji="1" lang="en-US" altLang="ja-JP" dirty="0"/>
            <a:t>Regulation applied to all vehicles</a:t>
          </a:r>
          <a:endParaRPr kumimoji="1" lang="ja-JP" altLang="en-US" dirty="0"/>
        </a:p>
      </cdr:txBody>
    </cdr:sp>
  </cdr:relSizeAnchor>
  <cdr:relSizeAnchor xmlns:cdr="http://schemas.openxmlformats.org/drawingml/2006/chartDrawing">
    <cdr:from>
      <cdr:x>0.41368</cdr:x>
      <cdr:y>0.10602</cdr:y>
    </cdr:from>
    <cdr:to>
      <cdr:x>0.41733</cdr:x>
      <cdr:y>0.91087</cdr:y>
    </cdr:to>
    <cdr:sp macro="" textlink="">
      <cdr:nvSpPr>
        <cdr:cNvPr id="4" name="直線コネクタ 3"/>
        <cdr:cNvSpPr/>
      </cdr:nvSpPr>
      <cdr:spPr>
        <a:xfrm xmlns:a="http://schemas.openxmlformats.org/drawingml/2006/main" flipH="1">
          <a:off x="2740518" y="380659"/>
          <a:ext cx="24180" cy="2889836"/>
        </a:xfrm>
        <a:prstGeom xmlns:a="http://schemas.openxmlformats.org/drawingml/2006/main" prst="line">
          <a:avLst/>
        </a:prstGeom>
        <a:noFill xmlns:a="http://schemas.openxmlformats.org/drawingml/2006/main"/>
        <a:ln xmlns:a="http://schemas.openxmlformats.org/drawingml/2006/main" w="38100" cap="flat" cmpd="sng" algn="ctr">
          <a:solidFill>
            <a:srgbClr val="FF0000"/>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ja-JP"/>
        </a:p>
      </cdr:txBody>
    </cdr:sp>
  </cdr:relSizeAnchor>
  <cdr:relSizeAnchor xmlns:cdr="http://schemas.openxmlformats.org/drawingml/2006/chartDrawing">
    <cdr:from>
      <cdr:x>0.22577</cdr:x>
      <cdr:y>0.10814</cdr:y>
    </cdr:from>
    <cdr:to>
      <cdr:x>0.22942</cdr:x>
      <cdr:y>0.91299</cdr:y>
    </cdr:to>
    <cdr:sp macro="" textlink="">
      <cdr:nvSpPr>
        <cdr:cNvPr id="5" name="直線コネクタ 4"/>
        <cdr:cNvSpPr/>
      </cdr:nvSpPr>
      <cdr:spPr>
        <a:xfrm xmlns:a="http://schemas.openxmlformats.org/drawingml/2006/main" flipH="1">
          <a:off x="1495672" y="388268"/>
          <a:ext cx="24180" cy="2889836"/>
        </a:xfrm>
        <a:prstGeom xmlns:a="http://schemas.openxmlformats.org/drawingml/2006/main" prst="line">
          <a:avLst/>
        </a:prstGeom>
        <a:noFill xmlns:a="http://schemas.openxmlformats.org/drawingml/2006/main"/>
        <a:ln xmlns:a="http://schemas.openxmlformats.org/drawingml/2006/main" w="38100" cap="flat" cmpd="sng" algn="ctr">
          <a:solidFill>
            <a:srgbClr val="0070C0"/>
          </a:solidFill>
          <a:prstDash val="sys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ea typeface="ＭＳ Ｐゴシック"/>
            </a:defRPr>
          </a:lvl1pPr>
          <a:lvl2pPr marL="457200" indent="0">
            <a:defRPr sz="1100">
              <a:solidFill>
                <a:srgbClr val="000000"/>
              </a:solidFill>
              <a:latin typeface="Arial"/>
              <a:ea typeface="ＭＳ Ｐゴシック"/>
            </a:defRPr>
          </a:lvl2pPr>
          <a:lvl3pPr marL="914400" indent="0">
            <a:defRPr sz="1100">
              <a:solidFill>
                <a:srgbClr val="000000"/>
              </a:solidFill>
              <a:latin typeface="Arial"/>
              <a:ea typeface="ＭＳ Ｐゴシック"/>
            </a:defRPr>
          </a:lvl3pPr>
          <a:lvl4pPr marL="1371600" indent="0">
            <a:defRPr sz="1100">
              <a:solidFill>
                <a:srgbClr val="000000"/>
              </a:solidFill>
              <a:latin typeface="Arial"/>
              <a:ea typeface="ＭＳ Ｐゴシック"/>
            </a:defRPr>
          </a:lvl4pPr>
          <a:lvl5pPr marL="1828800" indent="0">
            <a:defRPr sz="1100">
              <a:solidFill>
                <a:srgbClr val="000000"/>
              </a:solidFill>
              <a:latin typeface="Arial"/>
              <a:ea typeface="ＭＳ Ｐゴシック"/>
            </a:defRPr>
          </a:lvl5pPr>
          <a:lvl6pPr marL="2286000" indent="0">
            <a:defRPr sz="1100">
              <a:solidFill>
                <a:srgbClr val="000000"/>
              </a:solidFill>
              <a:latin typeface="Arial"/>
              <a:ea typeface="ＭＳ Ｐゴシック"/>
            </a:defRPr>
          </a:lvl6pPr>
          <a:lvl7pPr marL="2743200" indent="0">
            <a:defRPr sz="1100">
              <a:solidFill>
                <a:srgbClr val="000000"/>
              </a:solidFill>
              <a:latin typeface="Arial"/>
              <a:ea typeface="ＭＳ Ｐゴシック"/>
            </a:defRPr>
          </a:lvl7pPr>
          <a:lvl8pPr marL="3200400" indent="0">
            <a:defRPr sz="1100">
              <a:solidFill>
                <a:srgbClr val="000000"/>
              </a:solidFill>
              <a:latin typeface="Arial"/>
              <a:ea typeface="ＭＳ Ｐゴシック"/>
            </a:defRPr>
          </a:lvl8pPr>
          <a:lvl9pPr marL="3657600" indent="0">
            <a:defRPr sz="1100">
              <a:solidFill>
                <a:srgbClr val="000000"/>
              </a:solidFill>
              <a:latin typeface="Arial"/>
              <a:ea typeface="ＭＳ Ｐゴシック"/>
            </a:defRPr>
          </a:lvl9pPr>
        </a:lstStyle>
        <a:p xmlns:a="http://schemas.openxmlformats.org/drawingml/2006/main">
          <a:endParaRPr lang="ja-JP"/>
        </a:p>
      </cdr:txBody>
    </cdr:sp>
  </cdr:relSizeAnchor>
  <cdr:relSizeAnchor xmlns:cdr="http://schemas.openxmlformats.org/drawingml/2006/chartDrawing">
    <cdr:from>
      <cdr:x>0.26087</cdr:x>
      <cdr:y>0.60653</cdr:y>
    </cdr:from>
    <cdr:to>
      <cdr:x>0.41304</cdr:x>
      <cdr:y>0.74691</cdr:y>
    </cdr:to>
    <cdr:sp macro="" textlink="">
      <cdr:nvSpPr>
        <cdr:cNvPr id="6" name="四角形吹き出し 5"/>
        <cdr:cNvSpPr/>
      </cdr:nvSpPr>
      <cdr:spPr>
        <a:xfrm xmlns:a="http://schemas.openxmlformats.org/drawingml/2006/main">
          <a:off x="1728194" y="2177762"/>
          <a:ext cx="1008110" cy="504045"/>
        </a:xfrm>
        <a:prstGeom xmlns:a="http://schemas.openxmlformats.org/drawingml/2006/main" prst="wedgeRectCallout">
          <a:avLst>
            <a:gd name="adj1" fmla="val -70103"/>
            <a:gd name="adj2" fmla="val -28020"/>
          </a:avLst>
        </a:prstGeom>
        <a:solidFill xmlns:a="http://schemas.openxmlformats.org/drawingml/2006/main">
          <a:schemeClr val="accent5"/>
        </a:solidFill>
        <a:ln xmlns:a="http://schemas.openxmlformats.org/drawingml/2006/main" w="254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rgbClr val="FFFFFF"/>
              </a:solidFill>
              <a:latin typeface="Arial"/>
              <a:ea typeface="ＭＳ Ｐゴシック"/>
            </a:defRPr>
          </a:lvl1pPr>
          <a:lvl2pPr marL="457200" indent="0">
            <a:defRPr sz="1100">
              <a:solidFill>
                <a:srgbClr val="FFFFFF"/>
              </a:solidFill>
              <a:latin typeface="Arial"/>
              <a:ea typeface="ＭＳ Ｐゴシック"/>
            </a:defRPr>
          </a:lvl2pPr>
          <a:lvl3pPr marL="914400" indent="0">
            <a:defRPr sz="1100">
              <a:solidFill>
                <a:srgbClr val="FFFFFF"/>
              </a:solidFill>
              <a:latin typeface="Arial"/>
              <a:ea typeface="ＭＳ Ｐゴシック"/>
            </a:defRPr>
          </a:lvl3pPr>
          <a:lvl4pPr marL="1371600" indent="0">
            <a:defRPr sz="1100">
              <a:solidFill>
                <a:srgbClr val="FFFFFF"/>
              </a:solidFill>
              <a:latin typeface="Arial"/>
              <a:ea typeface="ＭＳ Ｐゴシック"/>
            </a:defRPr>
          </a:lvl4pPr>
          <a:lvl5pPr marL="1828800" indent="0">
            <a:defRPr sz="1100">
              <a:solidFill>
                <a:srgbClr val="FFFFFF"/>
              </a:solidFill>
              <a:latin typeface="Arial"/>
              <a:ea typeface="ＭＳ Ｐゴシック"/>
            </a:defRPr>
          </a:lvl5pPr>
          <a:lvl6pPr marL="2286000" indent="0">
            <a:defRPr sz="1100">
              <a:solidFill>
                <a:srgbClr val="FFFFFF"/>
              </a:solidFill>
              <a:latin typeface="Arial"/>
              <a:ea typeface="ＭＳ Ｐゴシック"/>
            </a:defRPr>
          </a:lvl6pPr>
          <a:lvl7pPr marL="2743200" indent="0">
            <a:defRPr sz="1100">
              <a:solidFill>
                <a:srgbClr val="FFFFFF"/>
              </a:solidFill>
              <a:latin typeface="Arial"/>
              <a:ea typeface="ＭＳ Ｐゴシック"/>
            </a:defRPr>
          </a:lvl7pPr>
          <a:lvl8pPr marL="3200400" indent="0">
            <a:defRPr sz="1100">
              <a:solidFill>
                <a:srgbClr val="FFFFFF"/>
              </a:solidFill>
              <a:latin typeface="Arial"/>
              <a:ea typeface="ＭＳ Ｐゴシック"/>
            </a:defRPr>
          </a:lvl8pPr>
          <a:lvl9pPr marL="3657600" indent="0">
            <a:defRPr sz="1100">
              <a:solidFill>
                <a:srgbClr val="FFFFFF"/>
              </a:solidFill>
              <a:latin typeface="Arial"/>
              <a:ea typeface="ＭＳ Ｐゴシック"/>
            </a:defRPr>
          </a:lvl9pPr>
        </a:lstStyle>
        <a:p xmlns:a="http://schemas.openxmlformats.org/drawingml/2006/main">
          <a:pPr lvl="0" algn="ctr"/>
          <a:r>
            <a:rPr kumimoji="1" lang="en-US" altLang="ja-JP" dirty="0">
              <a:solidFill>
                <a:srgbClr val="000000"/>
              </a:solidFill>
            </a:rPr>
            <a:t>Regulation promulgated</a:t>
          </a:r>
          <a:endParaRPr kumimoji="1" lang="ja-JP" altLang="en-US" dirty="0">
            <a:solidFill>
              <a:srgbClr val="000000"/>
            </a:solidFill>
          </a:endParaRPr>
        </a:p>
      </cdr:txBody>
    </cdr:sp>
  </cdr:relSizeAnchor>
  <cdr:relSizeAnchor xmlns:cdr="http://schemas.openxmlformats.org/drawingml/2006/chartDrawing">
    <cdr:from>
      <cdr:x>0.68348</cdr:x>
      <cdr:y>0.13026</cdr:y>
    </cdr:from>
    <cdr:to>
      <cdr:x>0.81392</cdr:x>
      <cdr:y>0.17036</cdr:y>
    </cdr:to>
    <cdr:sp macro="" textlink="">
      <cdr:nvSpPr>
        <cdr:cNvPr id="9" name="テキスト ボックス 1"/>
        <cdr:cNvSpPr txBox="1"/>
      </cdr:nvSpPr>
      <cdr:spPr>
        <a:xfrm xmlns:a="http://schemas.openxmlformats.org/drawingml/2006/main">
          <a:off x="4527905" y="467700"/>
          <a:ext cx="864130" cy="143980"/>
        </a:xfrm>
        <a:prstGeom xmlns:a="http://schemas.openxmlformats.org/drawingml/2006/main" prst="rect">
          <a:avLst/>
        </a:prstGeom>
        <a:noFill xmlns:a="http://schemas.openxmlformats.org/drawingml/2006/main"/>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dirty="0" smtClean="0"/>
            <a:t>SUVs/minivans</a:t>
          </a:r>
          <a:endParaRPr lang="ja-JP" alt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95E22D87-1E93-4A00-831D-9E5EDBBD2E5C}" type="datetimeFigureOut">
              <a:rPr kumimoji="1" lang="ja-JP" altLang="en-US" smtClean="0"/>
              <a:pPr/>
              <a:t>2013/10/7</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DE77FBE1-258E-4ABF-B9A9-AB474039A947}" type="slidenum">
              <a:rPr kumimoji="1" lang="ja-JP" altLang="en-US" smtClean="0"/>
              <a:pPr/>
              <a:t>‹#›</a:t>
            </a:fld>
            <a:endParaRPr kumimoji="1" lang="ja-JP" altLang="en-US"/>
          </a:p>
        </p:txBody>
      </p:sp>
    </p:spTree>
    <p:extLst>
      <p:ext uri="{BB962C8B-B14F-4D97-AF65-F5344CB8AC3E}">
        <p14:creationId xmlns:p14="http://schemas.microsoft.com/office/powerpoint/2010/main" val="745947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B05952-C486-4436-8EF3-0AC24B79D79A}" type="datetimeFigureOut">
              <a:rPr kumimoji="1" lang="ja-JP" altLang="en-US" smtClean="0"/>
              <a:pPr/>
              <a:t>2013/10/7</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E6D66A2-88BD-478E-9FE6-7ECAC64AAE12}" type="slidenum">
              <a:rPr kumimoji="1" lang="ja-JP" altLang="en-US" smtClean="0"/>
              <a:pPr/>
              <a:t>‹#›</a:t>
            </a:fld>
            <a:endParaRPr kumimoji="1" lang="ja-JP" altLang="en-US"/>
          </a:p>
        </p:txBody>
      </p:sp>
    </p:spTree>
    <p:extLst>
      <p:ext uri="{BB962C8B-B14F-4D97-AF65-F5344CB8AC3E}">
        <p14:creationId xmlns:p14="http://schemas.microsoft.com/office/powerpoint/2010/main" val="30852073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pPr eaLnBrk="1" hangingPunct="1"/>
            <a:endParaRPr lang="ja-JP" altLang="en-US" smtClean="0">
              <a:ea typeface="ＭＳ Ｐ明朝" pitchFamily="18" charset="-128"/>
            </a:endParaRPr>
          </a:p>
        </p:txBody>
      </p:sp>
      <p:sp>
        <p:nvSpPr>
          <p:cNvPr id="32772" name="スライド番号プレースホルダー 3"/>
          <p:cNvSpPr>
            <a:spLocks noGrp="1"/>
          </p:cNvSpPr>
          <p:nvPr>
            <p:ph type="sldNum" sz="quarter" idx="5"/>
          </p:nvPr>
        </p:nvSpPr>
        <p:spPr>
          <a:noFill/>
          <a:ln>
            <a:miter lim="800000"/>
            <a:headEnd/>
            <a:tailEnd/>
          </a:ln>
        </p:spPr>
        <p:txBody>
          <a:bodyPr/>
          <a:lstStyle/>
          <a:p>
            <a:fld id="{0FCB920B-BB82-42B0-A492-6356E8D6A36F}" type="slidenum">
              <a:rPr lang="en-US" altLang="ja-JP" smtClean="0"/>
              <a:pPr/>
              <a:t>1</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6D66A2-88BD-478E-9FE6-7ECAC64AAE12}" type="slidenum">
              <a:rPr kumimoji="1" lang="ja-JP" altLang="en-US" smtClean="0"/>
              <a:pPr/>
              <a:t>9</a:t>
            </a:fld>
            <a:endParaRPr kumimoji="1" lang="ja-JP" altLang="en-US"/>
          </a:p>
        </p:txBody>
      </p:sp>
    </p:spTree>
    <p:extLst>
      <p:ext uri="{BB962C8B-B14F-4D97-AF65-F5344CB8AC3E}">
        <p14:creationId xmlns:p14="http://schemas.microsoft.com/office/powerpoint/2010/main" val="239884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25"/>
            <a:ext cx="9144000" cy="333375"/>
          </a:xfrm>
          <a:prstGeom prst="rect">
            <a:avLst/>
          </a:prstGeom>
          <a:noFill/>
          <a:ln w="9525">
            <a:noFill/>
            <a:miter lim="800000"/>
            <a:headEnd/>
            <a:tailEnd/>
          </a:ln>
        </p:spPr>
      </p:pic>
      <p:sp>
        <p:nvSpPr>
          <p:cNvPr id="5" name="Rectangle 9"/>
          <p:cNvSpPr>
            <a:spLocks noChangeArrowheads="1"/>
          </p:cNvSpPr>
          <p:nvPr userDrawn="1"/>
        </p:nvSpPr>
        <p:spPr bwMode="auto">
          <a:xfrm>
            <a:off x="1692275" y="3284538"/>
            <a:ext cx="7451725" cy="73025"/>
          </a:xfrm>
          <a:prstGeom prst="rect">
            <a:avLst/>
          </a:prstGeom>
          <a:solidFill>
            <a:srgbClr val="0066CC"/>
          </a:solidFill>
          <a:ln w="9525">
            <a:noFill/>
            <a:miter lim="800000"/>
            <a:headEnd/>
            <a:tailEnd/>
          </a:ln>
          <a:effectLst/>
        </p:spPr>
        <p:txBody>
          <a:bodyPr wrap="none" anchor="ctr"/>
          <a:lstStyle/>
          <a:p>
            <a:pPr fontAlgn="base">
              <a:spcBef>
                <a:spcPct val="0"/>
              </a:spcBef>
              <a:spcAft>
                <a:spcPct val="0"/>
              </a:spcAft>
              <a:defRPr/>
            </a:pPr>
            <a:endParaRPr lang="ja-JP" altLang="en-US" dirty="0">
              <a:solidFill>
                <a:srgbClr val="000000"/>
              </a:solidFill>
            </a:endParaRPr>
          </a:p>
        </p:txBody>
      </p:sp>
      <p:sp>
        <p:nvSpPr>
          <p:cNvPr id="7" name="Text Box 12"/>
          <p:cNvSpPr txBox="1">
            <a:spLocks noChangeArrowheads="1"/>
          </p:cNvSpPr>
          <p:nvPr userDrawn="1"/>
        </p:nvSpPr>
        <p:spPr bwMode="auto">
          <a:xfrm>
            <a:off x="0" y="6524625"/>
            <a:ext cx="3636963" cy="2746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altLang="ja-JP" sz="1200" i="1" dirty="0">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03"/>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81ED7122-6A31-4DE1-AC0F-CC24EAE60037}"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8A248C-5C28-4CE9-BA9C-9E423AAF4769}"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892925"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01E747-B774-445A-BF1E-4F6CC2C5385C}"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 y="0"/>
            <a:ext cx="7604919" cy="476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3"/>
            <a:ext cx="8915400" cy="4525963"/>
          </a:xfrm>
        </p:spPr>
        <p:txBody>
          <a:bodyPr/>
          <a:lstStyle/>
          <a:p>
            <a:pPr lvl="0"/>
            <a:endParaRPr lang="ja-JP" alt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871EEB-CB08-45E6-B782-5CEEA5DD108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85E4-3BD9-4855-8464-85DF172B0D8D}"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7B754-31E4-4963-A9CE-034A18E1EF17}"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33E0B-D4A5-4CAC-AC7F-A928782753B0}"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F24F0F-EBCB-4E64-BCD1-1B65106EB39A}"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FEA186-7464-4D4A-946B-669C8A58A9D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8C39E9-7115-472F-9695-6459F5E2464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C88CBF-801B-4054-A195-46B9CA3E047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7BE2C8-D0F0-4868-9721-E69D65DF31B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F1BF6F50-4FFA-4BB3-AACD-F2C2A6FCAA4D}"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grpSp>
        <p:nvGrpSpPr>
          <p:cNvPr id="2" name="Group 18"/>
          <p:cNvGrpSpPr>
            <a:grpSpLocks/>
          </p:cNvGrpSpPr>
          <p:nvPr userDrawn="1"/>
        </p:nvGrpSpPr>
        <p:grpSpPr bwMode="auto">
          <a:xfrm>
            <a:off x="0" y="0"/>
            <a:ext cx="9144000" cy="546100"/>
            <a:chOff x="0" y="0"/>
            <a:chExt cx="5760" cy="344"/>
          </a:xfrm>
        </p:grpSpPr>
        <p:pic>
          <p:nvPicPr>
            <p:cNvPr id="3083" name="Picture 9" descr="mlit_top"/>
            <p:cNvPicPr>
              <a:picLocks noChangeAspect="1" noChangeArrowheads="1"/>
            </p:cNvPicPr>
            <p:nvPr userDrawn="1"/>
          </p:nvPicPr>
          <p:blipFill>
            <a:blip r:embed="rId14"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3085" name="Picture 11" descr="mlit_top"/>
              <p:cNvPicPr>
                <a:picLocks noChangeAspect="1" noChangeArrowheads="1"/>
              </p:cNvPicPr>
              <p:nvPr userDrawn="1"/>
            </p:nvPicPr>
            <p:blipFill>
              <a:blip r:embed="rId15" cstate="print"/>
              <a:srcRect r="66945" b="42805"/>
              <a:stretch>
                <a:fillRect/>
              </a:stretch>
            </p:blipFill>
            <p:spPr bwMode="auto">
              <a:xfrm>
                <a:off x="3856" y="0"/>
                <a:ext cx="1904" cy="318"/>
              </a:xfrm>
              <a:prstGeom prst="rect">
                <a:avLst/>
              </a:prstGeom>
              <a:noFill/>
              <a:ln w="9525">
                <a:noFill/>
                <a:miter lim="800000"/>
                <a:headEnd/>
                <a:tailEnd/>
              </a:ln>
            </p:spPr>
          </p:pic>
          <p:pic>
            <p:nvPicPr>
              <p:cNvPr id="3086" name="Picture 16" descr="mlit_top"/>
              <p:cNvPicPr>
                <a:picLocks noChangeAspect="1" noChangeArrowheads="1"/>
              </p:cNvPicPr>
              <p:nvPr userDrawn="1"/>
            </p:nvPicPr>
            <p:blipFill>
              <a:blip r:embed="rId16" cstate="print"/>
              <a:srcRect l="50000" b="42805"/>
              <a:stretch>
                <a:fillRect/>
              </a:stretch>
            </p:blipFill>
            <p:spPr bwMode="auto">
              <a:xfrm>
                <a:off x="1043" y="0"/>
                <a:ext cx="2880" cy="318"/>
              </a:xfrm>
              <a:prstGeom prst="rect">
                <a:avLst/>
              </a:prstGeom>
              <a:noFill/>
              <a:ln w="9525">
                <a:noFill/>
                <a:miter lim="800000"/>
                <a:headEnd/>
                <a:tailEnd/>
              </a:ln>
            </p:spPr>
          </p:pic>
          <p:pic>
            <p:nvPicPr>
              <p:cNvPr id="3087" name="Picture 10" descr="mlit_top"/>
              <p:cNvPicPr>
                <a:picLocks noChangeAspect="1" noChangeArrowheads="1"/>
              </p:cNvPicPr>
              <p:nvPr userDrawn="1"/>
            </p:nvPicPr>
            <p:blipFill>
              <a:blip r:embed="rId16" cstate="print"/>
              <a:srcRect l="68906" b="42805"/>
              <a:stretch>
                <a:fillRect/>
              </a:stretch>
            </p:blipFill>
            <p:spPr bwMode="auto">
              <a:xfrm>
                <a:off x="0" y="0"/>
                <a:ext cx="1791" cy="318"/>
              </a:xfrm>
              <a:prstGeom prst="rect">
                <a:avLst/>
              </a:prstGeom>
              <a:noFill/>
              <a:ln w="9525">
                <a:noFill/>
                <a:miter lim="800000"/>
                <a:headEnd/>
                <a:tailEnd/>
              </a:ln>
            </p:spPr>
          </p:pic>
        </p:grpSp>
      </p:grpSp>
      <p:sp>
        <p:nvSpPr>
          <p:cNvPr id="3079" name="Rectangle 2"/>
          <p:cNvSpPr>
            <a:spLocks noGrp="1" noChangeArrowheads="1"/>
          </p:cNvSpPr>
          <p:nvPr>
            <p:ph type="title"/>
          </p:nvPr>
        </p:nvSpPr>
        <p:spPr bwMode="auto">
          <a:xfrm>
            <a:off x="0" y="0"/>
            <a:ext cx="7019925"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3080" name="Picture 31"/>
          <p:cNvPicPr>
            <a:picLocks noChangeAspect="1" noChangeArrowheads="1"/>
          </p:cNvPicPr>
          <p:nvPr userDrawn="1"/>
        </p:nvPicPr>
        <p:blipFill>
          <a:blip r:embed="rId17" cstate="print"/>
          <a:srcRect/>
          <a:stretch>
            <a:fillRect/>
          </a:stretch>
        </p:blipFill>
        <p:spPr bwMode="auto">
          <a:xfrm>
            <a:off x="7989888" y="46038"/>
            <a:ext cx="1104900" cy="284162"/>
          </a:xfrm>
          <a:prstGeom prst="rect">
            <a:avLst/>
          </a:prstGeom>
          <a:noFill/>
          <a:ln w="9525">
            <a:noFill/>
            <a:miter lim="800000"/>
            <a:headEnd/>
            <a:tailEnd/>
          </a:ln>
        </p:spPr>
      </p:pic>
      <p:pic>
        <p:nvPicPr>
          <p:cNvPr id="3081" name="Picture 46"/>
          <p:cNvPicPr>
            <a:picLocks noChangeAspect="1" noChangeArrowheads="1"/>
          </p:cNvPicPr>
          <p:nvPr userDrawn="1"/>
        </p:nvPicPr>
        <p:blipFill>
          <a:blip r:embed="rId18" cstate="print"/>
          <a:srcRect/>
          <a:stretch>
            <a:fillRect/>
          </a:stretch>
        </p:blipFill>
        <p:spPr bwMode="auto">
          <a:xfrm>
            <a:off x="7596188" y="4763"/>
            <a:ext cx="379412" cy="385762"/>
          </a:xfrm>
          <a:prstGeom prst="rect">
            <a:avLst/>
          </a:prstGeom>
          <a:noFill/>
          <a:ln w="9525">
            <a:noFill/>
            <a:miter lim="800000"/>
            <a:headEnd/>
            <a:tailEnd/>
          </a:ln>
        </p:spPr>
      </p:pic>
      <p:pic>
        <p:nvPicPr>
          <p:cNvPr id="3082" name="Picture 47" descr="mlit_top"/>
          <p:cNvPicPr>
            <a:picLocks noChangeAspect="1" noChangeArrowheads="1"/>
          </p:cNvPicPr>
          <p:nvPr userDrawn="1"/>
        </p:nvPicPr>
        <p:blipFill>
          <a:blip r:embed="rId15" cstate="print"/>
          <a:srcRect t="43706" r="70087" b="51259"/>
          <a:stretch>
            <a:fillRect/>
          </a:stretch>
        </p:blipFill>
        <p:spPr bwMode="auto">
          <a:xfrm>
            <a:off x="6948488" y="368300"/>
            <a:ext cx="1439862" cy="44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11560" y="1484784"/>
            <a:ext cx="7847012" cy="1944216"/>
          </a:xfrm>
        </p:spPr>
        <p:txBody>
          <a:bodyPr>
            <a:normAutofit fontScale="90000"/>
          </a:bodyPr>
          <a:lstStyle/>
          <a:p>
            <a:pPr eaLnBrk="1" hangingPunct="1">
              <a:defRPr/>
            </a:pPr>
            <a:r>
              <a:rPr lang="ja-JP" altLang="en-US" sz="4000" dirty="0" smtClean="0">
                <a:effectLst>
                  <a:outerShdw blurRad="38100" dist="38100" dir="2700000" algn="tl">
                    <a:srgbClr val="C0C0C0"/>
                  </a:outerShdw>
                </a:effectLst>
                <a:latin typeface="ＭＳ Ｐゴシック" pitchFamily="50" charset="-128"/>
                <a:ea typeface="Meiryo UI" pitchFamily="50" charset="-128"/>
              </a:rPr>
              <a:t/>
            </a:r>
            <a:br>
              <a:rPr lang="ja-JP" altLang="en-US" sz="4000" dirty="0" smtClean="0">
                <a:effectLst>
                  <a:outerShdw blurRad="38100" dist="38100" dir="2700000" algn="tl">
                    <a:srgbClr val="C0C0C0"/>
                  </a:outerShdw>
                </a:effectLst>
                <a:latin typeface="ＭＳ Ｐゴシック" pitchFamily="50" charset="-128"/>
                <a:ea typeface="Meiryo UI" pitchFamily="50" charset="-128"/>
              </a:rPr>
            </a:br>
            <a:r>
              <a:rPr lang="ja-JP" altLang="en-US" sz="3600" dirty="0" smtClean="0">
                <a:effectLst>
                  <a:outerShdw blurRad="38100" dist="38100" dir="2700000" algn="tl">
                    <a:srgbClr val="C0C0C0"/>
                  </a:outerShdw>
                </a:effectLst>
                <a:latin typeface="ＭＳ Ｐゴシック" pitchFamily="50" charset="-128"/>
                <a:ea typeface="Meiryo UI" pitchFamily="50" charset="-128"/>
              </a:rPr>
              <a:t> </a:t>
            </a:r>
            <a:r>
              <a:rPr lang="en-US" altLang="ja-JP" sz="3600" dirty="0" smtClean="0">
                <a:effectLst>
                  <a:outerShdw blurRad="38100" dist="38100" dir="2700000" algn="tl">
                    <a:srgbClr val="C0C0C0"/>
                  </a:outerShdw>
                </a:effectLst>
                <a:latin typeface="ＭＳ Ｐゴシック" pitchFamily="50" charset="-128"/>
                <a:ea typeface="Meiryo UI" pitchFamily="50" charset="-128"/>
              </a:rPr>
              <a:t/>
            </a:r>
            <a:br>
              <a:rPr lang="en-US" altLang="ja-JP" sz="3600" dirty="0" smtClean="0">
                <a:effectLst>
                  <a:outerShdw blurRad="38100" dist="38100" dir="2700000" algn="tl">
                    <a:srgbClr val="C0C0C0"/>
                  </a:outerShdw>
                </a:effectLst>
                <a:latin typeface="ＭＳ Ｐゴシック" pitchFamily="50" charset="-128"/>
                <a:ea typeface="Meiryo UI" pitchFamily="50" charset="-128"/>
              </a:rPr>
            </a:br>
            <a:r>
              <a:rPr lang="en-US" altLang="ja-JP" sz="3600" dirty="0" smtClean="0">
                <a:effectLst>
                  <a:outerShdw blurRad="38100" dist="38100" dir="2700000" algn="tl">
                    <a:srgbClr val="000000">
                      <a:alpha val="43137"/>
                    </a:srgbClr>
                  </a:outerShdw>
                </a:effectLst>
                <a:latin typeface="Arial"/>
                <a:ea typeface="Meiryo UI" pitchFamily="50" charset="-128"/>
              </a:rPr>
              <a:t>Proposal for Amendment to UN Regulation No. 46</a:t>
            </a:r>
            <a:br>
              <a:rPr lang="en-US" altLang="ja-JP" sz="3600" dirty="0" smtClean="0">
                <a:effectLst>
                  <a:outerShdw blurRad="38100" dist="38100" dir="2700000" algn="tl">
                    <a:srgbClr val="000000">
                      <a:alpha val="43137"/>
                    </a:srgbClr>
                  </a:outerShdw>
                </a:effectLst>
                <a:latin typeface="Arial"/>
                <a:ea typeface="Meiryo UI" pitchFamily="50" charset="-128"/>
              </a:rPr>
            </a:br>
            <a:r>
              <a:rPr lang="en-US" altLang="ja-JP" sz="3600" dirty="0" smtClean="0">
                <a:effectLst>
                  <a:outerShdw blurRad="38100" dist="38100" dir="2700000" algn="tl">
                    <a:srgbClr val="000000">
                      <a:alpha val="43137"/>
                    </a:srgbClr>
                  </a:outerShdw>
                </a:effectLst>
                <a:latin typeface="Arial"/>
                <a:ea typeface="Meiryo UI" pitchFamily="50" charset="-128"/>
              </a:rPr>
              <a:t> (</a:t>
            </a:r>
            <a:r>
              <a:rPr lang="en-US" altLang="ja-JP" sz="3600" dirty="0" smtClean="0">
                <a:effectLst>
                  <a:outerShdw blurRad="38100" dist="38100" dir="2700000" algn="tl">
                    <a:srgbClr val="000000">
                      <a:alpha val="43137"/>
                    </a:srgbClr>
                  </a:outerShdw>
                </a:effectLst>
                <a:latin typeface="Arial"/>
              </a:rPr>
              <a:t>Devices for indirect vision) </a:t>
            </a:r>
            <a:r>
              <a:rPr lang="en-US" altLang="ja-JP" sz="3600" dirty="0" smtClean="0">
                <a:effectLst>
                  <a:outerShdw blurRad="38100" dist="38100" dir="2700000" algn="tl">
                    <a:srgbClr val="C0C0C0"/>
                  </a:outerShdw>
                </a:effectLst>
                <a:latin typeface="ＭＳ Ｐゴシック" pitchFamily="50" charset="-128"/>
                <a:ea typeface="Meiryo UI" pitchFamily="50" charset="-128"/>
              </a:rPr>
              <a:t/>
            </a:r>
            <a:br>
              <a:rPr lang="en-US" altLang="ja-JP" sz="3600" dirty="0" smtClean="0">
                <a:effectLst>
                  <a:outerShdw blurRad="38100" dist="38100" dir="2700000" algn="tl">
                    <a:srgbClr val="C0C0C0"/>
                  </a:outerShdw>
                </a:effectLst>
                <a:latin typeface="ＭＳ Ｐゴシック" pitchFamily="50" charset="-128"/>
                <a:ea typeface="Meiryo UI" pitchFamily="50" charset="-128"/>
              </a:rPr>
            </a:br>
            <a:r>
              <a:rPr lang="en-US" altLang="ja-JP" sz="3600" dirty="0" smtClean="0">
                <a:effectLst>
                  <a:outerShdw blurRad="38100" dist="38100" dir="2700000" algn="tl">
                    <a:srgbClr val="C0C0C0"/>
                  </a:outerShdw>
                </a:effectLst>
                <a:latin typeface="ＭＳ Ｐゴシック" pitchFamily="50" charset="-128"/>
                <a:ea typeface="Meiryo UI" pitchFamily="50" charset="-128"/>
              </a:rPr>
              <a:t/>
            </a:r>
            <a:br>
              <a:rPr lang="en-US" altLang="ja-JP" sz="3600" dirty="0" smtClean="0">
                <a:effectLst>
                  <a:outerShdw blurRad="38100" dist="38100" dir="2700000" algn="tl">
                    <a:srgbClr val="C0C0C0"/>
                  </a:outerShdw>
                </a:effectLst>
                <a:latin typeface="ＭＳ Ｐゴシック" pitchFamily="50" charset="-128"/>
                <a:ea typeface="Meiryo UI" pitchFamily="50" charset="-128"/>
              </a:rPr>
            </a:br>
            <a:endParaRPr lang="en-US" altLang="ja-JP" sz="4800" dirty="0" smtClean="0">
              <a:ea typeface="Meiryo UI" pitchFamily="50" charset="-128"/>
            </a:endParaRPr>
          </a:p>
        </p:txBody>
      </p:sp>
      <p:sp>
        <p:nvSpPr>
          <p:cNvPr id="11268" name="テキスト ボックス 4"/>
          <p:cNvSpPr txBox="1">
            <a:spLocks noChangeArrowheads="1"/>
          </p:cNvSpPr>
          <p:nvPr/>
        </p:nvSpPr>
        <p:spPr bwMode="auto">
          <a:xfrm>
            <a:off x="260350" y="290513"/>
            <a:ext cx="4464050" cy="338137"/>
          </a:xfrm>
          <a:prstGeom prst="rect">
            <a:avLst/>
          </a:prstGeom>
          <a:noFill/>
          <a:ln w="9525">
            <a:noFill/>
            <a:miter lim="800000"/>
            <a:headEnd/>
            <a:tailEnd/>
          </a:ln>
        </p:spPr>
        <p:txBody>
          <a:bodyPr>
            <a:spAutoFit/>
          </a:bodyPr>
          <a:lstStyle/>
          <a:p>
            <a:r>
              <a:rPr kumimoji="0" lang="en-GB" altLang="ja-JP" sz="1600" dirty="0">
                <a:solidFill>
                  <a:schemeClr val="tx1"/>
                </a:solidFill>
                <a:latin typeface="Arial Unicode MS" pitchFamily="50" charset="-128"/>
                <a:ea typeface="Arial Unicode MS" pitchFamily="50" charset="-128"/>
                <a:cs typeface="Times New Roman" pitchFamily="18" charset="0"/>
              </a:rPr>
              <a:t>Submitted by the expert from Japan</a:t>
            </a:r>
            <a:endParaRPr lang="en-US" altLang="ja-JP" sz="1600" dirty="0">
              <a:solidFill>
                <a:schemeClr val="tx1"/>
              </a:solidFill>
              <a:latin typeface="Arial Unicode MS" pitchFamily="50" charset="-128"/>
              <a:ea typeface="Arial Unicode MS" pitchFamily="50" charset="-128"/>
              <a:cs typeface="Times New Roman" pitchFamily="18" charset="0"/>
            </a:endParaRPr>
          </a:p>
        </p:txBody>
      </p:sp>
      <p:sp>
        <p:nvSpPr>
          <p:cNvPr id="11269" name="Text Box 4"/>
          <p:cNvSpPr txBox="1">
            <a:spLocks noChangeArrowheads="1"/>
          </p:cNvSpPr>
          <p:nvPr/>
        </p:nvSpPr>
        <p:spPr bwMode="auto">
          <a:xfrm>
            <a:off x="5148263" y="476250"/>
            <a:ext cx="3600450" cy="811213"/>
          </a:xfrm>
          <a:prstGeom prst="rect">
            <a:avLst/>
          </a:prstGeom>
          <a:noFill/>
          <a:ln w="12700">
            <a:noFill/>
            <a:miter lim="800000"/>
            <a:headEnd/>
            <a:tailEnd/>
          </a:ln>
        </p:spPr>
        <p:txBody>
          <a:bodyPr lIns="18000" tIns="36000" rIns="18000" bIns="36000">
            <a:spAutoFit/>
          </a:bodyPr>
          <a:lstStyle/>
          <a:p>
            <a:pPr algn="r" eaLnBrk="0" hangingPunct="0"/>
            <a:r>
              <a:rPr kumimoji="0" lang="en-GB" altLang="ja-JP" sz="1600" u="sng" dirty="0">
                <a:solidFill>
                  <a:schemeClr val="tx1"/>
                </a:solidFill>
              </a:rPr>
              <a:t>Informal document</a:t>
            </a:r>
            <a:r>
              <a:rPr kumimoji="0" lang="en-GB" altLang="ja-JP" sz="1600" dirty="0">
                <a:solidFill>
                  <a:schemeClr val="tx1"/>
                </a:solidFill>
              </a:rPr>
              <a:t> </a:t>
            </a:r>
            <a:r>
              <a:rPr kumimoji="0" lang="en-US" altLang="ja-JP" sz="1600" b="1" dirty="0" smtClean="0"/>
              <a:t>GRSG</a:t>
            </a:r>
            <a:r>
              <a:rPr kumimoji="0" lang="en-GB" altLang="ja-JP" sz="1600" b="1" dirty="0" smtClean="0">
                <a:solidFill>
                  <a:schemeClr val="tx1"/>
                </a:solidFill>
              </a:rPr>
              <a:t>-</a:t>
            </a:r>
            <a:r>
              <a:rPr kumimoji="0" lang="en-US" altLang="ja-JP" sz="1600" b="1" dirty="0" smtClean="0">
                <a:solidFill>
                  <a:schemeClr val="tx1"/>
                </a:solidFill>
              </a:rPr>
              <a:t>105</a:t>
            </a:r>
            <a:r>
              <a:rPr kumimoji="0" lang="en-GB" altLang="ja-JP" sz="1600" b="1" dirty="0" smtClean="0">
                <a:solidFill>
                  <a:schemeClr val="tx1"/>
                </a:solidFill>
              </a:rPr>
              <a:t>-25</a:t>
            </a:r>
            <a:endParaRPr kumimoji="0" lang="en-GB" altLang="ja-JP" sz="1600" b="1" dirty="0">
              <a:solidFill>
                <a:schemeClr val="tx1"/>
              </a:solidFill>
            </a:endParaRPr>
          </a:p>
          <a:p>
            <a:pPr algn="r" eaLnBrk="0" hangingPunct="0"/>
            <a:r>
              <a:rPr kumimoji="0" lang="en-GB" altLang="ja-JP" sz="1600" dirty="0" smtClean="0">
                <a:solidFill>
                  <a:schemeClr val="tx1"/>
                </a:solidFill>
              </a:rPr>
              <a:t>(</a:t>
            </a:r>
            <a:r>
              <a:rPr kumimoji="0" lang="en-US" altLang="ja-JP" sz="1600" dirty="0" smtClean="0">
                <a:solidFill>
                  <a:schemeClr val="tx1"/>
                </a:solidFill>
              </a:rPr>
              <a:t>105</a:t>
            </a:r>
            <a:r>
              <a:rPr kumimoji="0" lang="en-GB" altLang="ja-JP" sz="1600" dirty="0" err="1" smtClean="0">
                <a:solidFill>
                  <a:schemeClr val="tx1"/>
                </a:solidFill>
              </a:rPr>
              <a:t>th</a:t>
            </a:r>
            <a:r>
              <a:rPr kumimoji="0" lang="en-GB" altLang="ja-JP" sz="1600" dirty="0" smtClean="0">
                <a:solidFill>
                  <a:schemeClr val="tx1"/>
                </a:solidFill>
              </a:rPr>
              <a:t> GR</a:t>
            </a:r>
            <a:r>
              <a:rPr kumimoji="0" lang="en-US" altLang="ja-JP" sz="1600" dirty="0" smtClean="0">
                <a:solidFill>
                  <a:schemeClr val="tx1"/>
                </a:solidFill>
              </a:rPr>
              <a:t>SG</a:t>
            </a:r>
            <a:r>
              <a:rPr kumimoji="0" lang="en-GB" altLang="ja-JP" sz="1600" dirty="0" smtClean="0">
                <a:solidFill>
                  <a:schemeClr val="tx1"/>
                </a:solidFill>
              </a:rPr>
              <a:t>, </a:t>
            </a:r>
            <a:r>
              <a:rPr kumimoji="0" lang="en-US" altLang="ja-JP" sz="1600" dirty="0" smtClean="0">
                <a:solidFill>
                  <a:schemeClr val="tx1"/>
                </a:solidFill>
              </a:rPr>
              <a:t>8-11</a:t>
            </a:r>
            <a:r>
              <a:rPr kumimoji="0" lang="en-GB" altLang="ja-JP" sz="1600" dirty="0" smtClean="0">
                <a:solidFill>
                  <a:schemeClr val="tx1"/>
                </a:solidFill>
              </a:rPr>
              <a:t> </a:t>
            </a:r>
            <a:r>
              <a:rPr kumimoji="0" lang="en-GB" altLang="ja-JP" sz="1600" dirty="0">
                <a:solidFill>
                  <a:schemeClr val="tx1"/>
                </a:solidFill>
              </a:rPr>
              <a:t>October </a:t>
            </a:r>
            <a:r>
              <a:rPr kumimoji="0" lang="en-GB" altLang="ja-JP" sz="1600" dirty="0" smtClean="0">
                <a:solidFill>
                  <a:schemeClr val="tx1"/>
                </a:solidFill>
              </a:rPr>
              <a:t>2013,</a:t>
            </a:r>
          </a:p>
          <a:p>
            <a:pPr algn="r" eaLnBrk="0" hangingPunct="0"/>
            <a:r>
              <a:rPr kumimoji="0" lang="en-GB" altLang="ja-JP" sz="1600" dirty="0" smtClean="0">
                <a:solidFill>
                  <a:schemeClr val="tx1"/>
                </a:solidFill>
              </a:rPr>
              <a:t> agenda item </a:t>
            </a:r>
            <a:r>
              <a:rPr kumimoji="0" lang="en-US" altLang="ja-JP" sz="1600" dirty="0" smtClean="0">
                <a:solidFill>
                  <a:schemeClr val="tx1"/>
                </a:solidFill>
              </a:rPr>
              <a:t>6.)</a:t>
            </a:r>
            <a:r>
              <a:rPr kumimoji="0" lang="ja-JP" altLang="en-US" sz="1600" dirty="0" smtClean="0">
                <a:solidFill>
                  <a:schemeClr val="tx1"/>
                </a:solidFill>
              </a:rPr>
              <a:t>　</a:t>
            </a:r>
            <a:endParaRPr kumimoji="0" lang="en-GB" altLang="ja-JP" sz="16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7884368" cy="476250"/>
          </a:xfrm>
        </p:spPr>
        <p:txBody>
          <a:bodyPr/>
          <a:lstStyle/>
          <a:p>
            <a:pPr eaLnBrk="1" hangingPunct="1"/>
            <a:r>
              <a:rPr lang="en-US" altLang="ja-JP" sz="2400" dirty="0" smtClean="0">
                <a:latin typeface="+mn-lt"/>
                <a:ea typeface="+mn-ea"/>
              </a:rPr>
              <a:t>1-1. </a:t>
            </a:r>
            <a:r>
              <a:rPr lang="en-US" altLang="ja-JP" sz="2400" b="1" dirty="0" smtClean="0">
                <a:latin typeface="+mn-lt"/>
                <a:cs typeface="Arial" panose="020B0604020202020204" pitchFamily="34" charset="0"/>
              </a:rPr>
              <a:t>Overview</a:t>
            </a:r>
            <a:endParaRPr lang="ja-JP" altLang="en-US" sz="2400" dirty="0" smtClean="0">
              <a:latin typeface="+mn-lt"/>
              <a:ea typeface="+mn-ea"/>
            </a:endParaRPr>
          </a:p>
        </p:txBody>
      </p:sp>
      <p:sp>
        <p:nvSpPr>
          <p:cNvPr id="5" name="テキスト ボックス 4"/>
          <p:cNvSpPr txBox="1"/>
          <p:nvPr/>
        </p:nvSpPr>
        <p:spPr>
          <a:xfrm>
            <a:off x="107504" y="476672"/>
            <a:ext cx="7273503" cy="481542"/>
          </a:xfrm>
          <a:prstGeom prst="rect">
            <a:avLst/>
          </a:prstGeom>
          <a:noFill/>
        </p:spPr>
        <p:txBody>
          <a:bodyPr wrap="square">
            <a:spAutoFit/>
          </a:bodyPr>
          <a:lstStyle/>
          <a:p>
            <a:pPr>
              <a:lnSpc>
                <a:spcPts val="1500"/>
              </a:lnSpc>
              <a:defRPr/>
            </a:pPr>
            <a:endParaRPr lang="en-US" altLang="ja-JP" sz="1600" dirty="0" smtClean="0">
              <a:ea typeface="ＭＳ Ｐゴシック" pitchFamily="50" charset="-128"/>
            </a:endParaRPr>
          </a:p>
          <a:p>
            <a:pPr>
              <a:lnSpc>
                <a:spcPts val="1500"/>
              </a:lnSpc>
              <a:defRPr/>
            </a:pPr>
            <a:r>
              <a:rPr lang="en-US" altLang="ja-JP" b="1" u="sng" dirty="0" smtClean="0">
                <a:ea typeface="ＭＳ Ｐゴシック" pitchFamily="50" charset="-128"/>
              </a:rPr>
              <a:t>R46</a:t>
            </a:r>
            <a:r>
              <a:rPr lang="ja-JP" altLang="en-US" b="1" u="sng" dirty="0">
                <a:ea typeface="ＭＳ Ｐゴシック" pitchFamily="50" charset="-128"/>
              </a:rPr>
              <a:t> </a:t>
            </a:r>
            <a:r>
              <a:rPr lang="en-US" altLang="ja-JP" b="1" u="sng" dirty="0">
                <a:ea typeface="ＭＳ Ｐゴシック" pitchFamily="50" charset="-128"/>
              </a:rPr>
              <a:t>(Devices for indirect vision</a:t>
            </a:r>
            <a:r>
              <a:rPr lang="en-US" altLang="ja-JP" b="1" u="sng" dirty="0" smtClean="0">
                <a:ea typeface="ＭＳ Ｐゴシック" pitchFamily="50" charset="-128"/>
              </a:rPr>
              <a:t>)</a:t>
            </a:r>
            <a:r>
              <a:rPr lang="ja-JP" altLang="en-US" sz="1600" dirty="0" smtClean="0">
                <a:ea typeface="ＭＳ Ｐゴシック" pitchFamily="50" charset="-128"/>
              </a:rPr>
              <a:t>　　</a:t>
            </a:r>
            <a:r>
              <a:rPr lang="en-US" altLang="ja-JP" sz="1600" dirty="0" smtClean="0">
                <a:ea typeface="ＭＳ Ｐゴシック" pitchFamily="50" charset="-128"/>
              </a:rPr>
              <a:t>ECE-TRANS-WP.29-GRSG-2013-5</a:t>
            </a:r>
          </a:p>
        </p:txBody>
      </p:sp>
      <p:sp>
        <p:nvSpPr>
          <p:cNvPr id="8" name="スライド番号プレースホルダ 7"/>
          <p:cNvSpPr>
            <a:spLocks noGrp="1"/>
          </p:cNvSpPr>
          <p:nvPr>
            <p:ph type="sldNum" sz="quarter" idx="12"/>
          </p:nvPr>
        </p:nvSpPr>
        <p:spPr/>
        <p:txBody>
          <a:bodyPr/>
          <a:lstStyle/>
          <a:p>
            <a:pPr>
              <a:defRPr/>
            </a:pPr>
            <a:fld id="{6EF985E4-3BD9-4855-8464-85DF172B0D8D}" type="slidenum">
              <a:rPr lang="en-US" altLang="ja-JP" smtClean="0">
                <a:solidFill>
                  <a:srgbClr val="000000"/>
                </a:solidFill>
              </a:rPr>
              <a:pPr>
                <a:defRPr/>
              </a:pPr>
              <a:t>2</a:t>
            </a:fld>
            <a:endParaRPr lang="en-US" altLang="ja-JP" dirty="0">
              <a:solidFill>
                <a:srgbClr val="000000"/>
              </a:solidFill>
            </a:endParaRPr>
          </a:p>
        </p:txBody>
      </p:sp>
      <p:sp>
        <p:nvSpPr>
          <p:cNvPr id="9" name="テキスト ボックス 8"/>
          <p:cNvSpPr txBox="1"/>
          <p:nvPr/>
        </p:nvSpPr>
        <p:spPr>
          <a:xfrm>
            <a:off x="144016" y="908720"/>
            <a:ext cx="2483768" cy="400110"/>
          </a:xfrm>
          <a:prstGeom prst="rect">
            <a:avLst/>
          </a:prstGeom>
          <a:noFill/>
        </p:spPr>
        <p:txBody>
          <a:bodyPr wrap="square">
            <a:spAutoFit/>
          </a:bodyPr>
          <a:lstStyle/>
          <a:p>
            <a:pPr>
              <a:defRPr/>
            </a:pPr>
            <a:r>
              <a:rPr lang="en-US" altLang="ja-JP" sz="2000" dirty="0" smtClean="0"/>
              <a:t>Our new proposal:</a:t>
            </a:r>
          </a:p>
        </p:txBody>
      </p:sp>
      <p:graphicFrame>
        <p:nvGraphicFramePr>
          <p:cNvPr id="12" name="表 11"/>
          <p:cNvGraphicFramePr>
            <a:graphicFrameLocks noGrp="1"/>
          </p:cNvGraphicFramePr>
          <p:nvPr>
            <p:extLst>
              <p:ext uri="{D42A27DB-BD31-4B8C-83A1-F6EECF244321}">
                <p14:modId xmlns:p14="http://schemas.microsoft.com/office/powerpoint/2010/main" val="680616657"/>
              </p:ext>
            </p:extLst>
          </p:nvPr>
        </p:nvGraphicFramePr>
        <p:xfrm>
          <a:off x="179512" y="1398548"/>
          <a:ext cx="8784976" cy="5082060"/>
        </p:xfrm>
        <a:graphic>
          <a:graphicData uri="http://schemas.openxmlformats.org/drawingml/2006/table">
            <a:tbl>
              <a:tblPr firstRow="1" bandRow="1">
                <a:tableStyleId>{5C22544A-7EE6-4342-B048-85BDC9FD1C3A}</a:tableStyleId>
              </a:tblPr>
              <a:tblGrid>
                <a:gridCol w="3960440"/>
                <a:gridCol w="504056"/>
                <a:gridCol w="4320480"/>
              </a:tblGrid>
              <a:tr h="59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GRSG/2013/5 (From</a:t>
                      </a:r>
                      <a:r>
                        <a:rPr kumimoji="1" lang="en-US" altLang="ja-JP" baseline="0" dirty="0" smtClean="0">
                          <a:solidFill>
                            <a:schemeClr val="tx1"/>
                          </a:solidFill>
                        </a:rPr>
                        <a:t> Japan)</a:t>
                      </a:r>
                    </a:p>
                  </a:txBody>
                  <a:tcPr anchor="ctr"/>
                </a:tc>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70C0"/>
                          </a:solidFill>
                        </a:rPr>
                        <a:t>New Japanese proposal</a:t>
                      </a:r>
                    </a:p>
                  </a:txBody>
                  <a:tcPr anchor="ctr"/>
                </a:tc>
              </a:tr>
              <a:tr h="790116">
                <a:tc>
                  <a:txBody>
                    <a:bodyPr/>
                    <a:lstStyle/>
                    <a:p>
                      <a:r>
                        <a:rPr lang="en-US" altLang="ja-JP" sz="1600" dirty="0" smtClean="0"/>
                        <a:t>(1) “CP Optional” requirements</a:t>
                      </a:r>
                      <a:endParaRPr kumimoji="1" lang="ja-JP" altLang="en-US" sz="1600" dirty="0"/>
                    </a:p>
                  </a:txBody>
                  <a:tcPr anchor="ctr"/>
                </a:tc>
                <a:tc>
                  <a:txBody>
                    <a:bodyPr/>
                    <a:lstStyle/>
                    <a:p>
                      <a:endParaRPr kumimoji="1" lang="ja-JP" altLang="en-US" dirty="0"/>
                    </a:p>
                  </a:txBody>
                  <a:tcPr anchor="ctr"/>
                </a:tc>
                <a:tc>
                  <a:txBody>
                    <a:bodyPr/>
                    <a:lstStyle/>
                    <a:p>
                      <a:r>
                        <a:rPr kumimoji="1" lang="en-US" altLang="ja-JP" sz="1800" b="1" baseline="0" dirty="0" smtClean="0">
                          <a:solidFill>
                            <a:srgbClr val="0070C0"/>
                          </a:solidFill>
                        </a:rPr>
                        <a:t>Mandatory</a:t>
                      </a:r>
                    </a:p>
                    <a:p>
                      <a:r>
                        <a:rPr lang="ja-JP" altLang="en-US" sz="1200" dirty="0" smtClean="0"/>
                        <a:t>・</a:t>
                      </a:r>
                      <a:r>
                        <a:rPr lang="en-US" altLang="ja-JP" sz="1200" dirty="0" smtClean="0"/>
                        <a:t>From the standpoint of mutual recognition of approvals, we changed the proposed applicability from “CP Optional” to “Mandatory”.</a:t>
                      </a:r>
                      <a:r>
                        <a:rPr lang="ja-JP" altLang="en-US" sz="1100" dirty="0" smtClean="0">
                          <a:solidFill>
                            <a:srgbClr val="FF0000"/>
                          </a:solidFill>
                          <a:latin typeface="ＭＳ Ｐゴシック" pitchFamily="50" charset="-128"/>
                          <a:ea typeface="ＭＳ Ｐゴシック" pitchFamily="50" charset="-128"/>
                        </a:rPr>
                        <a:t> </a:t>
                      </a:r>
                      <a:endParaRPr kumimoji="1" lang="en-US" altLang="ja-JP" sz="1400" baseline="0" dirty="0" smtClean="0">
                        <a:solidFill>
                          <a:srgbClr val="0070C0"/>
                        </a:solidFill>
                      </a:endParaRPr>
                    </a:p>
                  </a:txBody>
                  <a:tcPr anchor="ctr"/>
                </a:tc>
              </a:tr>
              <a:tr h="1499204">
                <a:tc>
                  <a:txBody>
                    <a:bodyPr/>
                    <a:lstStyle/>
                    <a:p>
                      <a:r>
                        <a:rPr lang="en-US" altLang="ja-JP" sz="1600" dirty="0" smtClean="0"/>
                        <a:t>(</a:t>
                      </a:r>
                      <a:r>
                        <a:rPr lang="en-US" altLang="ja-JP" sz="1600" dirty="0" smtClean="0">
                          <a:solidFill>
                            <a:schemeClr val="tx1"/>
                          </a:solidFill>
                        </a:rPr>
                        <a:t>2)The provision to ensure the vehicle’s </a:t>
                      </a:r>
                      <a:r>
                        <a:rPr lang="en-US" altLang="ja-JP" sz="1600" baseline="0" dirty="0" smtClean="0">
                          <a:solidFill>
                            <a:schemeClr val="tx1"/>
                          </a:solidFill>
                        </a:rPr>
                        <a:t> </a:t>
                      </a:r>
                    </a:p>
                    <a:p>
                      <a:r>
                        <a:rPr lang="en-US" altLang="ja-JP" sz="1600" baseline="0" dirty="0" smtClean="0">
                          <a:solidFill>
                            <a:schemeClr val="tx1"/>
                          </a:solidFill>
                        </a:rPr>
                        <a:t>     </a:t>
                      </a:r>
                      <a:r>
                        <a:rPr lang="en-US" altLang="ja-JP" sz="1600" dirty="0" smtClean="0"/>
                        <a:t>close-proximity field of vision </a:t>
                      </a:r>
                      <a:endParaRPr kumimoji="1" lang="ja-JP" altLang="en-US" sz="1600" dirty="0">
                        <a:solidFill>
                          <a:schemeClr val="tx1"/>
                        </a:solidFill>
                      </a:endParaRPr>
                    </a:p>
                  </a:txBody>
                  <a:tcPr anchor="ctr"/>
                </a:tc>
                <a:tc>
                  <a:txBody>
                    <a:bodyPr/>
                    <a:lstStyle/>
                    <a:p>
                      <a:endParaRPr kumimoji="1" lang="ja-JP"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srgbClr val="0070C0"/>
                          </a:solidFill>
                          <a:effectLst/>
                          <a:uLnTx/>
                          <a:uFillTx/>
                          <a:latin typeface="+mn-lt"/>
                          <a:ea typeface="+mn-ea"/>
                        </a:rPr>
                        <a:t>Continues to be proposed</a:t>
                      </a:r>
                      <a:r>
                        <a:rPr kumimoji="1" lang="ja-JP" altLang="en-US" sz="1800" b="1" i="0" u="none" strike="noStrike" kern="1200" cap="none" spc="0" normalizeH="0" baseline="0" noProof="0" dirty="0" smtClean="0">
                          <a:ln>
                            <a:noFill/>
                          </a:ln>
                          <a:solidFill>
                            <a:srgbClr val="0070C0"/>
                          </a:solidFill>
                          <a:effectLst/>
                          <a:uLnTx/>
                          <a:uFillTx/>
                          <a:latin typeface="+mn-lt"/>
                          <a:ea typeface="+mn-ea"/>
                        </a:rPr>
                        <a:t> </a:t>
                      </a:r>
                      <a:r>
                        <a:rPr kumimoji="1" lang="en-US" altLang="ja-JP" sz="1800" b="1" i="0" u="none" strike="noStrike" kern="1200" cap="none" spc="0" normalizeH="0" baseline="0" noProof="0" dirty="0" smtClean="0">
                          <a:ln>
                            <a:noFill/>
                          </a:ln>
                          <a:solidFill>
                            <a:srgbClr val="0070C0"/>
                          </a:solidFill>
                          <a:effectLst/>
                          <a:uLnTx/>
                          <a:uFillTx/>
                          <a:latin typeface="+mn-lt"/>
                          <a:ea typeface="+mn-ea"/>
                        </a:rPr>
                        <a:t>for M1</a:t>
                      </a:r>
                    </a:p>
                    <a:p>
                      <a:pPr marL="88900" indent="-88900">
                        <a:defRPr/>
                      </a:pPr>
                      <a:r>
                        <a:rPr lang="en-US" altLang="ja-JP" sz="1200" dirty="0" smtClean="0">
                          <a:latin typeface="+mn-lt"/>
                        </a:rPr>
                        <a:t>* We would like to continue to propose this amendment, as it is highly effective at improving safety.</a:t>
                      </a:r>
                    </a:p>
                    <a:p>
                      <a:pPr marL="88900" indent="-88900">
                        <a:defRPr/>
                      </a:pPr>
                      <a:r>
                        <a:rPr lang="en-US" altLang="ja-JP" sz="1200" dirty="0" smtClean="0">
                          <a:latin typeface="+mn-lt"/>
                        </a:rPr>
                        <a:t>* However, for the provision on the exclusion of the A-pillar blind area as seen from the eye-point, the method using a formula that we proposed at the</a:t>
                      </a:r>
                      <a:r>
                        <a:rPr lang="en-US" altLang="ja-JP" sz="1200" baseline="0" dirty="0" smtClean="0">
                          <a:latin typeface="+mn-lt"/>
                        </a:rPr>
                        <a:t> </a:t>
                      </a:r>
                      <a:r>
                        <a:rPr lang="en-US" altLang="ja-JP" sz="1200" dirty="0" smtClean="0">
                          <a:latin typeface="+mn-lt"/>
                        </a:rPr>
                        <a:t>104th GRSG is complicated, we will consider a simpler method.</a:t>
                      </a:r>
                      <a:endParaRPr kumimoji="1" lang="ja-JP" altLang="en-US" sz="1200" dirty="0" smtClean="0">
                        <a:solidFill>
                          <a:schemeClr val="tx1"/>
                        </a:solidFill>
                        <a:latin typeface="+mn-lt"/>
                      </a:endParaRPr>
                    </a:p>
                  </a:txBody>
                  <a:tcPr anchor="ctr"/>
                </a:tc>
              </a:tr>
              <a:tr h="2078164">
                <a:tc>
                  <a:txBody>
                    <a:bodyPr/>
                    <a:lstStyle/>
                    <a:p>
                      <a:endParaRPr kumimoji="1" lang="ja-JP" altLang="en-US" sz="1600" dirty="0"/>
                    </a:p>
                  </a:txBody>
                  <a:tcPr anchor="ctr">
                    <a:solidFill>
                      <a:schemeClr val="accent5">
                        <a:alpha val="19000"/>
                      </a:schemeClr>
                    </a:solidFill>
                  </a:tcPr>
                </a:tc>
                <a:tc>
                  <a:txBody>
                    <a:bodyPr/>
                    <a:lstStyle/>
                    <a:p>
                      <a:endParaRPr kumimoji="1" lang="ja-JP" altLang="en-US" dirty="0"/>
                    </a:p>
                  </a:txBody>
                  <a:tcPr anchor="ctr">
                    <a:solidFill>
                      <a:schemeClr val="accent5">
                        <a:alpha val="19000"/>
                      </a:schemeClr>
                    </a:solidFill>
                  </a:tcPr>
                </a:tc>
                <a:tc>
                  <a:txBody>
                    <a:bodyPr/>
                    <a:lstStyle/>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1200" dirty="0" smtClean="0"/>
                        <a:t>・</a:t>
                      </a:r>
                      <a:r>
                        <a:rPr lang="en-US" altLang="ja-JP" sz="1200" dirty="0" smtClean="0"/>
                        <a:t>In narrow streets or streets with no sidewalk, pedestrians/bicycles and vehicles are not sufficiently separated, and the risk for accidents between them is high. It is therefore extremely important, from the standpoint of safety, to ensure the field of vision for the drivers starting the vehicle so that they can notice pedestrians/bicycles.</a:t>
                      </a:r>
                      <a:endParaRPr lang="ja-JP" altLang="en-US" sz="1200" dirty="0" smtClean="0"/>
                    </a:p>
                    <a:p>
                      <a:pPr marL="88900" indent="-88900"/>
                      <a:endParaRPr lang="en-US" altLang="ja-JP" sz="1200" dirty="0" smtClean="0"/>
                    </a:p>
                    <a:p>
                      <a:endParaRPr kumimoji="1" lang="ja-JP" altLang="en-US" sz="1200" dirty="0">
                        <a:solidFill>
                          <a:srgbClr val="0070C0"/>
                        </a:solidFill>
                      </a:endParaRPr>
                    </a:p>
                  </a:txBody>
                  <a:tcPr anchor="ctr">
                    <a:solidFill>
                      <a:schemeClr val="accent5">
                        <a:alpha val="19000"/>
                      </a:schemeClr>
                    </a:solidFill>
                  </a:tcPr>
                </a:tc>
              </a:tr>
            </a:tbl>
          </a:graphicData>
        </a:graphic>
      </p:graphicFrame>
      <p:grpSp>
        <p:nvGrpSpPr>
          <p:cNvPr id="2" name="グループ化 15"/>
          <p:cNvGrpSpPr/>
          <p:nvPr/>
        </p:nvGrpSpPr>
        <p:grpSpPr>
          <a:xfrm>
            <a:off x="4211960" y="2276872"/>
            <a:ext cx="360040" cy="1296144"/>
            <a:chOff x="4211960" y="2060848"/>
            <a:chExt cx="360040" cy="1296144"/>
          </a:xfrm>
        </p:grpSpPr>
        <p:sp>
          <p:nvSpPr>
            <p:cNvPr id="11" name="右矢印 10"/>
            <p:cNvSpPr/>
            <p:nvPr/>
          </p:nvSpPr>
          <p:spPr>
            <a:xfrm>
              <a:off x="4211960" y="2060848"/>
              <a:ext cx="360040" cy="2160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211960" y="3140968"/>
              <a:ext cx="360040" cy="2160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Group 1"/>
          <p:cNvGrpSpPr>
            <a:grpSpLocks noChangeAspect="1"/>
          </p:cNvGrpSpPr>
          <p:nvPr/>
        </p:nvGrpSpPr>
        <p:grpSpPr bwMode="auto">
          <a:xfrm>
            <a:off x="503571" y="4472374"/>
            <a:ext cx="3780397" cy="1648540"/>
            <a:chOff x="4515" y="5813"/>
            <a:chExt cx="5687" cy="2316"/>
          </a:xfrm>
        </p:grpSpPr>
        <p:pic>
          <p:nvPicPr>
            <p:cNvPr id="22" name="図 20" descr="マークⅡ.jpg"/>
            <p:cNvPicPr>
              <a:picLocks noChangeAspect="1"/>
            </p:cNvPicPr>
            <p:nvPr/>
          </p:nvPicPr>
          <p:blipFill>
            <a:blip r:embed="rId2" cstate="print"/>
            <a:srcRect/>
            <a:stretch>
              <a:fillRect/>
            </a:stretch>
          </p:blipFill>
          <p:spPr bwMode="auto">
            <a:xfrm rot="10800000">
              <a:off x="4975" y="6050"/>
              <a:ext cx="3404" cy="1406"/>
            </a:xfrm>
            <a:prstGeom prst="rect">
              <a:avLst/>
            </a:prstGeom>
            <a:noFill/>
          </p:spPr>
        </p:pic>
        <p:sp>
          <p:nvSpPr>
            <p:cNvPr id="23" name="Rectangle 6" descr="右上がり対角線 (太)"/>
            <p:cNvSpPr>
              <a:spLocks noChangeArrowheads="1"/>
            </p:cNvSpPr>
            <p:nvPr/>
          </p:nvSpPr>
          <p:spPr bwMode="auto">
            <a:xfrm>
              <a:off x="4745" y="6157"/>
              <a:ext cx="248" cy="1484"/>
            </a:xfrm>
            <a:prstGeom prst="rect">
              <a:avLst/>
            </a:prstGeom>
            <a:pattFill prst="wdUpDiag">
              <a:fgClr>
                <a:srgbClr val="BBE0E3"/>
              </a:fgClr>
              <a:bgClr>
                <a:srgbClr val="FFFFFF"/>
              </a:bgClr>
            </a:pattFill>
            <a:ln w="9525">
              <a:noFill/>
              <a:miter lim="800000"/>
              <a:headEnd/>
              <a:tailEnd/>
            </a:ln>
          </p:spPr>
          <p:txBody>
            <a:bodyPr vert="horz" wrap="square" lIns="88697" tIns="44348" rIns="88697" bIns="4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7" descr="右上がり対角線 (太)"/>
            <p:cNvSpPr>
              <a:spLocks noChangeArrowheads="1"/>
            </p:cNvSpPr>
            <p:nvPr/>
          </p:nvSpPr>
          <p:spPr bwMode="auto">
            <a:xfrm>
              <a:off x="4970" y="7388"/>
              <a:ext cx="3440" cy="247"/>
            </a:xfrm>
            <a:prstGeom prst="rect">
              <a:avLst/>
            </a:prstGeom>
            <a:pattFill prst="wdUpDiag">
              <a:fgClr>
                <a:srgbClr val="BBE0E3"/>
              </a:fgClr>
              <a:bgClr>
                <a:srgbClr val="FFFFFF"/>
              </a:bgClr>
            </a:pattFill>
            <a:ln w="9525">
              <a:noFill/>
              <a:miter lim="800000"/>
              <a:headEnd/>
              <a:tailEnd/>
            </a:ln>
          </p:spPr>
          <p:txBody>
            <a:bodyPr vert="horz" wrap="square" lIns="88697" tIns="44348" rIns="88697" bIns="4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Text Box 13"/>
            <p:cNvSpPr txBox="1">
              <a:spLocks noChangeArrowheads="1"/>
            </p:cNvSpPr>
            <p:nvPr/>
          </p:nvSpPr>
          <p:spPr bwMode="auto">
            <a:xfrm>
              <a:off x="4632" y="5813"/>
              <a:ext cx="867" cy="409"/>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pitchFamily="34" charset="0"/>
                  <a:ea typeface="ＭＳ 明朝" pitchFamily="17" charset="-128"/>
                  <a:cs typeface="ＭＳ Ｐゴシック" pitchFamily="50" charset="-128"/>
                </a:rPr>
                <a:t>0.3m</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Text Box 15"/>
            <p:cNvSpPr txBox="1">
              <a:spLocks noChangeArrowheads="1"/>
            </p:cNvSpPr>
            <p:nvPr/>
          </p:nvSpPr>
          <p:spPr bwMode="auto">
            <a:xfrm>
              <a:off x="4988" y="7451"/>
              <a:ext cx="1168" cy="270"/>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00" b="1" i="0" u="none" strike="noStrike" cap="none" normalizeH="0" baseline="0" dirty="0" smtClean="0">
                  <a:ln>
                    <a:noFill/>
                  </a:ln>
                  <a:solidFill>
                    <a:srgbClr val="000000"/>
                  </a:solidFill>
                  <a:effectLst/>
                  <a:latin typeface="Arial" pitchFamily="34" charset="0"/>
                  <a:ea typeface="ＭＳ 明朝" pitchFamily="17" charset="-128"/>
                  <a:cs typeface="ＭＳ Ｐゴシック" pitchFamily="50" charset="-128"/>
                </a:rPr>
                <a:t>0.3m</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6" name="グループ化 80"/>
            <p:cNvGrpSpPr>
              <a:grpSpLocks/>
            </p:cNvGrpSpPr>
            <p:nvPr/>
          </p:nvGrpSpPr>
          <p:grpSpPr bwMode="auto">
            <a:xfrm>
              <a:off x="4515" y="6145"/>
              <a:ext cx="715" cy="3"/>
              <a:chOff x="2738438" y="2347913"/>
              <a:chExt cx="466800" cy="1588"/>
            </a:xfrm>
          </p:grpSpPr>
          <p:cxnSp>
            <p:nvCxnSpPr>
              <p:cNvPr id="35" name="直線矢印コネクタ 25"/>
              <p:cNvCxnSpPr>
                <a:cxnSpLocks noChangeShapeType="1"/>
              </p:cNvCxnSpPr>
              <p:nvPr/>
            </p:nvCxnSpPr>
            <p:spPr bwMode="auto">
              <a:xfrm>
                <a:off x="2738438" y="2347913"/>
                <a:ext cx="162000" cy="1588"/>
              </a:xfrm>
              <a:prstGeom prst="straightConnector1">
                <a:avLst/>
              </a:prstGeom>
              <a:noFill/>
              <a:ln w="9525">
                <a:solidFill>
                  <a:srgbClr val="000000"/>
                </a:solidFill>
                <a:round/>
                <a:headEnd type="none" w="sm" len="sm"/>
                <a:tailEnd type="arrow" w="sm" len="sm"/>
              </a:ln>
            </p:spPr>
          </p:cxnSp>
          <p:cxnSp>
            <p:nvCxnSpPr>
              <p:cNvPr id="36" name="直線コネクタ 35"/>
              <p:cNvCxnSpPr>
                <a:cxnSpLocks noChangeShapeType="1"/>
              </p:cNvCxnSpPr>
              <p:nvPr/>
            </p:nvCxnSpPr>
            <p:spPr bwMode="auto">
              <a:xfrm>
                <a:off x="2890838" y="2347913"/>
                <a:ext cx="152400" cy="1588"/>
              </a:xfrm>
              <a:prstGeom prst="line">
                <a:avLst/>
              </a:prstGeom>
              <a:noFill/>
              <a:ln w="9525">
                <a:solidFill>
                  <a:srgbClr val="000000"/>
                </a:solidFill>
                <a:round/>
                <a:headEnd/>
                <a:tailEnd/>
              </a:ln>
            </p:spPr>
          </p:cxnSp>
          <p:cxnSp>
            <p:nvCxnSpPr>
              <p:cNvPr id="37" name="直線矢印コネクタ 36"/>
              <p:cNvCxnSpPr>
                <a:cxnSpLocks noChangeShapeType="1"/>
              </p:cNvCxnSpPr>
              <p:nvPr/>
            </p:nvCxnSpPr>
            <p:spPr bwMode="auto">
              <a:xfrm>
                <a:off x="3043238" y="2347913"/>
                <a:ext cx="162000" cy="1588"/>
              </a:xfrm>
              <a:prstGeom prst="straightConnector1">
                <a:avLst/>
              </a:prstGeom>
              <a:noFill/>
              <a:ln w="9525">
                <a:solidFill>
                  <a:srgbClr val="000000"/>
                </a:solidFill>
                <a:round/>
                <a:headEnd type="arrow" w="sm" len="sm"/>
                <a:tailEnd type="none" w="sm" len="sm"/>
              </a:ln>
            </p:spPr>
          </p:cxnSp>
        </p:grpSp>
        <p:grpSp>
          <p:nvGrpSpPr>
            <p:cNvPr id="7" name="グループ化 81"/>
            <p:cNvGrpSpPr>
              <a:grpSpLocks/>
            </p:cNvGrpSpPr>
            <p:nvPr/>
          </p:nvGrpSpPr>
          <p:grpSpPr bwMode="auto">
            <a:xfrm rot="5400000">
              <a:off x="4696" y="7524"/>
              <a:ext cx="715" cy="2"/>
              <a:chOff x="1676400" y="2743200"/>
              <a:chExt cx="466800" cy="1588"/>
            </a:xfrm>
          </p:grpSpPr>
          <p:cxnSp>
            <p:nvCxnSpPr>
              <p:cNvPr id="32" name="直線矢印コネクタ 31"/>
              <p:cNvCxnSpPr>
                <a:cxnSpLocks noChangeShapeType="1"/>
              </p:cNvCxnSpPr>
              <p:nvPr/>
            </p:nvCxnSpPr>
            <p:spPr bwMode="auto">
              <a:xfrm>
                <a:off x="1676400" y="2743200"/>
                <a:ext cx="162000" cy="1588"/>
              </a:xfrm>
              <a:prstGeom prst="straightConnector1">
                <a:avLst/>
              </a:prstGeom>
              <a:noFill/>
              <a:ln w="9525">
                <a:solidFill>
                  <a:srgbClr val="000000"/>
                </a:solidFill>
                <a:round/>
                <a:headEnd type="none" w="sm" len="sm"/>
                <a:tailEnd type="arrow" w="sm" len="sm"/>
              </a:ln>
            </p:spPr>
          </p:cxnSp>
          <p:cxnSp>
            <p:nvCxnSpPr>
              <p:cNvPr id="33" name="直線コネクタ 32"/>
              <p:cNvCxnSpPr>
                <a:cxnSpLocks noChangeShapeType="1"/>
              </p:cNvCxnSpPr>
              <p:nvPr/>
            </p:nvCxnSpPr>
            <p:spPr bwMode="auto">
              <a:xfrm>
                <a:off x="1828800" y="2743200"/>
                <a:ext cx="152400" cy="1588"/>
              </a:xfrm>
              <a:prstGeom prst="line">
                <a:avLst/>
              </a:prstGeom>
              <a:noFill/>
              <a:ln w="9525">
                <a:solidFill>
                  <a:srgbClr val="000000"/>
                </a:solidFill>
                <a:round/>
                <a:headEnd/>
                <a:tailEnd/>
              </a:ln>
            </p:spPr>
          </p:cxnSp>
          <p:cxnSp>
            <p:nvCxnSpPr>
              <p:cNvPr id="34" name="直線矢印コネクタ 33"/>
              <p:cNvCxnSpPr>
                <a:cxnSpLocks noChangeShapeType="1"/>
              </p:cNvCxnSpPr>
              <p:nvPr/>
            </p:nvCxnSpPr>
            <p:spPr bwMode="auto">
              <a:xfrm>
                <a:off x="1981200" y="2743200"/>
                <a:ext cx="162000" cy="1588"/>
              </a:xfrm>
              <a:prstGeom prst="straightConnector1">
                <a:avLst/>
              </a:prstGeom>
              <a:noFill/>
              <a:ln w="9525">
                <a:solidFill>
                  <a:srgbClr val="000000"/>
                </a:solidFill>
                <a:round/>
                <a:headEnd type="arrow" w="sm" len="sm"/>
                <a:tailEnd type="none" w="sm" len="sm"/>
              </a:ln>
            </p:spPr>
          </p:cxnSp>
        </p:grpSp>
        <p:sp>
          <p:nvSpPr>
            <p:cNvPr id="29" name="Rectangle 9" descr="右上がり対角線 (太)"/>
            <p:cNvSpPr>
              <a:spLocks noChangeArrowheads="1"/>
            </p:cNvSpPr>
            <p:nvPr/>
          </p:nvSpPr>
          <p:spPr bwMode="auto">
            <a:xfrm flipV="1">
              <a:off x="5373" y="7932"/>
              <a:ext cx="553" cy="165"/>
            </a:xfrm>
            <a:prstGeom prst="rect">
              <a:avLst/>
            </a:prstGeom>
            <a:pattFill prst="wdUpDiag">
              <a:fgClr>
                <a:srgbClr val="BBE0E3"/>
              </a:fgClr>
              <a:bgClr>
                <a:srgbClr val="FFFFFF"/>
              </a:bgClr>
            </a:pattFill>
            <a:ln w="9525">
              <a:solidFill>
                <a:srgbClr val="000000"/>
              </a:solidFill>
              <a:miter lim="800000"/>
              <a:headEnd/>
              <a:tailEnd/>
            </a:ln>
          </p:spPr>
          <p:txBody>
            <a:bodyPr rot="10800000" vert="horz" wrap="square" lIns="88697" tIns="44348" rIns="88697" bIns="443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テキスト ボックス 89"/>
            <p:cNvSpPr txBox="1">
              <a:spLocks noChangeArrowheads="1"/>
            </p:cNvSpPr>
            <p:nvPr/>
          </p:nvSpPr>
          <p:spPr bwMode="auto">
            <a:xfrm>
              <a:off x="6020" y="7870"/>
              <a:ext cx="4182" cy="259"/>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lvl="0" algn="just" fontAlgn="base">
                <a:spcBef>
                  <a:spcPct val="0"/>
                </a:spcBef>
                <a:spcAft>
                  <a:spcPct val="0"/>
                </a:spcAft>
              </a:pPr>
              <a:r>
                <a:rPr lang="en-US" altLang="ja-JP" sz="1000" dirty="0" smtClean="0">
                  <a:effectLst>
                    <a:outerShdw blurRad="38100" dist="38100" dir="2700000" algn="tl">
                      <a:srgbClr val="000000">
                        <a:alpha val="43137"/>
                      </a:srgbClr>
                    </a:outerShdw>
                  </a:effectLst>
                  <a:ea typeface="Meiryo UI" pitchFamily="50" charset="-128"/>
                </a:rPr>
                <a:t>Proposal for Amendment to UN Regulation No. 46 (</a:t>
              </a:r>
              <a:r>
                <a:rPr lang="en-US" altLang="ja-JP" sz="1000" dirty="0" smtClean="0">
                  <a:effectLst>
                    <a:outerShdw blurRad="38100" dist="38100" dir="2700000" algn="tl">
                      <a:srgbClr val="000000">
                        <a:alpha val="43137"/>
                      </a:srgbClr>
                    </a:outerShdw>
                  </a:effectLst>
                </a:rPr>
                <a:t>Devices for indirect vision)</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Freeform 50"/>
            <p:cNvSpPr>
              <a:spLocks/>
            </p:cNvSpPr>
            <p:nvPr/>
          </p:nvSpPr>
          <p:spPr bwMode="auto">
            <a:xfrm>
              <a:off x="4733" y="6123"/>
              <a:ext cx="3663" cy="1525"/>
            </a:xfrm>
            <a:custGeom>
              <a:avLst/>
              <a:gdLst/>
              <a:ahLst/>
              <a:cxnLst>
                <a:cxn ang="0">
                  <a:pos x="1506" y="621"/>
                </a:cxn>
                <a:cxn ang="0">
                  <a:pos x="1506" y="519"/>
                </a:cxn>
                <a:cxn ang="0">
                  <a:pos x="108" y="504"/>
                </a:cxn>
                <a:cxn ang="0">
                  <a:pos x="100" y="8"/>
                </a:cxn>
                <a:cxn ang="0">
                  <a:pos x="0" y="0"/>
                </a:cxn>
                <a:cxn ang="0">
                  <a:pos x="9" y="627"/>
                </a:cxn>
                <a:cxn ang="0">
                  <a:pos x="1506" y="621"/>
                </a:cxn>
              </a:cxnLst>
              <a:rect l="0" t="0" r="r" b="b"/>
              <a:pathLst>
                <a:path w="1506" h="627">
                  <a:moveTo>
                    <a:pt x="1506" y="621"/>
                  </a:moveTo>
                  <a:lnTo>
                    <a:pt x="1506" y="519"/>
                  </a:lnTo>
                  <a:lnTo>
                    <a:pt x="108" y="504"/>
                  </a:lnTo>
                  <a:lnTo>
                    <a:pt x="100" y="8"/>
                  </a:lnTo>
                  <a:lnTo>
                    <a:pt x="0" y="0"/>
                  </a:lnTo>
                  <a:lnTo>
                    <a:pt x="9" y="627"/>
                  </a:lnTo>
                  <a:lnTo>
                    <a:pt x="1506" y="621"/>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8" name="テキスト ボックス 37"/>
          <p:cNvSpPr txBox="1"/>
          <p:nvPr/>
        </p:nvSpPr>
        <p:spPr>
          <a:xfrm>
            <a:off x="4788024" y="6165304"/>
            <a:ext cx="3744416" cy="369332"/>
          </a:xfrm>
          <a:prstGeom prst="rect">
            <a:avLst/>
          </a:prstGeom>
          <a:noFill/>
          <a:ln>
            <a:solidFill>
              <a:srgbClr val="FF0000"/>
            </a:solidFill>
          </a:ln>
        </p:spPr>
        <p:txBody>
          <a:bodyPr wrap="square" rtlCol="0">
            <a:spAutoFit/>
          </a:bodyPr>
          <a:lstStyle/>
          <a:p>
            <a:r>
              <a:rPr kumimoji="1" lang="en-US" altLang="ja-JP" dirty="0" smtClean="0"/>
              <a:t>(To be continued on the next page)</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6EF985E4-3BD9-4855-8464-85DF172B0D8D}" type="slidenum">
              <a:rPr lang="en-US" altLang="ja-JP" smtClean="0">
                <a:solidFill>
                  <a:srgbClr val="000000"/>
                </a:solidFill>
              </a:rPr>
              <a:pPr>
                <a:defRPr/>
              </a:pPr>
              <a:t>3</a:t>
            </a:fld>
            <a:endParaRPr lang="en-US" altLang="ja-JP"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985476554"/>
              </p:ext>
            </p:extLst>
          </p:nvPr>
        </p:nvGraphicFramePr>
        <p:xfrm>
          <a:off x="179512" y="908720"/>
          <a:ext cx="8784976" cy="1877338"/>
        </p:xfrm>
        <a:graphic>
          <a:graphicData uri="http://schemas.openxmlformats.org/drawingml/2006/table">
            <a:tbl>
              <a:tblPr firstRow="1" bandRow="1">
                <a:tableStyleId>{5C22544A-7EE6-4342-B048-85BDC9FD1C3A}</a:tableStyleId>
              </a:tblPr>
              <a:tblGrid>
                <a:gridCol w="3960440"/>
                <a:gridCol w="504056"/>
                <a:gridCol w="4320480"/>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GRSG/2013/5 (From</a:t>
                      </a:r>
                      <a:r>
                        <a:rPr kumimoji="1" lang="en-US" altLang="ja-JP" baseline="0" dirty="0" smtClean="0">
                          <a:solidFill>
                            <a:schemeClr val="tx1"/>
                          </a:solidFill>
                        </a:rPr>
                        <a:t> Japan)</a:t>
                      </a:r>
                    </a:p>
                  </a:txBody>
                  <a:tcPr anchor="ctr"/>
                </a:tc>
                <a:tc>
                  <a:txBody>
                    <a:bodyPr/>
                    <a:lstStyle/>
                    <a:p>
                      <a:pPr algn="ctr"/>
                      <a:endParaRPr kumimoji="1" lang="ja-JP"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70C0"/>
                          </a:solidFill>
                        </a:rPr>
                        <a:t>New Japanese proposal </a:t>
                      </a:r>
                    </a:p>
                  </a:txBody>
                  <a:tcPr anchor="ctr"/>
                </a:tc>
              </a:tr>
              <a:tr h="535364">
                <a:tc>
                  <a:txBody>
                    <a:bodyPr/>
                    <a:lstStyle/>
                    <a:p>
                      <a:r>
                        <a:rPr lang="en-US" altLang="ja-JP" sz="1600" dirty="0" smtClean="0"/>
                        <a:t>(3) Mirror surface curvature </a:t>
                      </a:r>
                    </a:p>
                    <a:p>
                      <a:r>
                        <a:rPr lang="en-US" altLang="ja-JP" sz="1600" dirty="0" smtClean="0"/>
                        <a:t>     (6.1.2.2.4.2.) </a:t>
                      </a:r>
                      <a:endParaRPr kumimoji="1" lang="ja-JP" altLang="en-US" sz="1600" dirty="0"/>
                    </a:p>
                  </a:txBody>
                  <a:tcPr anchor="ctr"/>
                </a:tc>
                <a:tc>
                  <a:txBody>
                    <a:bodyPr/>
                    <a:lstStyle/>
                    <a:p>
                      <a:endParaRPr kumimoji="1" lang="ja-JP" altLang="en-US" dirty="0"/>
                    </a:p>
                  </a:txBody>
                  <a:tcPr anchor="ctr"/>
                </a:tc>
                <a:tc>
                  <a:txBody>
                    <a:bodyPr/>
                    <a:lstStyle/>
                    <a:p>
                      <a:r>
                        <a:rPr kumimoji="1" lang="en-US" altLang="ja-JP" sz="1600" b="1" dirty="0" smtClean="0">
                          <a:solidFill>
                            <a:srgbClr val="0070C0"/>
                          </a:solidFill>
                        </a:rPr>
                        <a:t>Withdrawn</a:t>
                      </a:r>
                      <a:r>
                        <a:rPr kumimoji="1" lang="en-US" altLang="ja-JP" sz="1600" dirty="0" smtClean="0">
                          <a:solidFill>
                            <a:srgbClr val="0070C0"/>
                          </a:solidFill>
                        </a:rPr>
                        <a:t> for M1 </a:t>
                      </a:r>
                      <a:endParaRPr kumimoji="1" lang="ja-JP" altLang="en-US" sz="1600" dirty="0">
                        <a:solidFill>
                          <a:srgbClr val="0070C0"/>
                        </a:solidFill>
                      </a:endParaRPr>
                    </a:p>
                  </a:txBody>
                  <a:tcPr anchor="ctr"/>
                </a:tc>
              </a:tr>
              <a:tr h="650146">
                <a:tc>
                  <a:txBody>
                    <a:bodyPr/>
                    <a:lstStyle/>
                    <a:p>
                      <a:r>
                        <a:rPr lang="en-US" altLang="ja-JP" sz="1600" dirty="0" smtClean="0"/>
                        <a:t>(4) Mirror impact absorption test</a:t>
                      </a:r>
                    </a:p>
                    <a:p>
                      <a:r>
                        <a:rPr kumimoji="1" lang="en-US" altLang="ja-JP" sz="1600" dirty="0" smtClean="0"/>
                        <a:t>     (6.1.3.4.)</a:t>
                      </a:r>
                      <a:endParaRPr kumimoji="1" lang="ja-JP" altLang="en-US" sz="1600" dirty="0"/>
                    </a:p>
                  </a:txBody>
                  <a:tcPr anchor="ctr"/>
                </a:tc>
                <a:tc>
                  <a:txBody>
                    <a:bodyPr/>
                    <a:lstStyle/>
                    <a:p>
                      <a:endParaRPr kumimoji="1" lang="ja-JP" altLang="en-US" dirty="0"/>
                    </a:p>
                  </a:txBody>
                  <a:tcPr anchor="ctr"/>
                </a:tc>
                <a:tc>
                  <a:txBody>
                    <a:bodyPr/>
                    <a:lstStyle/>
                    <a:p>
                      <a:r>
                        <a:rPr kumimoji="1" lang="en-US" altLang="ja-JP" sz="1600" b="1" dirty="0" smtClean="0">
                          <a:solidFill>
                            <a:srgbClr val="0070C0"/>
                          </a:solidFill>
                        </a:rPr>
                        <a:t>Withdrawn</a:t>
                      </a:r>
                      <a:r>
                        <a:rPr kumimoji="1" lang="en-US" altLang="ja-JP" sz="1600" dirty="0" smtClean="0">
                          <a:solidFill>
                            <a:srgbClr val="0070C0"/>
                          </a:solidFill>
                        </a:rPr>
                        <a:t> for M1 </a:t>
                      </a:r>
                      <a:endParaRPr kumimoji="1" lang="ja-JP" altLang="en-US" sz="1600" dirty="0">
                        <a:solidFill>
                          <a:srgbClr val="0070C0"/>
                        </a:solidFill>
                      </a:endParaRPr>
                    </a:p>
                  </a:txBody>
                  <a:tcPr anchor="ctr"/>
                </a:tc>
              </a:tr>
            </a:tbl>
          </a:graphicData>
        </a:graphic>
      </p:graphicFrame>
      <p:sp>
        <p:nvSpPr>
          <p:cNvPr id="7" name="二等辺三角形 6"/>
          <p:cNvSpPr/>
          <p:nvPr/>
        </p:nvSpPr>
        <p:spPr>
          <a:xfrm rot="10800000">
            <a:off x="2843808" y="2996952"/>
            <a:ext cx="3168352" cy="57606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4211960" y="1772816"/>
            <a:ext cx="360040" cy="2160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211960" y="2276872"/>
            <a:ext cx="360040" cy="2160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1520" y="3933056"/>
            <a:ext cx="8496944" cy="2031325"/>
          </a:xfrm>
          <a:prstGeom prst="rect">
            <a:avLst/>
          </a:prstGeom>
          <a:noFill/>
          <a:ln w="34925">
            <a:solidFill>
              <a:schemeClr val="accent2"/>
            </a:solidFill>
            <a:prstDash val="sysDash"/>
          </a:ln>
        </p:spPr>
        <p:txBody>
          <a:bodyPr wrap="square" rtlCol="0">
            <a:spAutoFit/>
          </a:bodyPr>
          <a:lstStyle/>
          <a:p>
            <a:r>
              <a:rPr lang="en-US" altLang="ja-JP" u="sng" dirty="0" smtClean="0"/>
              <a:t>Categories other than M1:</a:t>
            </a:r>
            <a:endParaRPr lang="ja-JP" altLang="ja-JP" u="sng" dirty="0" smtClean="0"/>
          </a:p>
          <a:p>
            <a:pPr marL="273050"/>
            <a:r>
              <a:rPr lang="en-US" altLang="ja-JP" dirty="0" smtClean="0"/>
              <a:t>For the categories other than M1, due to the differences not only in the mirror surface curvature and impact absorption test but also in traffic environment, there exist large differences among CPs in their requirements, etc. to ensure the field of vision necessary for driving the vehicles; thus, </a:t>
            </a:r>
            <a:r>
              <a:rPr lang="en-US" altLang="ja-JP" u="sng" dirty="0" smtClean="0"/>
              <a:t>we would like to propose to separate M1 from the other categories in R46</a:t>
            </a:r>
            <a:r>
              <a:rPr lang="en-US" altLang="ja-JP" dirty="0" smtClean="0"/>
              <a:t>.</a:t>
            </a:r>
          </a:p>
          <a:p>
            <a:endParaRPr kumimoji="1" lang="ja-JP" altLang="en-US" dirty="0"/>
          </a:p>
        </p:txBody>
      </p:sp>
      <p:sp>
        <p:nvSpPr>
          <p:cNvPr id="12" name="Rectangle 2"/>
          <p:cNvSpPr>
            <a:spLocks noGrp="1" noChangeArrowheads="1"/>
          </p:cNvSpPr>
          <p:nvPr>
            <p:ph type="title"/>
          </p:nvPr>
        </p:nvSpPr>
        <p:spPr>
          <a:xfrm>
            <a:off x="0" y="0"/>
            <a:ext cx="7884368" cy="476250"/>
          </a:xfrm>
        </p:spPr>
        <p:txBody>
          <a:bodyPr/>
          <a:lstStyle/>
          <a:p>
            <a:pPr eaLnBrk="1" hangingPunct="1"/>
            <a:r>
              <a:rPr lang="en-US" altLang="ja-JP" sz="2400" dirty="0" smtClean="0">
                <a:latin typeface="+mn-lt"/>
                <a:ea typeface="+mn-ea"/>
              </a:rPr>
              <a:t>1-2. </a:t>
            </a:r>
            <a:r>
              <a:rPr lang="en-US" altLang="ja-JP" sz="2400" b="1" dirty="0" smtClean="0">
                <a:latin typeface="+mn-lt"/>
                <a:cs typeface="Arial" panose="020B0604020202020204" pitchFamily="34" charset="0"/>
              </a:rPr>
              <a:t>Overview </a:t>
            </a:r>
            <a:r>
              <a:rPr lang="en-US" altLang="ja-JP" sz="2400" b="1" dirty="0" smtClean="0">
                <a:latin typeface="Arial" panose="020B0604020202020204" pitchFamily="34" charset="0"/>
                <a:cs typeface="Arial" panose="020B0604020202020204" pitchFamily="34" charset="0"/>
              </a:rPr>
              <a:t>(continued)</a:t>
            </a:r>
            <a:endParaRPr lang="ja-JP" altLang="en-US" sz="2400" dirty="0" smtClean="0">
              <a:latin typeface="+mn-ea"/>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16632"/>
            <a:ext cx="8100392" cy="476250"/>
          </a:xfrm>
        </p:spPr>
        <p:txBody>
          <a:bodyPr/>
          <a:lstStyle/>
          <a:p>
            <a:pPr algn="ctr"/>
            <a:r>
              <a:rPr lang="en-US" altLang="ja-JP" sz="1800" b="1" dirty="0" smtClean="0">
                <a:latin typeface="Arial"/>
                <a:ea typeface="ＭＳ Ｐゴシック" pitchFamily="50" charset="-128"/>
              </a:rPr>
              <a:t>2.</a:t>
            </a:r>
            <a:r>
              <a:rPr lang="en-US" altLang="ja-JP" sz="1800" b="1" dirty="0" smtClean="0">
                <a:latin typeface="Arial"/>
                <a:ea typeface="ＭＳ Ｐゴシック"/>
              </a:rPr>
              <a:t> Effects and Evaluation Relating to the Motor Vehicle Close-Proximity Field of Vision Regulation </a:t>
            </a:r>
            <a:endParaRPr kumimoji="1" lang="ja-JP" altLang="en-US" sz="2400" dirty="0">
              <a:latin typeface="+mn-ea"/>
              <a:ea typeface="+mn-ea"/>
            </a:endParaRPr>
          </a:p>
        </p:txBody>
      </p:sp>
      <p:sp>
        <p:nvSpPr>
          <p:cNvPr id="4" name="スライド番号プレースホルダ 3"/>
          <p:cNvSpPr>
            <a:spLocks noGrp="1"/>
          </p:cNvSpPr>
          <p:nvPr>
            <p:ph type="sldNum" sz="quarter" idx="12"/>
          </p:nvPr>
        </p:nvSpPr>
        <p:spPr/>
        <p:txBody>
          <a:bodyPr/>
          <a:lstStyle/>
          <a:p>
            <a:pPr>
              <a:defRPr/>
            </a:pPr>
            <a:fld id="{6EF985E4-3BD9-4855-8464-85DF172B0D8D}" type="slidenum">
              <a:rPr lang="en-US" altLang="ja-JP" smtClean="0">
                <a:solidFill>
                  <a:srgbClr val="000000"/>
                </a:solidFill>
              </a:rPr>
              <a:pPr>
                <a:defRPr/>
              </a:pPr>
              <a:t>4</a:t>
            </a:fld>
            <a:endParaRPr lang="en-US" altLang="ja-JP" dirty="0">
              <a:solidFill>
                <a:srgbClr val="000000"/>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989983620"/>
              </p:ext>
            </p:extLst>
          </p:nvPr>
        </p:nvGraphicFramePr>
        <p:xfrm>
          <a:off x="180299" y="932083"/>
          <a:ext cx="8712968" cy="2346960"/>
        </p:xfrm>
        <a:graphic>
          <a:graphicData uri="http://schemas.openxmlformats.org/drawingml/2006/table">
            <a:tbl>
              <a:tblPr firstRow="1" bandRow="1">
                <a:tableStyleId>{5C22544A-7EE6-4342-B048-85BDC9FD1C3A}</a:tableStyleId>
              </a:tblPr>
              <a:tblGrid>
                <a:gridCol w="4751741"/>
                <a:gridCol w="3961227"/>
              </a:tblGrid>
              <a:tr h="1944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mn-lt"/>
                          <a:ea typeface="+mn-ea"/>
                        </a:rPr>
                        <a:t>Background</a:t>
                      </a:r>
                    </a:p>
                    <a:p>
                      <a:pPr marL="87313" marR="0" lvl="0" indent="-87313"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z="1200" b="0" i="0" u="none" strike="noStrike" kern="1200" cap="none" spc="0" normalizeH="0" baseline="0" noProof="0" dirty="0" smtClean="0">
                          <a:ln>
                            <a:noFill/>
                          </a:ln>
                          <a:solidFill>
                            <a:srgbClr val="000000"/>
                          </a:solidFill>
                          <a:effectLst/>
                          <a:uLnTx/>
                          <a:uFillTx/>
                          <a:latin typeface="+mn-lt"/>
                          <a:ea typeface="+mn-ea"/>
                        </a:rPr>
                        <a:t>* The changes in the numbers of accidents involving pedestrians at the start of the vehicle were investigated based on the year when the regulation to ensure the vehicle’s </a:t>
                      </a:r>
                      <a:r>
                        <a:rPr lang="en-US" altLang="ja-JP" sz="1200" b="0" dirty="0" smtClean="0">
                          <a:solidFill>
                            <a:schemeClr val="tx1"/>
                          </a:solidFill>
                        </a:rPr>
                        <a:t>close-proximity field of vision</a:t>
                      </a:r>
                      <a:r>
                        <a:rPr lang="en-US" altLang="ja-JP" sz="1200" b="0" dirty="0" smtClean="0"/>
                        <a:t> </a:t>
                      </a:r>
                      <a:r>
                        <a:rPr kumimoji="1" lang="en-US" altLang="ja-JP" sz="1200" b="0" i="0" u="none" strike="noStrike" kern="1200" cap="none" spc="0" normalizeH="0" baseline="0" noProof="0" dirty="0" smtClean="0">
                          <a:ln>
                            <a:noFill/>
                          </a:ln>
                          <a:solidFill>
                            <a:srgbClr val="000000"/>
                          </a:solidFill>
                          <a:effectLst/>
                          <a:uLnTx/>
                          <a:uFillTx/>
                          <a:latin typeface="+mn-lt"/>
                          <a:ea typeface="+mn-ea"/>
                        </a:rPr>
                        <a:t>applied in Japan, and its effects were studied.</a:t>
                      </a:r>
                    </a:p>
                    <a:p>
                      <a:pPr marL="87313" marR="0" lvl="0" indent="-87313" algn="l" defTabSz="914400" rtl="0" eaLnBrk="1" fontAlgn="auto" latinLnBrk="0" hangingPunct="1">
                        <a:lnSpc>
                          <a:spcPct val="100000"/>
                        </a:lnSpc>
                        <a:spcBef>
                          <a:spcPts val="0"/>
                        </a:spcBef>
                        <a:spcAft>
                          <a:spcPts val="0"/>
                        </a:spcAft>
                        <a:buClrTx/>
                        <a:buSzTx/>
                        <a:buFont typeface="Arial" charset="0"/>
                        <a:buNone/>
                        <a:tabLst/>
                        <a:defRPr/>
                      </a:pPr>
                      <a:r>
                        <a:rPr lang="en-US" altLang="ja-JP" sz="1200" b="0" dirty="0" smtClean="0">
                          <a:solidFill>
                            <a:schemeClr val="tx1"/>
                          </a:solidFill>
                        </a:rPr>
                        <a:t>* The subjects of the current study were limited to SUVs and minivans as they are the primary vehicles of category M1 for which measures need to be taken to comply with the new regulation.</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1" lang="en-US" altLang="ja-JP" sz="1400" b="0" i="0" u="none" strike="noStrike" kern="1200" cap="none" spc="0" normalizeH="0" baseline="0" noProof="0" dirty="0" smtClean="0">
                          <a:ln>
                            <a:noFill/>
                          </a:ln>
                          <a:solidFill>
                            <a:srgbClr val="000000"/>
                          </a:solidFill>
                          <a:effectLst/>
                          <a:uLnTx/>
                          <a:uFillTx/>
                          <a:latin typeface="+mn-lt"/>
                          <a:ea typeface="+mn-ea"/>
                        </a:rPr>
                        <a:t>Data</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mn-lt"/>
                          <a:ea typeface="+mn-ea"/>
                        </a:rPr>
                        <a:t>* Accidents of SUVs and minivans involving pedestrians (infants to 10-year-olds) at the start of the vehicle.</a:t>
                      </a:r>
                      <a:endParaRPr kumimoji="1" lang="ja-JP" altLang="en-US" sz="1200" b="0" i="0" u="none" strike="noStrike" kern="1200" cap="none" spc="0" normalizeH="0" baseline="0" noProof="0" dirty="0">
                        <a:ln>
                          <a:noFill/>
                        </a:ln>
                        <a:solidFill>
                          <a:srgbClr val="000000"/>
                        </a:solidFill>
                        <a:effectLst/>
                        <a:uLnTx/>
                        <a:uFillTx/>
                        <a:latin typeface="+mn-lt"/>
                        <a:ea typeface="+mn-ea"/>
                      </a:endParaRPr>
                    </a:p>
                  </a:txBody>
                  <a:tcPr>
                    <a:solidFill>
                      <a:schemeClr val="accent5"/>
                    </a:solidFill>
                  </a:tcPr>
                </a:tc>
                <a:tc>
                  <a:txBody>
                    <a:bodyPr/>
                    <a:lstStyle/>
                    <a:p>
                      <a:r>
                        <a:rPr kumimoji="1" lang="en-US" altLang="ja-JP" sz="1600" b="0" dirty="0" smtClean="0">
                          <a:solidFill>
                            <a:schemeClr val="tx1"/>
                          </a:solidFill>
                        </a:rPr>
                        <a:t>Effects of introduction of the regulation:</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mn-lt"/>
                          <a:ea typeface="+mn-ea"/>
                        </a:rPr>
                        <a:t>* Fatal accidents: </a:t>
                      </a:r>
                      <a:r>
                        <a:rPr kumimoji="1" lang="en-US" altLang="ja-JP" sz="1400" b="1" i="0" u="none" strike="noStrike" kern="1200" cap="none" spc="0" normalizeH="0" baseline="0" noProof="0" dirty="0" smtClean="0">
                          <a:ln>
                            <a:noFill/>
                          </a:ln>
                          <a:solidFill>
                            <a:srgbClr val="000000"/>
                          </a:solidFill>
                          <a:effectLst/>
                          <a:uLnTx/>
                          <a:uFillTx/>
                          <a:latin typeface="+mn-lt"/>
                          <a:ea typeface="+mn-ea"/>
                        </a:rPr>
                        <a:t>Reduced by about 46% </a:t>
                      </a:r>
                      <a:r>
                        <a:rPr kumimoji="1" lang="en-US" altLang="ja-JP" sz="1400" b="0" i="0" u="none" strike="noStrike" kern="1200" cap="none" spc="0" normalizeH="0" baseline="0" noProof="0" dirty="0" smtClean="0">
                          <a:ln>
                            <a:noFill/>
                          </a:ln>
                          <a:solidFill>
                            <a:srgbClr val="000000"/>
                          </a:solidFill>
                          <a:effectLst/>
                          <a:uLnTx/>
                          <a:uFillTx/>
                          <a:latin typeface="+mn-lt"/>
                          <a:ea typeface="+mn-ea"/>
                        </a:rPr>
                        <a:t>from </a:t>
                      </a:r>
                      <a:r>
                        <a:rPr kumimoji="1" lang="en-US" altLang="ja-JP" sz="1400" b="1" i="0" u="none" strike="noStrike" kern="1200" cap="none" spc="0" normalizeH="0" baseline="0" noProof="0" dirty="0" smtClean="0">
                          <a:ln>
                            <a:noFill/>
                          </a:ln>
                          <a:solidFill>
                            <a:srgbClr val="000000"/>
                          </a:solidFill>
                          <a:effectLst/>
                          <a:uLnTx/>
                          <a:uFillTx/>
                          <a:latin typeface="+mn-lt"/>
                          <a:ea typeface="+mn-ea"/>
                        </a:rPr>
                        <a:t>24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a:t>
                      </a:r>
                      <a:r>
                        <a:rPr kumimoji="1" lang="en-US" altLang="ja-JP" sz="1400" b="1" i="0" u="none" strike="noStrike" kern="1200" cap="none" spc="0" normalizeH="0" baseline="0" noProof="0" dirty="0" smtClean="0">
                          <a:ln>
                            <a:noFill/>
                          </a:ln>
                          <a:solidFill>
                            <a:srgbClr val="000000"/>
                          </a:solidFill>
                          <a:effectLst/>
                          <a:uLnTx/>
                          <a:uFillTx/>
                          <a:latin typeface="+mn-lt"/>
                          <a:ea typeface="+mn-ea"/>
                        </a:rPr>
                        <a:t> </a:t>
                      </a:r>
                      <a:r>
                        <a:rPr kumimoji="1" lang="en-US" altLang="ja-JP" sz="1400" b="0" i="0" u="none" strike="noStrike" kern="1200" cap="none" spc="0" normalizeH="0" baseline="0" noProof="0" dirty="0" smtClean="0">
                          <a:ln>
                            <a:noFill/>
                          </a:ln>
                          <a:solidFill>
                            <a:srgbClr val="000000"/>
                          </a:solidFill>
                          <a:effectLst/>
                          <a:uLnTx/>
                          <a:uFillTx/>
                          <a:latin typeface="+mn-lt"/>
                          <a:ea typeface="+mn-ea"/>
                        </a:rPr>
                        <a:t>in 2002 to </a:t>
                      </a:r>
                      <a:r>
                        <a:rPr kumimoji="1" lang="en-US" altLang="ja-JP" sz="1400" b="1" i="0" u="none" strike="noStrike" kern="1200" cap="none" spc="0" normalizeH="0" baseline="0" noProof="0" dirty="0" smtClean="0">
                          <a:ln>
                            <a:noFill/>
                          </a:ln>
                          <a:solidFill>
                            <a:srgbClr val="000000"/>
                          </a:solidFill>
                          <a:effectLst/>
                          <a:uLnTx/>
                          <a:uFillTx/>
                          <a:latin typeface="+mn-lt"/>
                          <a:ea typeface="+mn-ea"/>
                        </a:rPr>
                        <a:t>13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a:t>
                      </a:r>
                      <a:r>
                        <a:rPr kumimoji="1" lang="en-US" altLang="ja-JP" sz="1400" b="1" i="0" u="none" strike="noStrike" kern="1200" cap="none" spc="0" normalizeH="0" baseline="0" noProof="0" dirty="0" smtClean="0">
                          <a:ln>
                            <a:noFill/>
                          </a:ln>
                          <a:solidFill>
                            <a:srgbClr val="000000"/>
                          </a:solidFill>
                          <a:effectLst/>
                          <a:uLnTx/>
                          <a:uFillTx/>
                          <a:latin typeface="+mn-lt"/>
                          <a:ea typeface="+mn-ea"/>
                        </a:rPr>
                        <a:t> </a:t>
                      </a:r>
                      <a:r>
                        <a:rPr kumimoji="1" lang="en-US" altLang="ja-JP" sz="1400" b="0" i="0" u="none" strike="noStrike" kern="1200" cap="none" spc="0" normalizeH="0" baseline="0" noProof="0" dirty="0" smtClean="0">
                          <a:ln>
                            <a:noFill/>
                          </a:ln>
                          <a:solidFill>
                            <a:srgbClr val="000000"/>
                          </a:solidFill>
                          <a:effectLst/>
                          <a:uLnTx/>
                          <a:uFillTx/>
                          <a:latin typeface="+mn-lt"/>
                          <a:ea typeface="+mn-ea"/>
                        </a:rPr>
                        <a:t>in 2010.</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mn-lt"/>
                          <a:ea typeface="+mn-ea"/>
                        </a:rPr>
                        <a:t>* Serious injury accidents: </a:t>
                      </a:r>
                      <a:r>
                        <a:rPr kumimoji="1" lang="en-US" altLang="ja-JP" sz="1400" b="1" i="0" u="none" strike="noStrike" kern="1200" cap="none" spc="0" normalizeH="0" baseline="0" noProof="0" dirty="0" smtClean="0">
                          <a:ln>
                            <a:noFill/>
                          </a:ln>
                          <a:solidFill>
                            <a:srgbClr val="000000"/>
                          </a:solidFill>
                          <a:effectLst/>
                          <a:uLnTx/>
                          <a:uFillTx/>
                          <a:latin typeface="+mn-lt"/>
                          <a:ea typeface="+mn-ea"/>
                        </a:rPr>
                        <a:t>Reduced by about 49% </a:t>
                      </a:r>
                      <a:r>
                        <a:rPr kumimoji="1" lang="en-US" altLang="ja-JP" sz="1400" b="0" i="0" u="none" strike="noStrike" kern="1200" cap="none" spc="0" normalizeH="0" baseline="0" noProof="0" dirty="0" smtClean="0">
                          <a:ln>
                            <a:noFill/>
                          </a:ln>
                          <a:solidFill>
                            <a:srgbClr val="000000"/>
                          </a:solidFill>
                          <a:effectLst/>
                          <a:uLnTx/>
                          <a:uFillTx/>
                          <a:latin typeface="+mn-lt"/>
                          <a:ea typeface="+mn-ea"/>
                        </a:rPr>
                        <a:t>from </a:t>
                      </a:r>
                      <a:r>
                        <a:rPr kumimoji="1" lang="en-US" altLang="ja-JP" sz="1400" b="1" i="0" u="none" strike="noStrike" kern="1200" cap="none" spc="0" normalizeH="0" baseline="0" noProof="0" dirty="0" smtClean="0">
                          <a:ln>
                            <a:noFill/>
                          </a:ln>
                          <a:solidFill>
                            <a:srgbClr val="000000"/>
                          </a:solidFill>
                          <a:effectLst/>
                          <a:uLnTx/>
                          <a:uFillTx/>
                          <a:latin typeface="+mn-lt"/>
                          <a:ea typeface="+mn-ea"/>
                        </a:rPr>
                        <a:t>215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 in 2002 to </a:t>
                      </a:r>
                      <a:r>
                        <a:rPr kumimoji="1" lang="en-US" altLang="ja-JP" sz="1400" b="1" i="0" u="none" strike="noStrike" kern="1200" cap="none" spc="0" normalizeH="0" baseline="0" noProof="0" dirty="0" smtClean="0">
                          <a:ln>
                            <a:noFill/>
                          </a:ln>
                          <a:solidFill>
                            <a:srgbClr val="000000"/>
                          </a:solidFill>
                          <a:effectLst/>
                          <a:uLnTx/>
                          <a:uFillTx/>
                          <a:latin typeface="+mn-lt"/>
                          <a:ea typeface="+mn-ea"/>
                        </a:rPr>
                        <a:t>110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 in 2010.</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0000"/>
                          </a:solidFill>
                          <a:effectLst/>
                          <a:uLnTx/>
                          <a:uFillTx/>
                          <a:latin typeface="+mn-lt"/>
                          <a:ea typeface="+mn-ea"/>
                        </a:rPr>
                        <a:t>* Minor injury accidents: </a:t>
                      </a:r>
                      <a:r>
                        <a:rPr kumimoji="1" lang="en-US" altLang="ja-JP" sz="1400" b="1" i="0" u="none" strike="noStrike" kern="1200" cap="none" spc="0" normalizeH="0" baseline="0" noProof="0" dirty="0" smtClean="0">
                          <a:ln>
                            <a:noFill/>
                          </a:ln>
                          <a:solidFill>
                            <a:srgbClr val="000000"/>
                          </a:solidFill>
                          <a:effectLst/>
                          <a:uLnTx/>
                          <a:uFillTx/>
                          <a:latin typeface="+mn-lt"/>
                          <a:ea typeface="+mn-ea"/>
                        </a:rPr>
                        <a:t>Reduced by about 31% </a:t>
                      </a:r>
                      <a:r>
                        <a:rPr kumimoji="1" lang="en-US" altLang="ja-JP" sz="1400" b="0" i="0" u="none" strike="noStrike" kern="1200" cap="none" spc="0" normalizeH="0" baseline="0" noProof="0" dirty="0" smtClean="0">
                          <a:ln>
                            <a:noFill/>
                          </a:ln>
                          <a:solidFill>
                            <a:srgbClr val="000000"/>
                          </a:solidFill>
                          <a:effectLst/>
                          <a:uLnTx/>
                          <a:uFillTx/>
                          <a:latin typeface="+mn-lt"/>
                          <a:ea typeface="+mn-ea"/>
                        </a:rPr>
                        <a:t>from </a:t>
                      </a:r>
                      <a:r>
                        <a:rPr kumimoji="1" lang="en-US" altLang="ja-JP" sz="1400" b="1" i="0" u="none" strike="noStrike" kern="1200" cap="none" spc="0" normalizeH="0" baseline="0" noProof="0" dirty="0" smtClean="0">
                          <a:ln>
                            <a:noFill/>
                          </a:ln>
                          <a:solidFill>
                            <a:srgbClr val="000000"/>
                          </a:solidFill>
                          <a:effectLst/>
                          <a:uLnTx/>
                          <a:uFillTx/>
                          <a:latin typeface="+mn-lt"/>
                          <a:ea typeface="+mn-ea"/>
                        </a:rPr>
                        <a:t>1158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 in 2002 to </a:t>
                      </a:r>
                      <a:r>
                        <a:rPr kumimoji="1" lang="en-US" altLang="ja-JP" sz="1400" b="1" i="0" u="none" strike="noStrike" kern="1200" cap="none" spc="0" normalizeH="0" baseline="0" noProof="0" dirty="0" smtClean="0">
                          <a:ln>
                            <a:noFill/>
                          </a:ln>
                          <a:solidFill>
                            <a:srgbClr val="000000"/>
                          </a:solidFill>
                          <a:effectLst/>
                          <a:uLnTx/>
                          <a:uFillTx/>
                          <a:latin typeface="+mn-lt"/>
                          <a:ea typeface="+mn-ea"/>
                        </a:rPr>
                        <a:t>800 </a:t>
                      </a:r>
                      <a:r>
                        <a:rPr kumimoji="1" lang="en-US" altLang="ja-JP" sz="1400" b="0" i="0" u="none" strike="noStrike" kern="1200" cap="none" spc="0" normalizeH="0" baseline="0" noProof="0" dirty="0" smtClean="0">
                          <a:ln>
                            <a:noFill/>
                          </a:ln>
                          <a:solidFill>
                            <a:srgbClr val="000000"/>
                          </a:solidFill>
                          <a:effectLst/>
                          <a:uLnTx/>
                          <a:uFillTx/>
                          <a:latin typeface="+mn-lt"/>
                          <a:ea typeface="+mn-ea"/>
                        </a:rPr>
                        <a:t>accidents in 2010.</a:t>
                      </a:r>
                    </a:p>
                    <a:p>
                      <a:endParaRPr kumimoji="1" lang="ja-JP" altLang="en-US" sz="1600" b="0" dirty="0">
                        <a:solidFill>
                          <a:schemeClr val="tx1"/>
                        </a:solidFill>
                      </a:endParaRPr>
                    </a:p>
                  </a:txBody>
                  <a:tcPr>
                    <a:solidFill>
                      <a:schemeClr val="accent5"/>
                    </a:solid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92040085"/>
              </p:ext>
            </p:extLst>
          </p:nvPr>
        </p:nvGraphicFramePr>
        <p:xfrm>
          <a:off x="179512" y="620688"/>
          <a:ext cx="8712968" cy="360040"/>
        </p:xfrm>
        <a:graphic>
          <a:graphicData uri="http://schemas.openxmlformats.org/drawingml/2006/table">
            <a:tbl>
              <a:tblPr firstRow="1" bandRow="1">
                <a:tableStyleId>{5C22544A-7EE6-4342-B048-85BDC9FD1C3A}</a:tableStyleId>
              </a:tblPr>
              <a:tblGrid>
                <a:gridCol w="8712968"/>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n-lt"/>
                          <a:ea typeface="+mn-ea"/>
                        </a:rPr>
                        <a:t>-- Changes in the Numbers of Accidents Involving Pedestrians at the Start of the Vehicle (Japan</a:t>
                      </a:r>
                      <a:r>
                        <a:rPr kumimoji="1" lang="ja-JP" altLang="en-US" sz="1400" b="1" i="0" u="none" strike="noStrike" kern="1200" cap="none" spc="0" normalizeH="0" baseline="0" noProof="0" dirty="0" smtClean="0">
                          <a:ln>
                            <a:noFill/>
                          </a:ln>
                          <a:solidFill>
                            <a:srgbClr val="000000"/>
                          </a:solidFill>
                          <a:effectLst/>
                          <a:uLnTx/>
                          <a:uFillTx/>
                          <a:latin typeface="+mn-lt"/>
                          <a:ea typeface="+mn-ea"/>
                        </a:rPr>
                        <a:t>）</a:t>
                      </a:r>
                      <a:r>
                        <a:rPr kumimoji="1" lang="en-US" altLang="ja-JP" sz="1400" b="1" i="0" u="none" strike="noStrike" kern="1200" cap="none" spc="0" normalizeH="0" baseline="0" noProof="0" dirty="0" smtClean="0">
                          <a:ln>
                            <a:noFill/>
                          </a:ln>
                          <a:solidFill>
                            <a:srgbClr val="000000"/>
                          </a:solidFill>
                          <a:effectLst/>
                          <a:uLnTx/>
                          <a:uFillTx/>
                          <a:latin typeface="+mn-lt"/>
                          <a:ea typeface="+mn-ea"/>
                        </a:rPr>
                        <a:t> --</a:t>
                      </a:r>
                      <a:endParaRPr kumimoji="1" lang="ja-JP" altLang="en-US" sz="1400" b="1" i="0" u="none" strike="noStrike" kern="1200" cap="none" spc="0" normalizeH="0" baseline="0" noProof="0" dirty="0">
                        <a:ln>
                          <a:noFill/>
                        </a:ln>
                        <a:solidFill>
                          <a:srgbClr val="FFFFFF"/>
                        </a:solidFill>
                        <a:effectLst/>
                        <a:uLnTx/>
                        <a:uFillTx/>
                        <a:latin typeface="+mn-lt"/>
                        <a:ea typeface="+mn-ea"/>
                      </a:endParaRPr>
                    </a:p>
                  </a:txBody>
                  <a:tcPr/>
                </a:tc>
              </a:tr>
            </a:tbl>
          </a:graphicData>
        </a:graphic>
      </p:graphicFrame>
      <p:graphicFrame>
        <p:nvGraphicFramePr>
          <p:cNvPr id="7" name="Chart 4"/>
          <p:cNvGraphicFramePr>
            <a:graphicFrameLocks/>
          </p:cNvGraphicFramePr>
          <p:nvPr>
            <p:extLst>
              <p:ext uri="{D42A27DB-BD31-4B8C-83A1-F6EECF244321}">
                <p14:modId xmlns:p14="http://schemas.microsoft.com/office/powerpoint/2010/main" val="2628460642"/>
              </p:ext>
            </p:extLst>
          </p:nvPr>
        </p:nvGraphicFramePr>
        <p:xfrm>
          <a:off x="285720" y="3267472"/>
          <a:ext cx="6734552" cy="3590528"/>
        </p:xfrm>
        <a:graphic>
          <a:graphicData uri="http://schemas.openxmlformats.org/drawingml/2006/chart">
            <c:chart xmlns:c="http://schemas.openxmlformats.org/drawingml/2006/chart" xmlns:r="http://schemas.openxmlformats.org/officeDocument/2006/relationships" r:id="rId2"/>
          </a:graphicData>
        </a:graphic>
      </p:graphicFrame>
      <p:sp>
        <p:nvSpPr>
          <p:cNvPr id="15" name="爆発 1 14"/>
          <p:cNvSpPr/>
          <p:nvPr/>
        </p:nvSpPr>
        <p:spPr>
          <a:xfrm>
            <a:off x="6300192" y="3429000"/>
            <a:ext cx="2160240" cy="187220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sz="1400" b="1" dirty="0">
                <a:solidFill>
                  <a:srgbClr val="000000"/>
                </a:solidFill>
              </a:rPr>
              <a:t>Accidents reduced overall by about 34%</a:t>
            </a:r>
            <a:endParaRPr lang="ja-JP" altLang="en-US" sz="1400" b="1" dirty="0">
              <a:solidFill>
                <a:srgbClr val="000000"/>
              </a:solidFill>
            </a:endParaRPr>
          </a:p>
        </p:txBody>
      </p:sp>
      <p:sp>
        <p:nvSpPr>
          <p:cNvPr id="17" name="テキスト ボックス 16"/>
          <p:cNvSpPr txBox="1"/>
          <p:nvPr/>
        </p:nvSpPr>
        <p:spPr>
          <a:xfrm>
            <a:off x="5580112" y="5373216"/>
            <a:ext cx="3312368" cy="1015663"/>
          </a:xfrm>
          <a:prstGeom prst="rect">
            <a:avLst/>
          </a:prstGeom>
          <a:solidFill>
            <a:schemeClr val="bg1"/>
          </a:solidFill>
          <a:ln w="19050" cmpd="dbl">
            <a:solidFill>
              <a:srgbClr val="FF0000"/>
            </a:solidFill>
            <a:prstDash val="solid"/>
          </a:ln>
        </p:spPr>
        <p:txBody>
          <a:bodyPr wrap="square" rtlCol="0">
            <a:spAutoFit/>
          </a:bodyPr>
          <a:lstStyle/>
          <a:p>
            <a:pPr lvl="0"/>
            <a:r>
              <a:rPr lang="en-US" altLang="ja-JP" sz="1200" dirty="0">
                <a:solidFill>
                  <a:srgbClr val="000000"/>
                </a:solidFill>
              </a:rPr>
              <a:t>Conclusion:</a:t>
            </a:r>
          </a:p>
          <a:p>
            <a:pPr lvl="0"/>
            <a:r>
              <a:rPr lang="en-US" altLang="ja-JP" sz="1200" dirty="0">
                <a:solidFill>
                  <a:srgbClr val="000000"/>
                </a:solidFill>
              </a:rPr>
              <a:t>It was found that the regulation to ensure </a:t>
            </a:r>
            <a:r>
              <a:rPr lang="en-US" altLang="ja-JP" sz="1200" dirty="0" smtClean="0">
                <a:solidFill>
                  <a:srgbClr val="000000"/>
                </a:solidFill>
              </a:rPr>
              <a:t>the </a:t>
            </a:r>
            <a:r>
              <a:rPr lang="en-US" altLang="ja-JP" sz="1200" dirty="0" smtClean="0"/>
              <a:t>close-proximity field of vision</a:t>
            </a:r>
            <a:r>
              <a:rPr lang="en-US" altLang="ja-JP" sz="1200" dirty="0" smtClean="0">
                <a:solidFill>
                  <a:srgbClr val="000000"/>
                </a:solidFill>
              </a:rPr>
              <a:t> </a:t>
            </a:r>
            <a:r>
              <a:rPr lang="en-US" altLang="ja-JP" sz="1200" dirty="0">
                <a:solidFill>
                  <a:srgbClr val="000000"/>
                </a:solidFill>
              </a:rPr>
              <a:t>is effective to a certain extent for accidents involving children at the start of the vehicle.</a:t>
            </a:r>
            <a:endParaRPr lang="ja-JP" altLang="en-US" sz="12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LocalData\N146573\Pictures\セレナ１.jpg"/>
          <p:cNvPicPr>
            <a:picLocks noChangeAspect="1" noChangeArrowheads="1"/>
          </p:cNvPicPr>
          <p:nvPr/>
        </p:nvPicPr>
        <p:blipFill>
          <a:blip r:embed="rId2" cstate="print"/>
          <a:srcRect/>
          <a:stretch>
            <a:fillRect/>
          </a:stretch>
        </p:blipFill>
        <p:spPr bwMode="auto">
          <a:xfrm>
            <a:off x="179388" y="1084263"/>
            <a:ext cx="3825379" cy="1912689"/>
          </a:xfrm>
          <a:prstGeom prst="rect">
            <a:avLst/>
          </a:prstGeom>
          <a:noFill/>
          <a:ln w="9525">
            <a:noFill/>
            <a:miter lim="800000"/>
            <a:headEnd/>
            <a:tailEnd/>
          </a:ln>
        </p:spPr>
      </p:pic>
      <p:pic>
        <p:nvPicPr>
          <p:cNvPr id="13315" name="Picture 3" descr="D:\LocalData\N146573\Pictures\セレナ３.jpg"/>
          <p:cNvPicPr>
            <a:picLocks noChangeAspect="1" noChangeArrowheads="1"/>
          </p:cNvPicPr>
          <p:nvPr/>
        </p:nvPicPr>
        <p:blipFill>
          <a:blip r:embed="rId3" cstate="print"/>
          <a:srcRect t="16283" b="14523"/>
          <a:stretch>
            <a:fillRect/>
          </a:stretch>
        </p:blipFill>
        <p:spPr bwMode="auto">
          <a:xfrm>
            <a:off x="4886325" y="1049338"/>
            <a:ext cx="3646115" cy="1891655"/>
          </a:xfrm>
          <a:prstGeom prst="rect">
            <a:avLst/>
          </a:prstGeom>
          <a:noFill/>
          <a:ln w="9525">
            <a:noFill/>
            <a:miter lim="800000"/>
            <a:headEnd/>
            <a:tailEnd/>
          </a:ln>
        </p:spPr>
      </p:pic>
      <p:sp>
        <p:nvSpPr>
          <p:cNvPr id="4" name="右矢印 3"/>
          <p:cNvSpPr/>
          <p:nvPr/>
        </p:nvSpPr>
        <p:spPr>
          <a:xfrm>
            <a:off x="4283968" y="1773238"/>
            <a:ext cx="415925" cy="719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17" name="テキスト ボックス 6"/>
          <p:cNvSpPr txBox="1">
            <a:spLocks noChangeArrowheads="1"/>
          </p:cNvSpPr>
          <p:nvPr/>
        </p:nvSpPr>
        <p:spPr bwMode="auto">
          <a:xfrm>
            <a:off x="2627784" y="908720"/>
            <a:ext cx="3816102" cy="523220"/>
          </a:xfrm>
          <a:prstGeom prst="rect">
            <a:avLst/>
          </a:prstGeom>
          <a:noFill/>
          <a:ln w="9525">
            <a:noFill/>
            <a:miter lim="800000"/>
            <a:headEnd/>
            <a:tailEnd/>
          </a:ln>
        </p:spPr>
        <p:txBody>
          <a:bodyPr wrap="square">
            <a:spAutoFit/>
          </a:bodyPr>
          <a:lstStyle/>
          <a:p>
            <a:pPr algn="ctr"/>
            <a:r>
              <a:rPr lang="en-US" altLang="ja-JP" sz="2800" dirty="0" smtClean="0">
                <a:latin typeface="Calibri" pitchFamily="34" charset="0"/>
              </a:rPr>
              <a:t>NISSAN </a:t>
            </a:r>
            <a:r>
              <a:rPr lang="en-US" altLang="ja-JP" sz="2800" dirty="0">
                <a:latin typeface="Calibri" pitchFamily="34" charset="0"/>
              </a:rPr>
              <a:t>SERENA</a:t>
            </a:r>
            <a:endParaRPr lang="ja-JP" altLang="en-US" sz="2800" dirty="0">
              <a:latin typeface="Calibri" pitchFamily="34" charset="0"/>
            </a:endParaRPr>
          </a:p>
        </p:txBody>
      </p:sp>
      <p:sp>
        <p:nvSpPr>
          <p:cNvPr id="13318" name="テキスト ボックス 8"/>
          <p:cNvSpPr txBox="1">
            <a:spLocks noChangeArrowheads="1"/>
          </p:cNvSpPr>
          <p:nvPr/>
        </p:nvSpPr>
        <p:spPr bwMode="auto">
          <a:xfrm>
            <a:off x="1339850" y="2996952"/>
            <a:ext cx="1943100" cy="523875"/>
          </a:xfrm>
          <a:prstGeom prst="rect">
            <a:avLst/>
          </a:prstGeom>
          <a:noFill/>
          <a:ln w="9525">
            <a:noFill/>
            <a:miter lim="800000"/>
            <a:headEnd/>
            <a:tailEnd/>
          </a:ln>
        </p:spPr>
        <p:txBody>
          <a:bodyPr>
            <a:spAutoFit/>
          </a:bodyPr>
          <a:lstStyle/>
          <a:p>
            <a:r>
              <a:rPr lang="en-US" altLang="ja-JP" sz="2800" dirty="0">
                <a:latin typeface="Calibri" pitchFamily="34" charset="0"/>
              </a:rPr>
              <a:t>1999-2005</a:t>
            </a:r>
            <a:endParaRPr lang="ja-JP" altLang="en-US" sz="2800" dirty="0">
              <a:latin typeface="Calibri" pitchFamily="34" charset="0"/>
            </a:endParaRPr>
          </a:p>
        </p:txBody>
      </p:sp>
      <p:sp>
        <p:nvSpPr>
          <p:cNvPr id="13319" name="テキスト ボックス 9"/>
          <p:cNvSpPr txBox="1">
            <a:spLocks noChangeArrowheads="1"/>
          </p:cNvSpPr>
          <p:nvPr/>
        </p:nvSpPr>
        <p:spPr bwMode="auto">
          <a:xfrm>
            <a:off x="6156325" y="2852936"/>
            <a:ext cx="1944688" cy="522288"/>
          </a:xfrm>
          <a:prstGeom prst="rect">
            <a:avLst/>
          </a:prstGeom>
          <a:noFill/>
          <a:ln w="9525">
            <a:noFill/>
            <a:miter lim="800000"/>
            <a:headEnd/>
            <a:tailEnd/>
          </a:ln>
        </p:spPr>
        <p:txBody>
          <a:bodyPr>
            <a:spAutoFit/>
          </a:bodyPr>
          <a:lstStyle/>
          <a:p>
            <a:r>
              <a:rPr lang="en-US" altLang="ja-JP" sz="2800" dirty="0">
                <a:latin typeface="Calibri" pitchFamily="34" charset="0"/>
              </a:rPr>
              <a:t>2010-</a:t>
            </a:r>
            <a:endParaRPr lang="ja-JP" altLang="en-US" sz="2800" dirty="0">
              <a:latin typeface="Calibri" pitchFamily="34" charset="0"/>
            </a:endParaRPr>
          </a:p>
        </p:txBody>
      </p:sp>
      <p:sp>
        <p:nvSpPr>
          <p:cNvPr id="9" name="タイトル 1"/>
          <p:cNvSpPr>
            <a:spLocks noGrp="1"/>
          </p:cNvSpPr>
          <p:nvPr>
            <p:ph type="title"/>
          </p:nvPr>
        </p:nvSpPr>
        <p:spPr>
          <a:xfrm>
            <a:off x="0" y="188640"/>
            <a:ext cx="8964488" cy="476250"/>
          </a:xfrm>
        </p:spPr>
        <p:txBody>
          <a:bodyPr/>
          <a:lstStyle/>
          <a:p>
            <a:r>
              <a:rPr lang="ja-JP" altLang="en-US" sz="2400" b="1" dirty="0" smtClean="0">
                <a:latin typeface="+mn-ea"/>
                <a:ea typeface="+mn-ea"/>
              </a:rPr>
              <a:t>３．</a:t>
            </a:r>
            <a:r>
              <a:rPr lang="en-US" altLang="ja-JP" sz="2400" b="1" dirty="0" smtClean="0">
                <a:ea typeface="ＭＳ Ｐゴシック"/>
              </a:rPr>
              <a:t> An Example where the Close-Proximity Field of Vision Was Improved through Introduction of the Regulation</a:t>
            </a:r>
            <a:endParaRPr kumimoji="1" lang="ja-JP" altLang="en-US" sz="2400" dirty="0">
              <a:solidFill>
                <a:srgbClr val="0070C0"/>
              </a:solidFill>
              <a:latin typeface="+mn-ea"/>
              <a:ea typeface="+mn-ea"/>
            </a:endParaRPr>
          </a:p>
        </p:txBody>
      </p:sp>
      <p:grpSp>
        <p:nvGrpSpPr>
          <p:cNvPr id="15" name="グループ化 14"/>
          <p:cNvGrpSpPr/>
          <p:nvPr/>
        </p:nvGrpSpPr>
        <p:grpSpPr>
          <a:xfrm>
            <a:off x="1332185" y="3476401"/>
            <a:ext cx="6279811" cy="2256855"/>
            <a:chOff x="1332185" y="3476401"/>
            <a:chExt cx="6279811" cy="2256855"/>
          </a:xfrm>
        </p:grpSpPr>
        <p:pic>
          <p:nvPicPr>
            <p:cNvPr id="13313" name="Picture 2" descr="D:\LocalData\N146573\Desktop\セレナ.BMP"/>
            <p:cNvPicPr>
              <a:picLocks noChangeAspect="1" noChangeArrowheads="1"/>
            </p:cNvPicPr>
            <p:nvPr/>
          </p:nvPicPr>
          <p:blipFill>
            <a:blip r:embed="rId4" cstate="print"/>
            <a:srcRect/>
            <a:stretch>
              <a:fillRect/>
            </a:stretch>
          </p:blipFill>
          <p:spPr bwMode="auto">
            <a:xfrm>
              <a:off x="1332185" y="3476401"/>
              <a:ext cx="6279811" cy="2256855"/>
            </a:xfrm>
            <a:prstGeom prst="rect">
              <a:avLst/>
            </a:prstGeom>
            <a:noFill/>
            <a:ln w="9525">
              <a:noFill/>
              <a:miter lim="800000"/>
              <a:headEnd/>
              <a:tailEnd/>
            </a:ln>
          </p:spPr>
        </p:pic>
        <p:sp>
          <p:nvSpPr>
            <p:cNvPr id="11" name="フリーフォーム 10"/>
            <p:cNvSpPr/>
            <p:nvPr/>
          </p:nvSpPr>
          <p:spPr>
            <a:xfrm>
              <a:off x="3333749" y="4365104"/>
              <a:ext cx="955804" cy="196088"/>
            </a:xfrm>
            <a:custGeom>
              <a:avLst/>
              <a:gdLst>
                <a:gd name="connsiteX0" fmla="*/ 121443 w 963748"/>
                <a:gd name="connsiteY0" fmla="*/ 53031 h 212381"/>
                <a:gd name="connsiteX1" fmla="*/ 121443 w 963748"/>
                <a:gd name="connsiteY1" fmla="*/ 53031 h 212381"/>
                <a:gd name="connsiteX2" fmla="*/ 150018 w 963748"/>
                <a:gd name="connsiteY2" fmla="*/ 57793 h 212381"/>
                <a:gd name="connsiteX3" fmla="*/ 169068 w 963748"/>
                <a:gd name="connsiteY3" fmla="*/ 60174 h 212381"/>
                <a:gd name="connsiteX4" fmla="*/ 178593 w 963748"/>
                <a:gd name="connsiteY4" fmla="*/ 55412 h 212381"/>
                <a:gd name="connsiteX5" fmla="*/ 188118 w 963748"/>
                <a:gd name="connsiteY5" fmla="*/ 57793 h 212381"/>
                <a:gd name="connsiteX6" fmla="*/ 195262 w 963748"/>
                <a:gd name="connsiteY6" fmla="*/ 53031 h 212381"/>
                <a:gd name="connsiteX7" fmla="*/ 221456 w 963748"/>
                <a:gd name="connsiteY7" fmla="*/ 45887 h 212381"/>
                <a:gd name="connsiteX8" fmla="*/ 250031 w 963748"/>
                <a:gd name="connsiteY8" fmla="*/ 43506 h 212381"/>
                <a:gd name="connsiteX9" fmla="*/ 402431 w 963748"/>
                <a:gd name="connsiteY9" fmla="*/ 48268 h 212381"/>
                <a:gd name="connsiteX10" fmla="*/ 450056 w 963748"/>
                <a:gd name="connsiteY10" fmla="*/ 45887 h 212381"/>
                <a:gd name="connsiteX11" fmla="*/ 564356 w 963748"/>
                <a:gd name="connsiteY11" fmla="*/ 41124 h 212381"/>
                <a:gd name="connsiteX12" fmla="*/ 626268 w 963748"/>
                <a:gd name="connsiteY12" fmla="*/ 45887 h 212381"/>
                <a:gd name="connsiteX13" fmla="*/ 638175 w 963748"/>
                <a:gd name="connsiteY13" fmla="*/ 41124 h 212381"/>
                <a:gd name="connsiteX14" fmla="*/ 692943 w 963748"/>
                <a:gd name="connsiteY14" fmla="*/ 38743 h 212381"/>
                <a:gd name="connsiteX15" fmla="*/ 704850 w 963748"/>
                <a:gd name="connsiteY15" fmla="*/ 36362 h 212381"/>
                <a:gd name="connsiteX16" fmla="*/ 711993 w 963748"/>
                <a:gd name="connsiteY16" fmla="*/ 33981 h 212381"/>
                <a:gd name="connsiteX17" fmla="*/ 721518 w 963748"/>
                <a:gd name="connsiteY17" fmla="*/ 36362 h 212381"/>
                <a:gd name="connsiteX18" fmla="*/ 740568 w 963748"/>
                <a:gd name="connsiteY18" fmla="*/ 29218 h 212381"/>
                <a:gd name="connsiteX19" fmla="*/ 759618 w 963748"/>
                <a:gd name="connsiteY19" fmla="*/ 24456 h 212381"/>
                <a:gd name="connsiteX20" fmla="*/ 792956 w 963748"/>
                <a:gd name="connsiteY20" fmla="*/ 22074 h 212381"/>
                <a:gd name="connsiteX21" fmla="*/ 800100 w 963748"/>
                <a:gd name="connsiteY21" fmla="*/ 17312 h 212381"/>
                <a:gd name="connsiteX22" fmla="*/ 826293 w 963748"/>
                <a:gd name="connsiteY22" fmla="*/ 17312 h 212381"/>
                <a:gd name="connsiteX23" fmla="*/ 897731 w 963748"/>
                <a:gd name="connsiteY23" fmla="*/ 14931 h 212381"/>
                <a:gd name="connsiteX24" fmla="*/ 907256 w 963748"/>
                <a:gd name="connsiteY24" fmla="*/ 10168 h 212381"/>
                <a:gd name="connsiteX25" fmla="*/ 914400 w 963748"/>
                <a:gd name="connsiteY25" fmla="*/ 12549 h 212381"/>
                <a:gd name="connsiteX26" fmla="*/ 942975 w 963748"/>
                <a:gd name="connsiteY26" fmla="*/ 10168 h 212381"/>
                <a:gd name="connsiteX27" fmla="*/ 935831 w 963748"/>
                <a:gd name="connsiteY27" fmla="*/ 17312 h 212381"/>
                <a:gd name="connsiteX28" fmla="*/ 928687 w 963748"/>
                <a:gd name="connsiteY28" fmla="*/ 19693 h 212381"/>
                <a:gd name="connsiteX29" fmla="*/ 926306 w 963748"/>
                <a:gd name="connsiteY29" fmla="*/ 26837 h 212381"/>
                <a:gd name="connsiteX30" fmla="*/ 919162 w 963748"/>
                <a:gd name="connsiteY30" fmla="*/ 43506 h 212381"/>
                <a:gd name="connsiteX31" fmla="*/ 912018 w 963748"/>
                <a:gd name="connsiteY31" fmla="*/ 69699 h 212381"/>
                <a:gd name="connsiteX32" fmla="*/ 897731 w 963748"/>
                <a:gd name="connsiteY32" fmla="*/ 91131 h 212381"/>
                <a:gd name="connsiteX33" fmla="*/ 883443 w 963748"/>
                <a:gd name="connsiteY33" fmla="*/ 95893 h 212381"/>
                <a:gd name="connsiteX34" fmla="*/ 876300 w 963748"/>
                <a:gd name="connsiteY34" fmla="*/ 98274 h 212381"/>
                <a:gd name="connsiteX35" fmla="*/ 821531 w 963748"/>
                <a:gd name="connsiteY35" fmla="*/ 100656 h 212381"/>
                <a:gd name="connsiteX36" fmla="*/ 807243 w 963748"/>
                <a:gd name="connsiteY36" fmla="*/ 103037 h 212381"/>
                <a:gd name="connsiteX37" fmla="*/ 783431 w 963748"/>
                <a:gd name="connsiteY37" fmla="*/ 107799 h 212381"/>
                <a:gd name="connsiteX38" fmla="*/ 773906 w 963748"/>
                <a:gd name="connsiteY38" fmla="*/ 105418 h 212381"/>
                <a:gd name="connsiteX39" fmla="*/ 731043 w 963748"/>
                <a:gd name="connsiteY39" fmla="*/ 107799 h 212381"/>
                <a:gd name="connsiteX40" fmla="*/ 716756 w 963748"/>
                <a:gd name="connsiteY40" fmla="*/ 107799 h 212381"/>
                <a:gd name="connsiteX41" fmla="*/ 707231 w 963748"/>
                <a:gd name="connsiteY41" fmla="*/ 110181 h 212381"/>
                <a:gd name="connsiteX42" fmla="*/ 673893 w 963748"/>
                <a:gd name="connsiteY42" fmla="*/ 114943 h 212381"/>
                <a:gd name="connsiteX43" fmla="*/ 659606 w 963748"/>
                <a:gd name="connsiteY43" fmla="*/ 117324 h 212381"/>
                <a:gd name="connsiteX44" fmla="*/ 650081 w 963748"/>
                <a:gd name="connsiteY44" fmla="*/ 119706 h 212381"/>
                <a:gd name="connsiteX45" fmla="*/ 638175 w 963748"/>
                <a:gd name="connsiteY45" fmla="*/ 124468 h 212381"/>
                <a:gd name="connsiteX46" fmla="*/ 631031 w 963748"/>
                <a:gd name="connsiteY46" fmla="*/ 129231 h 212381"/>
                <a:gd name="connsiteX47" fmla="*/ 616743 w 963748"/>
                <a:gd name="connsiteY47" fmla="*/ 131612 h 212381"/>
                <a:gd name="connsiteX48" fmla="*/ 607218 w 963748"/>
                <a:gd name="connsiteY48" fmla="*/ 136374 h 212381"/>
                <a:gd name="connsiteX49" fmla="*/ 569118 w 963748"/>
                <a:gd name="connsiteY49" fmla="*/ 133993 h 212381"/>
                <a:gd name="connsiteX50" fmla="*/ 540543 w 963748"/>
                <a:gd name="connsiteY50" fmla="*/ 138756 h 212381"/>
                <a:gd name="connsiteX51" fmla="*/ 533400 w 963748"/>
                <a:gd name="connsiteY51" fmla="*/ 141137 h 212381"/>
                <a:gd name="connsiteX52" fmla="*/ 516731 w 963748"/>
                <a:gd name="connsiteY52" fmla="*/ 143518 h 212381"/>
                <a:gd name="connsiteX53" fmla="*/ 502443 w 963748"/>
                <a:gd name="connsiteY53" fmla="*/ 143518 h 212381"/>
                <a:gd name="connsiteX54" fmla="*/ 492918 w 963748"/>
                <a:gd name="connsiteY54" fmla="*/ 141137 h 212381"/>
                <a:gd name="connsiteX55" fmla="*/ 466725 w 963748"/>
                <a:gd name="connsiteY55" fmla="*/ 150662 h 212381"/>
                <a:gd name="connsiteX56" fmla="*/ 454818 w 963748"/>
                <a:gd name="connsiteY56" fmla="*/ 153043 h 212381"/>
                <a:gd name="connsiteX57" fmla="*/ 440531 w 963748"/>
                <a:gd name="connsiteY57" fmla="*/ 157806 h 212381"/>
                <a:gd name="connsiteX58" fmla="*/ 416718 w 963748"/>
                <a:gd name="connsiteY58" fmla="*/ 162568 h 212381"/>
                <a:gd name="connsiteX59" fmla="*/ 409575 w 963748"/>
                <a:gd name="connsiteY59" fmla="*/ 167331 h 212381"/>
                <a:gd name="connsiteX60" fmla="*/ 390525 w 963748"/>
                <a:gd name="connsiteY60" fmla="*/ 172093 h 212381"/>
                <a:gd name="connsiteX61" fmla="*/ 381000 w 963748"/>
                <a:gd name="connsiteY61" fmla="*/ 176856 h 212381"/>
                <a:gd name="connsiteX62" fmla="*/ 371475 w 963748"/>
                <a:gd name="connsiteY62" fmla="*/ 179237 h 212381"/>
                <a:gd name="connsiteX63" fmla="*/ 361950 w 963748"/>
                <a:gd name="connsiteY63" fmla="*/ 183999 h 212381"/>
                <a:gd name="connsiteX64" fmla="*/ 340518 w 963748"/>
                <a:gd name="connsiteY64" fmla="*/ 186381 h 212381"/>
                <a:gd name="connsiteX65" fmla="*/ 319087 w 963748"/>
                <a:gd name="connsiteY65" fmla="*/ 186381 h 212381"/>
                <a:gd name="connsiteX66" fmla="*/ 195262 w 963748"/>
                <a:gd name="connsiteY66" fmla="*/ 193524 h 212381"/>
                <a:gd name="connsiteX67" fmla="*/ 188118 w 963748"/>
                <a:gd name="connsiteY67" fmla="*/ 188762 h 212381"/>
                <a:gd name="connsiteX68" fmla="*/ 42862 w 963748"/>
                <a:gd name="connsiteY68" fmla="*/ 191143 h 212381"/>
                <a:gd name="connsiteX69" fmla="*/ 26193 w 963748"/>
                <a:gd name="connsiteY69" fmla="*/ 193524 h 212381"/>
                <a:gd name="connsiteX70" fmla="*/ 0 w 963748"/>
                <a:gd name="connsiteY70" fmla="*/ 186381 h 212381"/>
                <a:gd name="connsiteX71" fmla="*/ 9525 w 963748"/>
                <a:gd name="connsiteY71" fmla="*/ 164949 h 212381"/>
                <a:gd name="connsiteX72" fmla="*/ 19050 w 963748"/>
                <a:gd name="connsiteY72" fmla="*/ 162568 h 212381"/>
                <a:gd name="connsiteX73" fmla="*/ 33337 w 963748"/>
                <a:gd name="connsiteY73" fmla="*/ 157806 h 212381"/>
                <a:gd name="connsiteX74" fmla="*/ 54768 w 963748"/>
                <a:gd name="connsiteY74" fmla="*/ 153043 h 212381"/>
                <a:gd name="connsiteX75" fmla="*/ 88106 w 963748"/>
                <a:gd name="connsiteY75" fmla="*/ 150662 h 212381"/>
                <a:gd name="connsiteX76" fmla="*/ 97631 w 963748"/>
                <a:gd name="connsiteY76" fmla="*/ 153043 h 212381"/>
                <a:gd name="connsiteX77" fmla="*/ 119062 w 963748"/>
                <a:gd name="connsiteY77" fmla="*/ 145899 h 212381"/>
                <a:gd name="connsiteX78" fmla="*/ 133350 w 963748"/>
                <a:gd name="connsiteY78" fmla="*/ 141137 h 212381"/>
                <a:gd name="connsiteX79" fmla="*/ 128587 w 963748"/>
                <a:gd name="connsiteY79" fmla="*/ 131612 h 212381"/>
                <a:gd name="connsiteX80" fmla="*/ 130968 w 963748"/>
                <a:gd name="connsiteY80" fmla="*/ 119706 h 212381"/>
                <a:gd name="connsiteX81" fmla="*/ 133350 w 963748"/>
                <a:gd name="connsiteY81" fmla="*/ 105418 h 212381"/>
                <a:gd name="connsiteX82" fmla="*/ 128587 w 963748"/>
                <a:gd name="connsiteY82" fmla="*/ 91131 h 212381"/>
                <a:gd name="connsiteX83" fmla="*/ 130968 w 963748"/>
                <a:gd name="connsiteY83" fmla="*/ 81606 h 212381"/>
                <a:gd name="connsiteX84" fmla="*/ 138112 w 963748"/>
                <a:gd name="connsiteY84" fmla="*/ 67318 h 212381"/>
                <a:gd name="connsiteX85" fmla="*/ 121443 w 963748"/>
                <a:gd name="connsiteY85" fmla="*/ 53031 h 212381"/>
                <a:gd name="connsiteX0" fmla="*/ 121443 w 963748"/>
                <a:gd name="connsiteY0" fmla="*/ 53031 h 212381"/>
                <a:gd name="connsiteX1" fmla="*/ 121443 w 963748"/>
                <a:gd name="connsiteY1" fmla="*/ 53031 h 212381"/>
                <a:gd name="connsiteX2" fmla="*/ 150018 w 963748"/>
                <a:gd name="connsiteY2" fmla="*/ 57793 h 212381"/>
                <a:gd name="connsiteX3" fmla="*/ 169068 w 963748"/>
                <a:gd name="connsiteY3" fmla="*/ 60174 h 212381"/>
                <a:gd name="connsiteX4" fmla="*/ 178593 w 963748"/>
                <a:gd name="connsiteY4" fmla="*/ 55412 h 212381"/>
                <a:gd name="connsiteX5" fmla="*/ 188118 w 963748"/>
                <a:gd name="connsiteY5" fmla="*/ 57793 h 212381"/>
                <a:gd name="connsiteX6" fmla="*/ 195262 w 963748"/>
                <a:gd name="connsiteY6" fmla="*/ 53031 h 212381"/>
                <a:gd name="connsiteX7" fmla="*/ 221456 w 963748"/>
                <a:gd name="connsiteY7" fmla="*/ 45887 h 212381"/>
                <a:gd name="connsiteX8" fmla="*/ 250031 w 963748"/>
                <a:gd name="connsiteY8" fmla="*/ 43506 h 212381"/>
                <a:gd name="connsiteX9" fmla="*/ 402431 w 963748"/>
                <a:gd name="connsiteY9" fmla="*/ 48268 h 212381"/>
                <a:gd name="connsiteX10" fmla="*/ 450056 w 963748"/>
                <a:gd name="connsiteY10" fmla="*/ 45887 h 212381"/>
                <a:gd name="connsiteX11" fmla="*/ 564356 w 963748"/>
                <a:gd name="connsiteY11" fmla="*/ 41124 h 212381"/>
                <a:gd name="connsiteX12" fmla="*/ 626268 w 963748"/>
                <a:gd name="connsiteY12" fmla="*/ 45887 h 212381"/>
                <a:gd name="connsiteX13" fmla="*/ 638175 w 963748"/>
                <a:gd name="connsiteY13" fmla="*/ 41124 h 212381"/>
                <a:gd name="connsiteX14" fmla="*/ 692943 w 963748"/>
                <a:gd name="connsiteY14" fmla="*/ 38743 h 212381"/>
                <a:gd name="connsiteX15" fmla="*/ 704850 w 963748"/>
                <a:gd name="connsiteY15" fmla="*/ 36362 h 212381"/>
                <a:gd name="connsiteX16" fmla="*/ 711993 w 963748"/>
                <a:gd name="connsiteY16" fmla="*/ 33981 h 212381"/>
                <a:gd name="connsiteX17" fmla="*/ 721518 w 963748"/>
                <a:gd name="connsiteY17" fmla="*/ 36362 h 212381"/>
                <a:gd name="connsiteX18" fmla="*/ 740568 w 963748"/>
                <a:gd name="connsiteY18" fmla="*/ 29218 h 212381"/>
                <a:gd name="connsiteX19" fmla="*/ 759618 w 963748"/>
                <a:gd name="connsiteY19" fmla="*/ 24456 h 212381"/>
                <a:gd name="connsiteX20" fmla="*/ 792956 w 963748"/>
                <a:gd name="connsiteY20" fmla="*/ 22074 h 212381"/>
                <a:gd name="connsiteX21" fmla="*/ 800100 w 963748"/>
                <a:gd name="connsiteY21" fmla="*/ 17312 h 212381"/>
                <a:gd name="connsiteX22" fmla="*/ 826293 w 963748"/>
                <a:gd name="connsiteY22" fmla="*/ 17312 h 212381"/>
                <a:gd name="connsiteX23" fmla="*/ 897731 w 963748"/>
                <a:gd name="connsiteY23" fmla="*/ 14931 h 212381"/>
                <a:gd name="connsiteX24" fmla="*/ 907256 w 963748"/>
                <a:gd name="connsiteY24" fmla="*/ 10168 h 212381"/>
                <a:gd name="connsiteX25" fmla="*/ 914400 w 963748"/>
                <a:gd name="connsiteY25" fmla="*/ 12549 h 212381"/>
                <a:gd name="connsiteX26" fmla="*/ 942975 w 963748"/>
                <a:gd name="connsiteY26" fmla="*/ 10168 h 212381"/>
                <a:gd name="connsiteX27" fmla="*/ 926405 w 963748"/>
                <a:gd name="connsiteY27" fmla="*/ 66152 h 212381"/>
                <a:gd name="connsiteX28" fmla="*/ 928687 w 963748"/>
                <a:gd name="connsiteY28" fmla="*/ 19693 h 212381"/>
                <a:gd name="connsiteX29" fmla="*/ 926306 w 963748"/>
                <a:gd name="connsiteY29" fmla="*/ 26837 h 212381"/>
                <a:gd name="connsiteX30" fmla="*/ 919162 w 963748"/>
                <a:gd name="connsiteY30" fmla="*/ 43506 h 212381"/>
                <a:gd name="connsiteX31" fmla="*/ 912018 w 963748"/>
                <a:gd name="connsiteY31" fmla="*/ 69699 h 212381"/>
                <a:gd name="connsiteX32" fmla="*/ 897731 w 963748"/>
                <a:gd name="connsiteY32" fmla="*/ 91131 h 212381"/>
                <a:gd name="connsiteX33" fmla="*/ 883443 w 963748"/>
                <a:gd name="connsiteY33" fmla="*/ 95893 h 212381"/>
                <a:gd name="connsiteX34" fmla="*/ 876300 w 963748"/>
                <a:gd name="connsiteY34" fmla="*/ 98274 h 212381"/>
                <a:gd name="connsiteX35" fmla="*/ 821531 w 963748"/>
                <a:gd name="connsiteY35" fmla="*/ 100656 h 212381"/>
                <a:gd name="connsiteX36" fmla="*/ 807243 w 963748"/>
                <a:gd name="connsiteY36" fmla="*/ 103037 h 212381"/>
                <a:gd name="connsiteX37" fmla="*/ 783431 w 963748"/>
                <a:gd name="connsiteY37" fmla="*/ 107799 h 212381"/>
                <a:gd name="connsiteX38" fmla="*/ 773906 w 963748"/>
                <a:gd name="connsiteY38" fmla="*/ 105418 h 212381"/>
                <a:gd name="connsiteX39" fmla="*/ 731043 w 963748"/>
                <a:gd name="connsiteY39" fmla="*/ 107799 h 212381"/>
                <a:gd name="connsiteX40" fmla="*/ 716756 w 963748"/>
                <a:gd name="connsiteY40" fmla="*/ 107799 h 212381"/>
                <a:gd name="connsiteX41" fmla="*/ 707231 w 963748"/>
                <a:gd name="connsiteY41" fmla="*/ 110181 h 212381"/>
                <a:gd name="connsiteX42" fmla="*/ 673893 w 963748"/>
                <a:gd name="connsiteY42" fmla="*/ 114943 h 212381"/>
                <a:gd name="connsiteX43" fmla="*/ 659606 w 963748"/>
                <a:gd name="connsiteY43" fmla="*/ 117324 h 212381"/>
                <a:gd name="connsiteX44" fmla="*/ 650081 w 963748"/>
                <a:gd name="connsiteY44" fmla="*/ 119706 h 212381"/>
                <a:gd name="connsiteX45" fmla="*/ 638175 w 963748"/>
                <a:gd name="connsiteY45" fmla="*/ 124468 h 212381"/>
                <a:gd name="connsiteX46" fmla="*/ 631031 w 963748"/>
                <a:gd name="connsiteY46" fmla="*/ 129231 h 212381"/>
                <a:gd name="connsiteX47" fmla="*/ 616743 w 963748"/>
                <a:gd name="connsiteY47" fmla="*/ 131612 h 212381"/>
                <a:gd name="connsiteX48" fmla="*/ 607218 w 963748"/>
                <a:gd name="connsiteY48" fmla="*/ 136374 h 212381"/>
                <a:gd name="connsiteX49" fmla="*/ 569118 w 963748"/>
                <a:gd name="connsiteY49" fmla="*/ 133993 h 212381"/>
                <a:gd name="connsiteX50" fmla="*/ 540543 w 963748"/>
                <a:gd name="connsiteY50" fmla="*/ 138756 h 212381"/>
                <a:gd name="connsiteX51" fmla="*/ 533400 w 963748"/>
                <a:gd name="connsiteY51" fmla="*/ 141137 h 212381"/>
                <a:gd name="connsiteX52" fmla="*/ 516731 w 963748"/>
                <a:gd name="connsiteY52" fmla="*/ 143518 h 212381"/>
                <a:gd name="connsiteX53" fmla="*/ 502443 w 963748"/>
                <a:gd name="connsiteY53" fmla="*/ 143518 h 212381"/>
                <a:gd name="connsiteX54" fmla="*/ 492918 w 963748"/>
                <a:gd name="connsiteY54" fmla="*/ 141137 h 212381"/>
                <a:gd name="connsiteX55" fmla="*/ 466725 w 963748"/>
                <a:gd name="connsiteY55" fmla="*/ 150662 h 212381"/>
                <a:gd name="connsiteX56" fmla="*/ 454818 w 963748"/>
                <a:gd name="connsiteY56" fmla="*/ 153043 h 212381"/>
                <a:gd name="connsiteX57" fmla="*/ 440531 w 963748"/>
                <a:gd name="connsiteY57" fmla="*/ 157806 h 212381"/>
                <a:gd name="connsiteX58" fmla="*/ 416718 w 963748"/>
                <a:gd name="connsiteY58" fmla="*/ 162568 h 212381"/>
                <a:gd name="connsiteX59" fmla="*/ 409575 w 963748"/>
                <a:gd name="connsiteY59" fmla="*/ 167331 h 212381"/>
                <a:gd name="connsiteX60" fmla="*/ 390525 w 963748"/>
                <a:gd name="connsiteY60" fmla="*/ 172093 h 212381"/>
                <a:gd name="connsiteX61" fmla="*/ 381000 w 963748"/>
                <a:gd name="connsiteY61" fmla="*/ 176856 h 212381"/>
                <a:gd name="connsiteX62" fmla="*/ 371475 w 963748"/>
                <a:gd name="connsiteY62" fmla="*/ 179237 h 212381"/>
                <a:gd name="connsiteX63" fmla="*/ 361950 w 963748"/>
                <a:gd name="connsiteY63" fmla="*/ 183999 h 212381"/>
                <a:gd name="connsiteX64" fmla="*/ 340518 w 963748"/>
                <a:gd name="connsiteY64" fmla="*/ 186381 h 212381"/>
                <a:gd name="connsiteX65" fmla="*/ 319087 w 963748"/>
                <a:gd name="connsiteY65" fmla="*/ 186381 h 212381"/>
                <a:gd name="connsiteX66" fmla="*/ 195262 w 963748"/>
                <a:gd name="connsiteY66" fmla="*/ 193524 h 212381"/>
                <a:gd name="connsiteX67" fmla="*/ 188118 w 963748"/>
                <a:gd name="connsiteY67" fmla="*/ 188762 h 212381"/>
                <a:gd name="connsiteX68" fmla="*/ 42862 w 963748"/>
                <a:gd name="connsiteY68" fmla="*/ 191143 h 212381"/>
                <a:gd name="connsiteX69" fmla="*/ 26193 w 963748"/>
                <a:gd name="connsiteY69" fmla="*/ 193524 h 212381"/>
                <a:gd name="connsiteX70" fmla="*/ 0 w 963748"/>
                <a:gd name="connsiteY70" fmla="*/ 186381 h 212381"/>
                <a:gd name="connsiteX71" fmla="*/ 9525 w 963748"/>
                <a:gd name="connsiteY71" fmla="*/ 164949 h 212381"/>
                <a:gd name="connsiteX72" fmla="*/ 19050 w 963748"/>
                <a:gd name="connsiteY72" fmla="*/ 162568 h 212381"/>
                <a:gd name="connsiteX73" fmla="*/ 33337 w 963748"/>
                <a:gd name="connsiteY73" fmla="*/ 157806 h 212381"/>
                <a:gd name="connsiteX74" fmla="*/ 54768 w 963748"/>
                <a:gd name="connsiteY74" fmla="*/ 153043 h 212381"/>
                <a:gd name="connsiteX75" fmla="*/ 88106 w 963748"/>
                <a:gd name="connsiteY75" fmla="*/ 150662 h 212381"/>
                <a:gd name="connsiteX76" fmla="*/ 97631 w 963748"/>
                <a:gd name="connsiteY76" fmla="*/ 153043 h 212381"/>
                <a:gd name="connsiteX77" fmla="*/ 119062 w 963748"/>
                <a:gd name="connsiteY77" fmla="*/ 145899 h 212381"/>
                <a:gd name="connsiteX78" fmla="*/ 133350 w 963748"/>
                <a:gd name="connsiteY78" fmla="*/ 141137 h 212381"/>
                <a:gd name="connsiteX79" fmla="*/ 128587 w 963748"/>
                <a:gd name="connsiteY79" fmla="*/ 131612 h 212381"/>
                <a:gd name="connsiteX80" fmla="*/ 130968 w 963748"/>
                <a:gd name="connsiteY80" fmla="*/ 119706 h 212381"/>
                <a:gd name="connsiteX81" fmla="*/ 133350 w 963748"/>
                <a:gd name="connsiteY81" fmla="*/ 105418 h 212381"/>
                <a:gd name="connsiteX82" fmla="*/ 128587 w 963748"/>
                <a:gd name="connsiteY82" fmla="*/ 91131 h 212381"/>
                <a:gd name="connsiteX83" fmla="*/ 130968 w 963748"/>
                <a:gd name="connsiteY83" fmla="*/ 81606 h 212381"/>
                <a:gd name="connsiteX84" fmla="*/ 138112 w 963748"/>
                <a:gd name="connsiteY84" fmla="*/ 67318 h 212381"/>
                <a:gd name="connsiteX85" fmla="*/ 121443 w 963748"/>
                <a:gd name="connsiteY85" fmla="*/ 53031 h 212381"/>
                <a:gd name="connsiteX0" fmla="*/ 121443 w 947178"/>
                <a:gd name="connsiteY0" fmla="*/ 65811 h 225161"/>
                <a:gd name="connsiteX1" fmla="*/ 121443 w 947178"/>
                <a:gd name="connsiteY1" fmla="*/ 65811 h 225161"/>
                <a:gd name="connsiteX2" fmla="*/ 150018 w 947178"/>
                <a:gd name="connsiteY2" fmla="*/ 70573 h 225161"/>
                <a:gd name="connsiteX3" fmla="*/ 169068 w 947178"/>
                <a:gd name="connsiteY3" fmla="*/ 72954 h 225161"/>
                <a:gd name="connsiteX4" fmla="*/ 178593 w 947178"/>
                <a:gd name="connsiteY4" fmla="*/ 68192 h 225161"/>
                <a:gd name="connsiteX5" fmla="*/ 188118 w 947178"/>
                <a:gd name="connsiteY5" fmla="*/ 70573 h 225161"/>
                <a:gd name="connsiteX6" fmla="*/ 195262 w 947178"/>
                <a:gd name="connsiteY6" fmla="*/ 65811 h 225161"/>
                <a:gd name="connsiteX7" fmla="*/ 221456 w 947178"/>
                <a:gd name="connsiteY7" fmla="*/ 58667 h 225161"/>
                <a:gd name="connsiteX8" fmla="*/ 250031 w 947178"/>
                <a:gd name="connsiteY8" fmla="*/ 56286 h 225161"/>
                <a:gd name="connsiteX9" fmla="*/ 402431 w 947178"/>
                <a:gd name="connsiteY9" fmla="*/ 61048 h 225161"/>
                <a:gd name="connsiteX10" fmla="*/ 450056 w 947178"/>
                <a:gd name="connsiteY10" fmla="*/ 58667 h 225161"/>
                <a:gd name="connsiteX11" fmla="*/ 564356 w 947178"/>
                <a:gd name="connsiteY11" fmla="*/ 53904 h 225161"/>
                <a:gd name="connsiteX12" fmla="*/ 626268 w 947178"/>
                <a:gd name="connsiteY12" fmla="*/ 58667 h 225161"/>
                <a:gd name="connsiteX13" fmla="*/ 638175 w 947178"/>
                <a:gd name="connsiteY13" fmla="*/ 53904 h 225161"/>
                <a:gd name="connsiteX14" fmla="*/ 692943 w 947178"/>
                <a:gd name="connsiteY14" fmla="*/ 51523 h 225161"/>
                <a:gd name="connsiteX15" fmla="*/ 704850 w 947178"/>
                <a:gd name="connsiteY15" fmla="*/ 49142 h 225161"/>
                <a:gd name="connsiteX16" fmla="*/ 711993 w 947178"/>
                <a:gd name="connsiteY16" fmla="*/ 46761 h 225161"/>
                <a:gd name="connsiteX17" fmla="*/ 721518 w 947178"/>
                <a:gd name="connsiteY17" fmla="*/ 49142 h 225161"/>
                <a:gd name="connsiteX18" fmla="*/ 740568 w 947178"/>
                <a:gd name="connsiteY18" fmla="*/ 41998 h 225161"/>
                <a:gd name="connsiteX19" fmla="*/ 759618 w 947178"/>
                <a:gd name="connsiteY19" fmla="*/ 37236 h 225161"/>
                <a:gd name="connsiteX20" fmla="*/ 792956 w 947178"/>
                <a:gd name="connsiteY20" fmla="*/ 34854 h 225161"/>
                <a:gd name="connsiteX21" fmla="*/ 800100 w 947178"/>
                <a:gd name="connsiteY21" fmla="*/ 30092 h 225161"/>
                <a:gd name="connsiteX22" fmla="*/ 826293 w 947178"/>
                <a:gd name="connsiteY22" fmla="*/ 30092 h 225161"/>
                <a:gd name="connsiteX23" fmla="*/ 897731 w 947178"/>
                <a:gd name="connsiteY23" fmla="*/ 27711 h 225161"/>
                <a:gd name="connsiteX24" fmla="*/ 907256 w 947178"/>
                <a:gd name="connsiteY24" fmla="*/ 22948 h 225161"/>
                <a:gd name="connsiteX25" fmla="*/ 914400 w 947178"/>
                <a:gd name="connsiteY25" fmla="*/ 25329 h 225161"/>
                <a:gd name="connsiteX26" fmla="*/ 926405 w 947178"/>
                <a:gd name="connsiteY26" fmla="*/ 6924 h 225161"/>
                <a:gd name="connsiteX27" fmla="*/ 926405 w 947178"/>
                <a:gd name="connsiteY27" fmla="*/ 78932 h 225161"/>
                <a:gd name="connsiteX28" fmla="*/ 928687 w 947178"/>
                <a:gd name="connsiteY28" fmla="*/ 32473 h 225161"/>
                <a:gd name="connsiteX29" fmla="*/ 926306 w 947178"/>
                <a:gd name="connsiteY29" fmla="*/ 39617 h 225161"/>
                <a:gd name="connsiteX30" fmla="*/ 919162 w 947178"/>
                <a:gd name="connsiteY30" fmla="*/ 56286 h 225161"/>
                <a:gd name="connsiteX31" fmla="*/ 912018 w 947178"/>
                <a:gd name="connsiteY31" fmla="*/ 82479 h 225161"/>
                <a:gd name="connsiteX32" fmla="*/ 897731 w 947178"/>
                <a:gd name="connsiteY32" fmla="*/ 103911 h 225161"/>
                <a:gd name="connsiteX33" fmla="*/ 883443 w 947178"/>
                <a:gd name="connsiteY33" fmla="*/ 108673 h 225161"/>
                <a:gd name="connsiteX34" fmla="*/ 876300 w 947178"/>
                <a:gd name="connsiteY34" fmla="*/ 111054 h 225161"/>
                <a:gd name="connsiteX35" fmla="*/ 821531 w 947178"/>
                <a:gd name="connsiteY35" fmla="*/ 113436 h 225161"/>
                <a:gd name="connsiteX36" fmla="*/ 807243 w 947178"/>
                <a:gd name="connsiteY36" fmla="*/ 115817 h 225161"/>
                <a:gd name="connsiteX37" fmla="*/ 783431 w 947178"/>
                <a:gd name="connsiteY37" fmla="*/ 120579 h 225161"/>
                <a:gd name="connsiteX38" fmla="*/ 773906 w 947178"/>
                <a:gd name="connsiteY38" fmla="*/ 118198 h 225161"/>
                <a:gd name="connsiteX39" fmla="*/ 731043 w 947178"/>
                <a:gd name="connsiteY39" fmla="*/ 120579 h 225161"/>
                <a:gd name="connsiteX40" fmla="*/ 716756 w 947178"/>
                <a:gd name="connsiteY40" fmla="*/ 120579 h 225161"/>
                <a:gd name="connsiteX41" fmla="*/ 707231 w 947178"/>
                <a:gd name="connsiteY41" fmla="*/ 122961 h 225161"/>
                <a:gd name="connsiteX42" fmla="*/ 673893 w 947178"/>
                <a:gd name="connsiteY42" fmla="*/ 127723 h 225161"/>
                <a:gd name="connsiteX43" fmla="*/ 659606 w 947178"/>
                <a:gd name="connsiteY43" fmla="*/ 130104 h 225161"/>
                <a:gd name="connsiteX44" fmla="*/ 650081 w 947178"/>
                <a:gd name="connsiteY44" fmla="*/ 132486 h 225161"/>
                <a:gd name="connsiteX45" fmla="*/ 638175 w 947178"/>
                <a:gd name="connsiteY45" fmla="*/ 137248 h 225161"/>
                <a:gd name="connsiteX46" fmla="*/ 631031 w 947178"/>
                <a:gd name="connsiteY46" fmla="*/ 142011 h 225161"/>
                <a:gd name="connsiteX47" fmla="*/ 616743 w 947178"/>
                <a:gd name="connsiteY47" fmla="*/ 144392 h 225161"/>
                <a:gd name="connsiteX48" fmla="*/ 607218 w 947178"/>
                <a:gd name="connsiteY48" fmla="*/ 149154 h 225161"/>
                <a:gd name="connsiteX49" fmla="*/ 569118 w 947178"/>
                <a:gd name="connsiteY49" fmla="*/ 146773 h 225161"/>
                <a:gd name="connsiteX50" fmla="*/ 540543 w 947178"/>
                <a:gd name="connsiteY50" fmla="*/ 151536 h 225161"/>
                <a:gd name="connsiteX51" fmla="*/ 533400 w 947178"/>
                <a:gd name="connsiteY51" fmla="*/ 153917 h 225161"/>
                <a:gd name="connsiteX52" fmla="*/ 516731 w 947178"/>
                <a:gd name="connsiteY52" fmla="*/ 156298 h 225161"/>
                <a:gd name="connsiteX53" fmla="*/ 502443 w 947178"/>
                <a:gd name="connsiteY53" fmla="*/ 156298 h 225161"/>
                <a:gd name="connsiteX54" fmla="*/ 492918 w 947178"/>
                <a:gd name="connsiteY54" fmla="*/ 153917 h 225161"/>
                <a:gd name="connsiteX55" fmla="*/ 466725 w 947178"/>
                <a:gd name="connsiteY55" fmla="*/ 163442 h 225161"/>
                <a:gd name="connsiteX56" fmla="*/ 454818 w 947178"/>
                <a:gd name="connsiteY56" fmla="*/ 165823 h 225161"/>
                <a:gd name="connsiteX57" fmla="*/ 440531 w 947178"/>
                <a:gd name="connsiteY57" fmla="*/ 170586 h 225161"/>
                <a:gd name="connsiteX58" fmla="*/ 416718 w 947178"/>
                <a:gd name="connsiteY58" fmla="*/ 175348 h 225161"/>
                <a:gd name="connsiteX59" fmla="*/ 409575 w 947178"/>
                <a:gd name="connsiteY59" fmla="*/ 180111 h 225161"/>
                <a:gd name="connsiteX60" fmla="*/ 390525 w 947178"/>
                <a:gd name="connsiteY60" fmla="*/ 184873 h 225161"/>
                <a:gd name="connsiteX61" fmla="*/ 381000 w 947178"/>
                <a:gd name="connsiteY61" fmla="*/ 189636 h 225161"/>
                <a:gd name="connsiteX62" fmla="*/ 371475 w 947178"/>
                <a:gd name="connsiteY62" fmla="*/ 192017 h 225161"/>
                <a:gd name="connsiteX63" fmla="*/ 361950 w 947178"/>
                <a:gd name="connsiteY63" fmla="*/ 196779 h 225161"/>
                <a:gd name="connsiteX64" fmla="*/ 340518 w 947178"/>
                <a:gd name="connsiteY64" fmla="*/ 199161 h 225161"/>
                <a:gd name="connsiteX65" fmla="*/ 319087 w 947178"/>
                <a:gd name="connsiteY65" fmla="*/ 199161 h 225161"/>
                <a:gd name="connsiteX66" fmla="*/ 195262 w 947178"/>
                <a:gd name="connsiteY66" fmla="*/ 206304 h 225161"/>
                <a:gd name="connsiteX67" fmla="*/ 188118 w 947178"/>
                <a:gd name="connsiteY67" fmla="*/ 201542 h 225161"/>
                <a:gd name="connsiteX68" fmla="*/ 42862 w 947178"/>
                <a:gd name="connsiteY68" fmla="*/ 203923 h 225161"/>
                <a:gd name="connsiteX69" fmla="*/ 26193 w 947178"/>
                <a:gd name="connsiteY69" fmla="*/ 206304 h 225161"/>
                <a:gd name="connsiteX70" fmla="*/ 0 w 947178"/>
                <a:gd name="connsiteY70" fmla="*/ 199161 h 225161"/>
                <a:gd name="connsiteX71" fmla="*/ 9525 w 947178"/>
                <a:gd name="connsiteY71" fmla="*/ 177729 h 225161"/>
                <a:gd name="connsiteX72" fmla="*/ 19050 w 947178"/>
                <a:gd name="connsiteY72" fmla="*/ 175348 h 225161"/>
                <a:gd name="connsiteX73" fmla="*/ 33337 w 947178"/>
                <a:gd name="connsiteY73" fmla="*/ 170586 h 225161"/>
                <a:gd name="connsiteX74" fmla="*/ 54768 w 947178"/>
                <a:gd name="connsiteY74" fmla="*/ 165823 h 225161"/>
                <a:gd name="connsiteX75" fmla="*/ 88106 w 947178"/>
                <a:gd name="connsiteY75" fmla="*/ 163442 h 225161"/>
                <a:gd name="connsiteX76" fmla="*/ 97631 w 947178"/>
                <a:gd name="connsiteY76" fmla="*/ 165823 h 225161"/>
                <a:gd name="connsiteX77" fmla="*/ 119062 w 947178"/>
                <a:gd name="connsiteY77" fmla="*/ 158679 h 225161"/>
                <a:gd name="connsiteX78" fmla="*/ 133350 w 947178"/>
                <a:gd name="connsiteY78" fmla="*/ 153917 h 225161"/>
                <a:gd name="connsiteX79" fmla="*/ 128587 w 947178"/>
                <a:gd name="connsiteY79" fmla="*/ 144392 h 225161"/>
                <a:gd name="connsiteX80" fmla="*/ 130968 w 947178"/>
                <a:gd name="connsiteY80" fmla="*/ 132486 h 225161"/>
                <a:gd name="connsiteX81" fmla="*/ 133350 w 947178"/>
                <a:gd name="connsiteY81" fmla="*/ 118198 h 225161"/>
                <a:gd name="connsiteX82" fmla="*/ 128587 w 947178"/>
                <a:gd name="connsiteY82" fmla="*/ 103911 h 225161"/>
                <a:gd name="connsiteX83" fmla="*/ 130968 w 947178"/>
                <a:gd name="connsiteY83" fmla="*/ 94386 h 225161"/>
                <a:gd name="connsiteX84" fmla="*/ 138112 w 947178"/>
                <a:gd name="connsiteY84" fmla="*/ 80098 h 225161"/>
                <a:gd name="connsiteX85" fmla="*/ 121443 w 947178"/>
                <a:gd name="connsiteY85" fmla="*/ 65811 h 225161"/>
                <a:gd name="connsiteX0" fmla="*/ 121443 w 947178"/>
                <a:gd name="connsiteY0" fmla="*/ 65811 h 225161"/>
                <a:gd name="connsiteX1" fmla="*/ 121443 w 947178"/>
                <a:gd name="connsiteY1" fmla="*/ 65811 h 225161"/>
                <a:gd name="connsiteX2" fmla="*/ 150018 w 947178"/>
                <a:gd name="connsiteY2" fmla="*/ 70573 h 225161"/>
                <a:gd name="connsiteX3" fmla="*/ 169068 w 947178"/>
                <a:gd name="connsiteY3" fmla="*/ 72954 h 225161"/>
                <a:gd name="connsiteX4" fmla="*/ 178593 w 947178"/>
                <a:gd name="connsiteY4" fmla="*/ 68192 h 225161"/>
                <a:gd name="connsiteX5" fmla="*/ 188118 w 947178"/>
                <a:gd name="connsiteY5" fmla="*/ 70573 h 225161"/>
                <a:gd name="connsiteX6" fmla="*/ 195262 w 947178"/>
                <a:gd name="connsiteY6" fmla="*/ 65811 h 225161"/>
                <a:gd name="connsiteX7" fmla="*/ 221456 w 947178"/>
                <a:gd name="connsiteY7" fmla="*/ 58667 h 225161"/>
                <a:gd name="connsiteX8" fmla="*/ 250031 w 947178"/>
                <a:gd name="connsiteY8" fmla="*/ 56286 h 225161"/>
                <a:gd name="connsiteX9" fmla="*/ 402431 w 947178"/>
                <a:gd name="connsiteY9" fmla="*/ 61048 h 225161"/>
                <a:gd name="connsiteX10" fmla="*/ 450056 w 947178"/>
                <a:gd name="connsiteY10" fmla="*/ 58667 h 225161"/>
                <a:gd name="connsiteX11" fmla="*/ 564356 w 947178"/>
                <a:gd name="connsiteY11" fmla="*/ 53904 h 225161"/>
                <a:gd name="connsiteX12" fmla="*/ 626268 w 947178"/>
                <a:gd name="connsiteY12" fmla="*/ 58667 h 225161"/>
                <a:gd name="connsiteX13" fmla="*/ 638175 w 947178"/>
                <a:gd name="connsiteY13" fmla="*/ 53904 h 225161"/>
                <a:gd name="connsiteX14" fmla="*/ 692943 w 947178"/>
                <a:gd name="connsiteY14" fmla="*/ 51523 h 225161"/>
                <a:gd name="connsiteX15" fmla="*/ 704850 w 947178"/>
                <a:gd name="connsiteY15" fmla="*/ 49142 h 225161"/>
                <a:gd name="connsiteX16" fmla="*/ 711993 w 947178"/>
                <a:gd name="connsiteY16" fmla="*/ 46761 h 225161"/>
                <a:gd name="connsiteX17" fmla="*/ 721518 w 947178"/>
                <a:gd name="connsiteY17" fmla="*/ 49142 h 225161"/>
                <a:gd name="connsiteX18" fmla="*/ 740568 w 947178"/>
                <a:gd name="connsiteY18" fmla="*/ 41998 h 225161"/>
                <a:gd name="connsiteX19" fmla="*/ 759618 w 947178"/>
                <a:gd name="connsiteY19" fmla="*/ 37236 h 225161"/>
                <a:gd name="connsiteX20" fmla="*/ 792956 w 947178"/>
                <a:gd name="connsiteY20" fmla="*/ 34854 h 225161"/>
                <a:gd name="connsiteX21" fmla="*/ 800100 w 947178"/>
                <a:gd name="connsiteY21" fmla="*/ 30092 h 225161"/>
                <a:gd name="connsiteX22" fmla="*/ 826293 w 947178"/>
                <a:gd name="connsiteY22" fmla="*/ 30092 h 225161"/>
                <a:gd name="connsiteX23" fmla="*/ 897731 w 947178"/>
                <a:gd name="connsiteY23" fmla="*/ 27711 h 225161"/>
                <a:gd name="connsiteX24" fmla="*/ 907256 w 947178"/>
                <a:gd name="connsiteY24" fmla="*/ 22948 h 225161"/>
                <a:gd name="connsiteX25" fmla="*/ 914400 w 947178"/>
                <a:gd name="connsiteY25" fmla="*/ 25329 h 225161"/>
                <a:gd name="connsiteX26" fmla="*/ 926405 w 947178"/>
                <a:gd name="connsiteY26" fmla="*/ 6924 h 225161"/>
                <a:gd name="connsiteX27" fmla="*/ 926405 w 947178"/>
                <a:gd name="connsiteY27" fmla="*/ 78932 h 225161"/>
                <a:gd name="connsiteX28" fmla="*/ 928687 w 947178"/>
                <a:gd name="connsiteY28" fmla="*/ 32473 h 225161"/>
                <a:gd name="connsiteX29" fmla="*/ 926306 w 947178"/>
                <a:gd name="connsiteY29" fmla="*/ 39617 h 225161"/>
                <a:gd name="connsiteX30" fmla="*/ 919162 w 947178"/>
                <a:gd name="connsiteY30" fmla="*/ 56286 h 225161"/>
                <a:gd name="connsiteX31" fmla="*/ 912018 w 947178"/>
                <a:gd name="connsiteY31" fmla="*/ 82479 h 225161"/>
                <a:gd name="connsiteX32" fmla="*/ 897731 w 947178"/>
                <a:gd name="connsiteY32" fmla="*/ 103911 h 225161"/>
                <a:gd name="connsiteX33" fmla="*/ 883443 w 947178"/>
                <a:gd name="connsiteY33" fmla="*/ 108673 h 225161"/>
                <a:gd name="connsiteX34" fmla="*/ 876300 w 947178"/>
                <a:gd name="connsiteY34" fmla="*/ 111054 h 225161"/>
                <a:gd name="connsiteX35" fmla="*/ 821531 w 947178"/>
                <a:gd name="connsiteY35" fmla="*/ 113436 h 225161"/>
                <a:gd name="connsiteX36" fmla="*/ 807243 w 947178"/>
                <a:gd name="connsiteY36" fmla="*/ 115817 h 225161"/>
                <a:gd name="connsiteX37" fmla="*/ 783431 w 947178"/>
                <a:gd name="connsiteY37" fmla="*/ 120579 h 225161"/>
                <a:gd name="connsiteX38" fmla="*/ 773906 w 947178"/>
                <a:gd name="connsiteY38" fmla="*/ 118198 h 225161"/>
                <a:gd name="connsiteX39" fmla="*/ 731043 w 947178"/>
                <a:gd name="connsiteY39" fmla="*/ 120579 h 225161"/>
                <a:gd name="connsiteX40" fmla="*/ 716756 w 947178"/>
                <a:gd name="connsiteY40" fmla="*/ 120579 h 225161"/>
                <a:gd name="connsiteX41" fmla="*/ 707231 w 947178"/>
                <a:gd name="connsiteY41" fmla="*/ 122961 h 225161"/>
                <a:gd name="connsiteX42" fmla="*/ 673893 w 947178"/>
                <a:gd name="connsiteY42" fmla="*/ 127723 h 225161"/>
                <a:gd name="connsiteX43" fmla="*/ 659606 w 947178"/>
                <a:gd name="connsiteY43" fmla="*/ 130104 h 225161"/>
                <a:gd name="connsiteX44" fmla="*/ 650081 w 947178"/>
                <a:gd name="connsiteY44" fmla="*/ 132486 h 225161"/>
                <a:gd name="connsiteX45" fmla="*/ 638175 w 947178"/>
                <a:gd name="connsiteY45" fmla="*/ 137248 h 225161"/>
                <a:gd name="connsiteX46" fmla="*/ 631031 w 947178"/>
                <a:gd name="connsiteY46" fmla="*/ 142011 h 225161"/>
                <a:gd name="connsiteX47" fmla="*/ 616743 w 947178"/>
                <a:gd name="connsiteY47" fmla="*/ 144392 h 225161"/>
                <a:gd name="connsiteX48" fmla="*/ 607218 w 947178"/>
                <a:gd name="connsiteY48" fmla="*/ 149154 h 225161"/>
                <a:gd name="connsiteX49" fmla="*/ 569118 w 947178"/>
                <a:gd name="connsiteY49" fmla="*/ 146773 h 225161"/>
                <a:gd name="connsiteX50" fmla="*/ 540543 w 947178"/>
                <a:gd name="connsiteY50" fmla="*/ 151536 h 225161"/>
                <a:gd name="connsiteX51" fmla="*/ 533400 w 947178"/>
                <a:gd name="connsiteY51" fmla="*/ 153917 h 225161"/>
                <a:gd name="connsiteX52" fmla="*/ 516731 w 947178"/>
                <a:gd name="connsiteY52" fmla="*/ 156298 h 225161"/>
                <a:gd name="connsiteX53" fmla="*/ 502443 w 947178"/>
                <a:gd name="connsiteY53" fmla="*/ 156298 h 225161"/>
                <a:gd name="connsiteX54" fmla="*/ 492918 w 947178"/>
                <a:gd name="connsiteY54" fmla="*/ 153917 h 225161"/>
                <a:gd name="connsiteX55" fmla="*/ 466725 w 947178"/>
                <a:gd name="connsiteY55" fmla="*/ 163442 h 225161"/>
                <a:gd name="connsiteX56" fmla="*/ 454818 w 947178"/>
                <a:gd name="connsiteY56" fmla="*/ 165823 h 225161"/>
                <a:gd name="connsiteX57" fmla="*/ 440531 w 947178"/>
                <a:gd name="connsiteY57" fmla="*/ 170586 h 225161"/>
                <a:gd name="connsiteX58" fmla="*/ 416718 w 947178"/>
                <a:gd name="connsiteY58" fmla="*/ 175348 h 225161"/>
                <a:gd name="connsiteX59" fmla="*/ 409575 w 947178"/>
                <a:gd name="connsiteY59" fmla="*/ 180111 h 225161"/>
                <a:gd name="connsiteX60" fmla="*/ 390525 w 947178"/>
                <a:gd name="connsiteY60" fmla="*/ 184873 h 225161"/>
                <a:gd name="connsiteX61" fmla="*/ 381000 w 947178"/>
                <a:gd name="connsiteY61" fmla="*/ 189636 h 225161"/>
                <a:gd name="connsiteX62" fmla="*/ 371475 w 947178"/>
                <a:gd name="connsiteY62" fmla="*/ 192017 h 225161"/>
                <a:gd name="connsiteX63" fmla="*/ 361950 w 947178"/>
                <a:gd name="connsiteY63" fmla="*/ 196779 h 225161"/>
                <a:gd name="connsiteX64" fmla="*/ 340518 w 947178"/>
                <a:gd name="connsiteY64" fmla="*/ 199161 h 225161"/>
                <a:gd name="connsiteX65" fmla="*/ 319087 w 947178"/>
                <a:gd name="connsiteY65" fmla="*/ 199161 h 225161"/>
                <a:gd name="connsiteX66" fmla="*/ 195262 w 947178"/>
                <a:gd name="connsiteY66" fmla="*/ 206304 h 225161"/>
                <a:gd name="connsiteX67" fmla="*/ 188118 w 947178"/>
                <a:gd name="connsiteY67" fmla="*/ 201542 h 225161"/>
                <a:gd name="connsiteX68" fmla="*/ 42862 w 947178"/>
                <a:gd name="connsiteY68" fmla="*/ 203923 h 225161"/>
                <a:gd name="connsiteX69" fmla="*/ 26193 w 947178"/>
                <a:gd name="connsiteY69" fmla="*/ 206304 h 225161"/>
                <a:gd name="connsiteX70" fmla="*/ 0 w 947178"/>
                <a:gd name="connsiteY70" fmla="*/ 199161 h 225161"/>
                <a:gd name="connsiteX71" fmla="*/ 9525 w 947178"/>
                <a:gd name="connsiteY71" fmla="*/ 177729 h 225161"/>
                <a:gd name="connsiteX72" fmla="*/ 19050 w 947178"/>
                <a:gd name="connsiteY72" fmla="*/ 175348 h 225161"/>
                <a:gd name="connsiteX73" fmla="*/ 33337 w 947178"/>
                <a:gd name="connsiteY73" fmla="*/ 170586 h 225161"/>
                <a:gd name="connsiteX74" fmla="*/ 54768 w 947178"/>
                <a:gd name="connsiteY74" fmla="*/ 165823 h 225161"/>
                <a:gd name="connsiteX75" fmla="*/ 88106 w 947178"/>
                <a:gd name="connsiteY75" fmla="*/ 163442 h 225161"/>
                <a:gd name="connsiteX76" fmla="*/ 97631 w 947178"/>
                <a:gd name="connsiteY76" fmla="*/ 165823 h 225161"/>
                <a:gd name="connsiteX77" fmla="*/ 119062 w 947178"/>
                <a:gd name="connsiteY77" fmla="*/ 158679 h 225161"/>
                <a:gd name="connsiteX78" fmla="*/ 133350 w 947178"/>
                <a:gd name="connsiteY78" fmla="*/ 153917 h 225161"/>
                <a:gd name="connsiteX79" fmla="*/ 128587 w 947178"/>
                <a:gd name="connsiteY79" fmla="*/ 144392 h 225161"/>
                <a:gd name="connsiteX80" fmla="*/ 130968 w 947178"/>
                <a:gd name="connsiteY80" fmla="*/ 132486 h 225161"/>
                <a:gd name="connsiteX81" fmla="*/ 133350 w 947178"/>
                <a:gd name="connsiteY81" fmla="*/ 118198 h 225161"/>
                <a:gd name="connsiteX82" fmla="*/ 128587 w 947178"/>
                <a:gd name="connsiteY82" fmla="*/ 103911 h 225161"/>
                <a:gd name="connsiteX83" fmla="*/ 130968 w 947178"/>
                <a:gd name="connsiteY83" fmla="*/ 94386 h 225161"/>
                <a:gd name="connsiteX84" fmla="*/ 138112 w 947178"/>
                <a:gd name="connsiteY84" fmla="*/ 80098 h 225161"/>
                <a:gd name="connsiteX85" fmla="*/ 121443 w 947178"/>
                <a:gd name="connsiteY85" fmla="*/ 65811 h 225161"/>
                <a:gd name="connsiteX0" fmla="*/ 121443 w 941909"/>
                <a:gd name="connsiteY0" fmla="*/ 58887 h 218237"/>
                <a:gd name="connsiteX1" fmla="*/ 121443 w 941909"/>
                <a:gd name="connsiteY1" fmla="*/ 58887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5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28587 w 941909"/>
                <a:gd name="connsiteY79" fmla="*/ 137468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21443 w 941909"/>
                <a:gd name="connsiteY85" fmla="*/ 58887 h 218237"/>
                <a:gd name="connsiteX0" fmla="*/ 121443 w 941909"/>
                <a:gd name="connsiteY0" fmla="*/ 58887 h 218237"/>
                <a:gd name="connsiteX1" fmla="*/ 121443 w 941909"/>
                <a:gd name="connsiteY1" fmla="*/ 58887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28587 w 941909"/>
                <a:gd name="connsiteY79" fmla="*/ 137468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21443 w 941909"/>
                <a:gd name="connsiteY85" fmla="*/ 58887 h 218237"/>
                <a:gd name="connsiteX0" fmla="*/ 134318 w 941909"/>
                <a:gd name="connsiteY0" fmla="*/ 72008 h 218237"/>
                <a:gd name="connsiteX1" fmla="*/ 121443 w 941909"/>
                <a:gd name="connsiteY1" fmla="*/ 58887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28587 w 941909"/>
                <a:gd name="connsiteY79" fmla="*/ 137468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28587 w 941909"/>
                <a:gd name="connsiteY79" fmla="*/ 137468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97631 w 941909"/>
                <a:gd name="connsiteY76" fmla="*/ 158899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3350 w 941909"/>
                <a:gd name="connsiteY81" fmla="*/ 111274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0968 w 941909"/>
                <a:gd name="connsiteY80" fmla="*/ 125562 h 218237"/>
                <a:gd name="connsiteX81" fmla="*/ 134318 w 941909"/>
                <a:gd name="connsiteY81" fmla="*/ 72008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4318 w 941909"/>
                <a:gd name="connsiteY80" fmla="*/ 144016 h 218237"/>
                <a:gd name="connsiteX81" fmla="*/ 134318 w 941909"/>
                <a:gd name="connsiteY81" fmla="*/ 72008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4318 w 941909"/>
                <a:gd name="connsiteY80" fmla="*/ 144016 h 218237"/>
                <a:gd name="connsiteX81" fmla="*/ 134318 w 941909"/>
                <a:gd name="connsiteY81" fmla="*/ 72008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72008 h 218237"/>
                <a:gd name="connsiteX1" fmla="*/ 134318 w 941909"/>
                <a:gd name="connsiteY1" fmla="*/ 72008 h 218237"/>
                <a:gd name="connsiteX2" fmla="*/ 150018 w 941909"/>
                <a:gd name="connsiteY2" fmla="*/ 63649 h 218237"/>
                <a:gd name="connsiteX3" fmla="*/ 169068 w 941909"/>
                <a:gd name="connsiteY3" fmla="*/ 66030 h 218237"/>
                <a:gd name="connsiteX4" fmla="*/ 178593 w 941909"/>
                <a:gd name="connsiteY4" fmla="*/ 61268 h 218237"/>
                <a:gd name="connsiteX5" fmla="*/ 188118 w 941909"/>
                <a:gd name="connsiteY5" fmla="*/ 63649 h 218237"/>
                <a:gd name="connsiteX6" fmla="*/ 195262 w 941909"/>
                <a:gd name="connsiteY6" fmla="*/ 58887 h 218237"/>
                <a:gd name="connsiteX7" fmla="*/ 221456 w 941909"/>
                <a:gd name="connsiteY7" fmla="*/ 51743 h 218237"/>
                <a:gd name="connsiteX8" fmla="*/ 250031 w 941909"/>
                <a:gd name="connsiteY8" fmla="*/ 49362 h 218237"/>
                <a:gd name="connsiteX9" fmla="*/ 402431 w 941909"/>
                <a:gd name="connsiteY9" fmla="*/ 54124 h 218237"/>
                <a:gd name="connsiteX10" fmla="*/ 450056 w 941909"/>
                <a:gd name="connsiteY10" fmla="*/ 51743 h 218237"/>
                <a:gd name="connsiteX11" fmla="*/ 564356 w 941909"/>
                <a:gd name="connsiteY11" fmla="*/ 46980 h 218237"/>
                <a:gd name="connsiteX12" fmla="*/ 626268 w 941909"/>
                <a:gd name="connsiteY12" fmla="*/ 51743 h 218237"/>
                <a:gd name="connsiteX13" fmla="*/ 638175 w 941909"/>
                <a:gd name="connsiteY13" fmla="*/ 46980 h 218237"/>
                <a:gd name="connsiteX14" fmla="*/ 692943 w 941909"/>
                <a:gd name="connsiteY14" fmla="*/ 44599 h 218237"/>
                <a:gd name="connsiteX15" fmla="*/ 704850 w 941909"/>
                <a:gd name="connsiteY15" fmla="*/ 42218 h 218237"/>
                <a:gd name="connsiteX16" fmla="*/ 711993 w 941909"/>
                <a:gd name="connsiteY16" fmla="*/ 39837 h 218237"/>
                <a:gd name="connsiteX17" fmla="*/ 721518 w 941909"/>
                <a:gd name="connsiteY17" fmla="*/ 42218 h 218237"/>
                <a:gd name="connsiteX18" fmla="*/ 740568 w 941909"/>
                <a:gd name="connsiteY18" fmla="*/ 35074 h 218237"/>
                <a:gd name="connsiteX19" fmla="*/ 759618 w 941909"/>
                <a:gd name="connsiteY19" fmla="*/ 30312 h 218237"/>
                <a:gd name="connsiteX20" fmla="*/ 792956 w 941909"/>
                <a:gd name="connsiteY20" fmla="*/ 27930 h 218237"/>
                <a:gd name="connsiteX21" fmla="*/ 800100 w 941909"/>
                <a:gd name="connsiteY21" fmla="*/ 23168 h 218237"/>
                <a:gd name="connsiteX22" fmla="*/ 826293 w 941909"/>
                <a:gd name="connsiteY22" fmla="*/ 23168 h 218237"/>
                <a:gd name="connsiteX23" fmla="*/ 897731 w 941909"/>
                <a:gd name="connsiteY23" fmla="*/ 20787 h 218237"/>
                <a:gd name="connsiteX24" fmla="*/ 907256 w 941909"/>
                <a:gd name="connsiteY24" fmla="*/ 16024 h 218237"/>
                <a:gd name="connsiteX25" fmla="*/ 914400 w 941909"/>
                <a:gd name="connsiteY25" fmla="*/ 18405 h 218237"/>
                <a:gd name="connsiteX26" fmla="*/ 926406 w 941909"/>
                <a:gd name="connsiteY26" fmla="*/ 0 h 218237"/>
                <a:gd name="connsiteX27" fmla="*/ 926405 w 941909"/>
                <a:gd name="connsiteY27" fmla="*/ 72008 h 218237"/>
                <a:gd name="connsiteX28" fmla="*/ 928687 w 941909"/>
                <a:gd name="connsiteY28" fmla="*/ 25549 h 218237"/>
                <a:gd name="connsiteX29" fmla="*/ 926306 w 941909"/>
                <a:gd name="connsiteY29" fmla="*/ 32693 h 218237"/>
                <a:gd name="connsiteX30" fmla="*/ 919162 w 941909"/>
                <a:gd name="connsiteY30" fmla="*/ 49362 h 218237"/>
                <a:gd name="connsiteX31" fmla="*/ 912018 w 941909"/>
                <a:gd name="connsiteY31" fmla="*/ 75555 h 218237"/>
                <a:gd name="connsiteX32" fmla="*/ 897731 w 941909"/>
                <a:gd name="connsiteY32" fmla="*/ 96987 h 218237"/>
                <a:gd name="connsiteX33" fmla="*/ 883443 w 941909"/>
                <a:gd name="connsiteY33" fmla="*/ 101749 h 218237"/>
                <a:gd name="connsiteX34" fmla="*/ 876300 w 941909"/>
                <a:gd name="connsiteY34" fmla="*/ 104130 h 218237"/>
                <a:gd name="connsiteX35" fmla="*/ 821531 w 941909"/>
                <a:gd name="connsiteY35" fmla="*/ 106512 h 218237"/>
                <a:gd name="connsiteX36" fmla="*/ 807243 w 941909"/>
                <a:gd name="connsiteY36" fmla="*/ 108893 h 218237"/>
                <a:gd name="connsiteX37" fmla="*/ 783431 w 941909"/>
                <a:gd name="connsiteY37" fmla="*/ 113655 h 218237"/>
                <a:gd name="connsiteX38" fmla="*/ 773906 w 941909"/>
                <a:gd name="connsiteY38" fmla="*/ 111274 h 218237"/>
                <a:gd name="connsiteX39" fmla="*/ 731043 w 941909"/>
                <a:gd name="connsiteY39" fmla="*/ 113655 h 218237"/>
                <a:gd name="connsiteX40" fmla="*/ 716756 w 941909"/>
                <a:gd name="connsiteY40" fmla="*/ 113655 h 218237"/>
                <a:gd name="connsiteX41" fmla="*/ 707231 w 941909"/>
                <a:gd name="connsiteY41" fmla="*/ 116037 h 218237"/>
                <a:gd name="connsiteX42" fmla="*/ 673893 w 941909"/>
                <a:gd name="connsiteY42" fmla="*/ 120799 h 218237"/>
                <a:gd name="connsiteX43" fmla="*/ 659606 w 941909"/>
                <a:gd name="connsiteY43" fmla="*/ 123180 h 218237"/>
                <a:gd name="connsiteX44" fmla="*/ 650081 w 941909"/>
                <a:gd name="connsiteY44" fmla="*/ 125562 h 218237"/>
                <a:gd name="connsiteX45" fmla="*/ 638175 w 941909"/>
                <a:gd name="connsiteY45" fmla="*/ 130324 h 218237"/>
                <a:gd name="connsiteX46" fmla="*/ 631031 w 941909"/>
                <a:gd name="connsiteY46" fmla="*/ 135087 h 218237"/>
                <a:gd name="connsiteX47" fmla="*/ 616743 w 941909"/>
                <a:gd name="connsiteY47" fmla="*/ 137468 h 218237"/>
                <a:gd name="connsiteX48" fmla="*/ 607218 w 941909"/>
                <a:gd name="connsiteY48" fmla="*/ 142230 h 218237"/>
                <a:gd name="connsiteX49" fmla="*/ 569118 w 941909"/>
                <a:gd name="connsiteY49" fmla="*/ 139849 h 218237"/>
                <a:gd name="connsiteX50" fmla="*/ 540543 w 941909"/>
                <a:gd name="connsiteY50" fmla="*/ 144612 h 218237"/>
                <a:gd name="connsiteX51" fmla="*/ 533400 w 941909"/>
                <a:gd name="connsiteY51" fmla="*/ 146993 h 218237"/>
                <a:gd name="connsiteX52" fmla="*/ 516731 w 941909"/>
                <a:gd name="connsiteY52" fmla="*/ 149374 h 218237"/>
                <a:gd name="connsiteX53" fmla="*/ 502443 w 941909"/>
                <a:gd name="connsiteY53" fmla="*/ 149374 h 218237"/>
                <a:gd name="connsiteX54" fmla="*/ 492918 w 941909"/>
                <a:gd name="connsiteY54" fmla="*/ 146993 h 218237"/>
                <a:gd name="connsiteX55" fmla="*/ 466725 w 941909"/>
                <a:gd name="connsiteY55" fmla="*/ 156518 h 218237"/>
                <a:gd name="connsiteX56" fmla="*/ 454818 w 941909"/>
                <a:gd name="connsiteY56" fmla="*/ 158899 h 218237"/>
                <a:gd name="connsiteX57" fmla="*/ 440531 w 941909"/>
                <a:gd name="connsiteY57" fmla="*/ 163662 h 218237"/>
                <a:gd name="connsiteX58" fmla="*/ 416718 w 941909"/>
                <a:gd name="connsiteY58" fmla="*/ 168424 h 218237"/>
                <a:gd name="connsiteX59" fmla="*/ 409575 w 941909"/>
                <a:gd name="connsiteY59" fmla="*/ 173187 h 218237"/>
                <a:gd name="connsiteX60" fmla="*/ 390525 w 941909"/>
                <a:gd name="connsiteY60" fmla="*/ 177949 h 218237"/>
                <a:gd name="connsiteX61" fmla="*/ 381000 w 941909"/>
                <a:gd name="connsiteY61" fmla="*/ 182712 h 218237"/>
                <a:gd name="connsiteX62" fmla="*/ 371475 w 941909"/>
                <a:gd name="connsiteY62" fmla="*/ 185093 h 218237"/>
                <a:gd name="connsiteX63" fmla="*/ 361950 w 941909"/>
                <a:gd name="connsiteY63" fmla="*/ 189855 h 218237"/>
                <a:gd name="connsiteX64" fmla="*/ 340518 w 941909"/>
                <a:gd name="connsiteY64" fmla="*/ 192237 h 218237"/>
                <a:gd name="connsiteX65" fmla="*/ 319087 w 941909"/>
                <a:gd name="connsiteY65" fmla="*/ 192237 h 218237"/>
                <a:gd name="connsiteX66" fmla="*/ 195262 w 941909"/>
                <a:gd name="connsiteY66" fmla="*/ 199380 h 218237"/>
                <a:gd name="connsiteX67" fmla="*/ 188118 w 941909"/>
                <a:gd name="connsiteY67" fmla="*/ 194618 h 218237"/>
                <a:gd name="connsiteX68" fmla="*/ 42862 w 941909"/>
                <a:gd name="connsiteY68" fmla="*/ 196999 h 218237"/>
                <a:gd name="connsiteX69" fmla="*/ 26193 w 941909"/>
                <a:gd name="connsiteY69" fmla="*/ 199380 h 218237"/>
                <a:gd name="connsiteX70" fmla="*/ 0 w 941909"/>
                <a:gd name="connsiteY70" fmla="*/ 192237 h 218237"/>
                <a:gd name="connsiteX71" fmla="*/ 9525 w 941909"/>
                <a:gd name="connsiteY71" fmla="*/ 170805 h 218237"/>
                <a:gd name="connsiteX72" fmla="*/ 19050 w 941909"/>
                <a:gd name="connsiteY72" fmla="*/ 168424 h 218237"/>
                <a:gd name="connsiteX73" fmla="*/ 33337 w 941909"/>
                <a:gd name="connsiteY73" fmla="*/ 163662 h 218237"/>
                <a:gd name="connsiteX74" fmla="*/ 54768 w 941909"/>
                <a:gd name="connsiteY74" fmla="*/ 158899 h 218237"/>
                <a:gd name="connsiteX75" fmla="*/ 88106 w 941909"/>
                <a:gd name="connsiteY75" fmla="*/ 156518 h 218237"/>
                <a:gd name="connsiteX76" fmla="*/ 134318 w 941909"/>
                <a:gd name="connsiteY76" fmla="*/ 144016 h 218237"/>
                <a:gd name="connsiteX77" fmla="*/ 119062 w 941909"/>
                <a:gd name="connsiteY77" fmla="*/ 151755 h 218237"/>
                <a:gd name="connsiteX78" fmla="*/ 133350 w 941909"/>
                <a:gd name="connsiteY78" fmla="*/ 146993 h 218237"/>
                <a:gd name="connsiteX79" fmla="*/ 134318 w 941909"/>
                <a:gd name="connsiteY79" fmla="*/ 144016 h 218237"/>
                <a:gd name="connsiteX80" fmla="*/ 134318 w 941909"/>
                <a:gd name="connsiteY80" fmla="*/ 144016 h 218237"/>
                <a:gd name="connsiteX81" fmla="*/ 134318 w 941909"/>
                <a:gd name="connsiteY81" fmla="*/ 72008 h 218237"/>
                <a:gd name="connsiteX82" fmla="*/ 128587 w 941909"/>
                <a:gd name="connsiteY82" fmla="*/ 96987 h 218237"/>
                <a:gd name="connsiteX83" fmla="*/ 130968 w 941909"/>
                <a:gd name="connsiteY83" fmla="*/ 87462 h 218237"/>
                <a:gd name="connsiteX84" fmla="*/ 138112 w 941909"/>
                <a:gd name="connsiteY84" fmla="*/ 73174 h 218237"/>
                <a:gd name="connsiteX85" fmla="*/ 134318 w 941909"/>
                <a:gd name="connsiteY85" fmla="*/ 72008 h 218237"/>
                <a:gd name="connsiteX0" fmla="*/ 134318 w 941909"/>
                <a:gd name="connsiteY0" fmla="*/ 66152 h 212381"/>
                <a:gd name="connsiteX1" fmla="*/ 134318 w 941909"/>
                <a:gd name="connsiteY1" fmla="*/ 66152 h 212381"/>
                <a:gd name="connsiteX2" fmla="*/ 150018 w 941909"/>
                <a:gd name="connsiteY2" fmla="*/ 57793 h 212381"/>
                <a:gd name="connsiteX3" fmla="*/ 169068 w 941909"/>
                <a:gd name="connsiteY3" fmla="*/ 60174 h 212381"/>
                <a:gd name="connsiteX4" fmla="*/ 178593 w 941909"/>
                <a:gd name="connsiteY4" fmla="*/ 55412 h 212381"/>
                <a:gd name="connsiteX5" fmla="*/ 188118 w 941909"/>
                <a:gd name="connsiteY5" fmla="*/ 57793 h 212381"/>
                <a:gd name="connsiteX6" fmla="*/ 195262 w 941909"/>
                <a:gd name="connsiteY6" fmla="*/ 53031 h 212381"/>
                <a:gd name="connsiteX7" fmla="*/ 221456 w 941909"/>
                <a:gd name="connsiteY7" fmla="*/ 45887 h 212381"/>
                <a:gd name="connsiteX8" fmla="*/ 250031 w 941909"/>
                <a:gd name="connsiteY8" fmla="*/ 43506 h 212381"/>
                <a:gd name="connsiteX9" fmla="*/ 402431 w 941909"/>
                <a:gd name="connsiteY9" fmla="*/ 48268 h 212381"/>
                <a:gd name="connsiteX10" fmla="*/ 450056 w 941909"/>
                <a:gd name="connsiteY10" fmla="*/ 45887 h 212381"/>
                <a:gd name="connsiteX11" fmla="*/ 564356 w 941909"/>
                <a:gd name="connsiteY11" fmla="*/ 41124 h 212381"/>
                <a:gd name="connsiteX12" fmla="*/ 626268 w 941909"/>
                <a:gd name="connsiteY12" fmla="*/ 45887 h 212381"/>
                <a:gd name="connsiteX13" fmla="*/ 638175 w 941909"/>
                <a:gd name="connsiteY13" fmla="*/ 41124 h 212381"/>
                <a:gd name="connsiteX14" fmla="*/ 692943 w 941909"/>
                <a:gd name="connsiteY14" fmla="*/ 38743 h 212381"/>
                <a:gd name="connsiteX15" fmla="*/ 704850 w 941909"/>
                <a:gd name="connsiteY15" fmla="*/ 36362 h 212381"/>
                <a:gd name="connsiteX16" fmla="*/ 711993 w 941909"/>
                <a:gd name="connsiteY16" fmla="*/ 33981 h 212381"/>
                <a:gd name="connsiteX17" fmla="*/ 721518 w 941909"/>
                <a:gd name="connsiteY17" fmla="*/ 36362 h 212381"/>
                <a:gd name="connsiteX18" fmla="*/ 740568 w 941909"/>
                <a:gd name="connsiteY18" fmla="*/ 29218 h 212381"/>
                <a:gd name="connsiteX19" fmla="*/ 759618 w 941909"/>
                <a:gd name="connsiteY19" fmla="*/ 24456 h 212381"/>
                <a:gd name="connsiteX20" fmla="*/ 792956 w 941909"/>
                <a:gd name="connsiteY20" fmla="*/ 22074 h 212381"/>
                <a:gd name="connsiteX21" fmla="*/ 800100 w 941909"/>
                <a:gd name="connsiteY21" fmla="*/ 17312 h 212381"/>
                <a:gd name="connsiteX22" fmla="*/ 826293 w 941909"/>
                <a:gd name="connsiteY22" fmla="*/ 17312 h 212381"/>
                <a:gd name="connsiteX23" fmla="*/ 897731 w 941909"/>
                <a:gd name="connsiteY23" fmla="*/ 14931 h 212381"/>
                <a:gd name="connsiteX24" fmla="*/ 907256 w 941909"/>
                <a:gd name="connsiteY24" fmla="*/ 10168 h 212381"/>
                <a:gd name="connsiteX25" fmla="*/ 914400 w 941909"/>
                <a:gd name="connsiteY25" fmla="*/ 12549 h 212381"/>
                <a:gd name="connsiteX26" fmla="*/ 926406 w 941909"/>
                <a:gd name="connsiteY26" fmla="*/ 66152 h 212381"/>
                <a:gd name="connsiteX27" fmla="*/ 926405 w 941909"/>
                <a:gd name="connsiteY27" fmla="*/ 66152 h 212381"/>
                <a:gd name="connsiteX28" fmla="*/ 928687 w 941909"/>
                <a:gd name="connsiteY28" fmla="*/ 19693 h 212381"/>
                <a:gd name="connsiteX29" fmla="*/ 926306 w 941909"/>
                <a:gd name="connsiteY29" fmla="*/ 26837 h 212381"/>
                <a:gd name="connsiteX30" fmla="*/ 919162 w 941909"/>
                <a:gd name="connsiteY30" fmla="*/ 43506 h 212381"/>
                <a:gd name="connsiteX31" fmla="*/ 912018 w 941909"/>
                <a:gd name="connsiteY31" fmla="*/ 69699 h 212381"/>
                <a:gd name="connsiteX32" fmla="*/ 897731 w 941909"/>
                <a:gd name="connsiteY32" fmla="*/ 91131 h 212381"/>
                <a:gd name="connsiteX33" fmla="*/ 883443 w 941909"/>
                <a:gd name="connsiteY33" fmla="*/ 95893 h 212381"/>
                <a:gd name="connsiteX34" fmla="*/ 876300 w 941909"/>
                <a:gd name="connsiteY34" fmla="*/ 98274 h 212381"/>
                <a:gd name="connsiteX35" fmla="*/ 821531 w 941909"/>
                <a:gd name="connsiteY35" fmla="*/ 100656 h 212381"/>
                <a:gd name="connsiteX36" fmla="*/ 807243 w 941909"/>
                <a:gd name="connsiteY36" fmla="*/ 103037 h 212381"/>
                <a:gd name="connsiteX37" fmla="*/ 783431 w 941909"/>
                <a:gd name="connsiteY37" fmla="*/ 107799 h 212381"/>
                <a:gd name="connsiteX38" fmla="*/ 773906 w 941909"/>
                <a:gd name="connsiteY38" fmla="*/ 105418 h 212381"/>
                <a:gd name="connsiteX39" fmla="*/ 731043 w 941909"/>
                <a:gd name="connsiteY39" fmla="*/ 107799 h 212381"/>
                <a:gd name="connsiteX40" fmla="*/ 716756 w 941909"/>
                <a:gd name="connsiteY40" fmla="*/ 107799 h 212381"/>
                <a:gd name="connsiteX41" fmla="*/ 707231 w 941909"/>
                <a:gd name="connsiteY41" fmla="*/ 110181 h 212381"/>
                <a:gd name="connsiteX42" fmla="*/ 673893 w 941909"/>
                <a:gd name="connsiteY42" fmla="*/ 114943 h 212381"/>
                <a:gd name="connsiteX43" fmla="*/ 659606 w 941909"/>
                <a:gd name="connsiteY43" fmla="*/ 117324 h 212381"/>
                <a:gd name="connsiteX44" fmla="*/ 650081 w 941909"/>
                <a:gd name="connsiteY44" fmla="*/ 119706 h 212381"/>
                <a:gd name="connsiteX45" fmla="*/ 638175 w 941909"/>
                <a:gd name="connsiteY45" fmla="*/ 124468 h 212381"/>
                <a:gd name="connsiteX46" fmla="*/ 631031 w 941909"/>
                <a:gd name="connsiteY46" fmla="*/ 129231 h 212381"/>
                <a:gd name="connsiteX47" fmla="*/ 616743 w 941909"/>
                <a:gd name="connsiteY47" fmla="*/ 131612 h 212381"/>
                <a:gd name="connsiteX48" fmla="*/ 607218 w 941909"/>
                <a:gd name="connsiteY48" fmla="*/ 136374 h 212381"/>
                <a:gd name="connsiteX49" fmla="*/ 569118 w 941909"/>
                <a:gd name="connsiteY49" fmla="*/ 133993 h 212381"/>
                <a:gd name="connsiteX50" fmla="*/ 540543 w 941909"/>
                <a:gd name="connsiteY50" fmla="*/ 138756 h 212381"/>
                <a:gd name="connsiteX51" fmla="*/ 533400 w 941909"/>
                <a:gd name="connsiteY51" fmla="*/ 141137 h 212381"/>
                <a:gd name="connsiteX52" fmla="*/ 516731 w 941909"/>
                <a:gd name="connsiteY52" fmla="*/ 143518 h 212381"/>
                <a:gd name="connsiteX53" fmla="*/ 502443 w 941909"/>
                <a:gd name="connsiteY53" fmla="*/ 143518 h 212381"/>
                <a:gd name="connsiteX54" fmla="*/ 492918 w 941909"/>
                <a:gd name="connsiteY54" fmla="*/ 141137 h 212381"/>
                <a:gd name="connsiteX55" fmla="*/ 466725 w 941909"/>
                <a:gd name="connsiteY55" fmla="*/ 150662 h 212381"/>
                <a:gd name="connsiteX56" fmla="*/ 454818 w 941909"/>
                <a:gd name="connsiteY56" fmla="*/ 153043 h 212381"/>
                <a:gd name="connsiteX57" fmla="*/ 440531 w 941909"/>
                <a:gd name="connsiteY57" fmla="*/ 157806 h 212381"/>
                <a:gd name="connsiteX58" fmla="*/ 416718 w 941909"/>
                <a:gd name="connsiteY58" fmla="*/ 162568 h 212381"/>
                <a:gd name="connsiteX59" fmla="*/ 409575 w 941909"/>
                <a:gd name="connsiteY59" fmla="*/ 167331 h 212381"/>
                <a:gd name="connsiteX60" fmla="*/ 390525 w 941909"/>
                <a:gd name="connsiteY60" fmla="*/ 172093 h 212381"/>
                <a:gd name="connsiteX61" fmla="*/ 381000 w 941909"/>
                <a:gd name="connsiteY61" fmla="*/ 176856 h 212381"/>
                <a:gd name="connsiteX62" fmla="*/ 371475 w 941909"/>
                <a:gd name="connsiteY62" fmla="*/ 179237 h 212381"/>
                <a:gd name="connsiteX63" fmla="*/ 361950 w 941909"/>
                <a:gd name="connsiteY63" fmla="*/ 183999 h 212381"/>
                <a:gd name="connsiteX64" fmla="*/ 340518 w 941909"/>
                <a:gd name="connsiteY64" fmla="*/ 186381 h 212381"/>
                <a:gd name="connsiteX65" fmla="*/ 319087 w 941909"/>
                <a:gd name="connsiteY65" fmla="*/ 186381 h 212381"/>
                <a:gd name="connsiteX66" fmla="*/ 195262 w 941909"/>
                <a:gd name="connsiteY66" fmla="*/ 193524 h 212381"/>
                <a:gd name="connsiteX67" fmla="*/ 188118 w 941909"/>
                <a:gd name="connsiteY67" fmla="*/ 188762 h 212381"/>
                <a:gd name="connsiteX68" fmla="*/ 42862 w 941909"/>
                <a:gd name="connsiteY68" fmla="*/ 191143 h 212381"/>
                <a:gd name="connsiteX69" fmla="*/ 26193 w 941909"/>
                <a:gd name="connsiteY69" fmla="*/ 193524 h 212381"/>
                <a:gd name="connsiteX70" fmla="*/ 0 w 941909"/>
                <a:gd name="connsiteY70" fmla="*/ 186381 h 212381"/>
                <a:gd name="connsiteX71" fmla="*/ 9525 w 941909"/>
                <a:gd name="connsiteY71" fmla="*/ 164949 h 212381"/>
                <a:gd name="connsiteX72" fmla="*/ 19050 w 941909"/>
                <a:gd name="connsiteY72" fmla="*/ 162568 h 212381"/>
                <a:gd name="connsiteX73" fmla="*/ 33337 w 941909"/>
                <a:gd name="connsiteY73" fmla="*/ 157806 h 212381"/>
                <a:gd name="connsiteX74" fmla="*/ 54768 w 941909"/>
                <a:gd name="connsiteY74" fmla="*/ 153043 h 212381"/>
                <a:gd name="connsiteX75" fmla="*/ 88106 w 941909"/>
                <a:gd name="connsiteY75" fmla="*/ 150662 h 212381"/>
                <a:gd name="connsiteX76" fmla="*/ 134318 w 941909"/>
                <a:gd name="connsiteY76" fmla="*/ 138160 h 212381"/>
                <a:gd name="connsiteX77" fmla="*/ 119062 w 941909"/>
                <a:gd name="connsiteY77" fmla="*/ 145899 h 212381"/>
                <a:gd name="connsiteX78" fmla="*/ 133350 w 941909"/>
                <a:gd name="connsiteY78" fmla="*/ 141137 h 212381"/>
                <a:gd name="connsiteX79" fmla="*/ 134318 w 941909"/>
                <a:gd name="connsiteY79" fmla="*/ 138160 h 212381"/>
                <a:gd name="connsiteX80" fmla="*/ 134318 w 941909"/>
                <a:gd name="connsiteY80" fmla="*/ 138160 h 212381"/>
                <a:gd name="connsiteX81" fmla="*/ 134318 w 941909"/>
                <a:gd name="connsiteY81" fmla="*/ 66152 h 212381"/>
                <a:gd name="connsiteX82" fmla="*/ 128587 w 941909"/>
                <a:gd name="connsiteY82" fmla="*/ 91131 h 212381"/>
                <a:gd name="connsiteX83" fmla="*/ 130968 w 941909"/>
                <a:gd name="connsiteY83" fmla="*/ 81606 h 212381"/>
                <a:gd name="connsiteX84" fmla="*/ 138112 w 941909"/>
                <a:gd name="connsiteY84" fmla="*/ 67318 h 212381"/>
                <a:gd name="connsiteX85" fmla="*/ 134318 w 941909"/>
                <a:gd name="connsiteY85" fmla="*/ 66152 h 212381"/>
                <a:gd name="connsiteX0" fmla="*/ 134318 w 941909"/>
                <a:gd name="connsiteY0" fmla="*/ 66152 h 212381"/>
                <a:gd name="connsiteX1" fmla="*/ 134318 w 941909"/>
                <a:gd name="connsiteY1" fmla="*/ 66152 h 212381"/>
                <a:gd name="connsiteX2" fmla="*/ 150018 w 941909"/>
                <a:gd name="connsiteY2" fmla="*/ 57793 h 212381"/>
                <a:gd name="connsiteX3" fmla="*/ 169068 w 941909"/>
                <a:gd name="connsiteY3" fmla="*/ 60174 h 212381"/>
                <a:gd name="connsiteX4" fmla="*/ 178593 w 941909"/>
                <a:gd name="connsiteY4" fmla="*/ 55412 h 212381"/>
                <a:gd name="connsiteX5" fmla="*/ 188118 w 941909"/>
                <a:gd name="connsiteY5" fmla="*/ 57793 h 212381"/>
                <a:gd name="connsiteX6" fmla="*/ 195262 w 941909"/>
                <a:gd name="connsiteY6" fmla="*/ 53031 h 212381"/>
                <a:gd name="connsiteX7" fmla="*/ 221456 w 941909"/>
                <a:gd name="connsiteY7" fmla="*/ 45887 h 212381"/>
                <a:gd name="connsiteX8" fmla="*/ 250031 w 941909"/>
                <a:gd name="connsiteY8" fmla="*/ 43506 h 212381"/>
                <a:gd name="connsiteX9" fmla="*/ 402431 w 941909"/>
                <a:gd name="connsiteY9" fmla="*/ 48268 h 212381"/>
                <a:gd name="connsiteX10" fmla="*/ 450056 w 941909"/>
                <a:gd name="connsiteY10" fmla="*/ 45887 h 212381"/>
                <a:gd name="connsiteX11" fmla="*/ 564356 w 941909"/>
                <a:gd name="connsiteY11" fmla="*/ 41124 h 212381"/>
                <a:gd name="connsiteX12" fmla="*/ 626268 w 941909"/>
                <a:gd name="connsiteY12" fmla="*/ 45887 h 212381"/>
                <a:gd name="connsiteX13" fmla="*/ 638175 w 941909"/>
                <a:gd name="connsiteY13" fmla="*/ 41124 h 212381"/>
                <a:gd name="connsiteX14" fmla="*/ 692943 w 941909"/>
                <a:gd name="connsiteY14" fmla="*/ 38743 h 212381"/>
                <a:gd name="connsiteX15" fmla="*/ 704850 w 941909"/>
                <a:gd name="connsiteY15" fmla="*/ 36362 h 212381"/>
                <a:gd name="connsiteX16" fmla="*/ 711993 w 941909"/>
                <a:gd name="connsiteY16" fmla="*/ 33981 h 212381"/>
                <a:gd name="connsiteX17" fmla="*/ 721518 w 941909"/>
                <a:gd name="connsiteY17" fmla="*/ 36362 h 212381"/>
                <a:gd name="connsiteX18" fmla="*/ 740568 w 941909"/>
                <a:gd name="connsiteY18" fmla="*/ 29218 h 212381"/>
                <a:gd name="connsiteX19" fmla="*/ 759618 w 941909"/>
                <a:gd name="connsiteY19" fmla="*/ 24456 h 212381"/>
                <a:gd name="connsiteX20" fmla="*/ 792956 w 941909"/>
                <a:gd name="connsiteY20" fmla="*/ 22074 h 212381"/>
                <a:gd name="connsiteX21" fmla="*/ 800100 w 941909"/>
                <a:gd name="connsiteY21" fmla="*/ 17312 h 212381"/>
                <a:gd name="connsiteX22" fmla="*/ 826293 w 941909"/>
                <a:gd name="connsiteY22" fmla="*/ 17312 h 212381"/>
                <a:gd name="connsiteX23" fmla="*/ 897731 w 941909"/>
                <a:gd name="connsiteY23" fmla="*/ 14931 h 212381"/>
                <a:gd name="connsiteX24" fmla="*/ 907256 w 941909"/>
                <a:gd name="connsiteY24" fmla="*/ 10168 h 212381"/>
                <a:gd name="connsiteX25" fmla="*/ 914400 w 941909"/>
                <a:gd name="connsiteY25" fmla="*/ 12549 h 212381"/>
                <a:gd name="connsiteX26" fmla="*/ 926406 w 941909"/>
                <a:gd name="connsiteY26" fmla="*/ 66152 h 212381"/>
                <a:gd name="connsiteX27" fmla="*/ 926406 w 941909"/>
                <a:gd name="connsiteY27" fmla="*/ 66152 h 212381"/>
                <a:gd name="connsiteX28" fmla="*/ 928687 w 941909"/>
                <a:gd name="connsiteY28" fmla="*/ 19693 h 212381"/>
                <a:gd name="connsiteX29" fmla="*/ 926306 w 941909"/>
                <a:gd name="connsiteY29" fmla="*/ 26837 h 212381"/>
                <a:gd name="connsiteX30" fmla="*/ 919162 w 941909"/>
                <a:gd name="connsiteY30" fmla="*/ 43506 h 212381"/>
                <a:gd name="connsiteX31" fmla="*/ 912018 w 941909"/>
                <a:gd name="connsiteY31" fmla="*/ 69699 h 212381"/>
                <a:gd name="connsiteX32" fmla="*/ 897731 w 941909"/>
                <a:gd name="connsiteY32" fmla="*/ 91131 h 212381"/>
                <a:gd name="connsiteX33" fmla="*/ 883443 w 941909"/>
                <a:gd name="connsiteY33" fmla="*/ 95893 h 212381"/>
                <a:gd name="connsiteX34" fmla="*/ 876300 w 941909"/>
                <a:gd name="connsiteY34" fmla="*/ 98274 h 212381"/>
                <a:gd name="connsiteX35" fmla="*/ 821531 w 941909"/>
                <a:gd name="connsiteY35" fmla="*/ 100656 h 212381"/>
                <a:gd name="connsiteX36" fmla="*/ 807243 w 941909"/>
                <a:gd name="connsiteY36" fmla="*/ 103037 h 212381"/>
                <a:gd name="connsiteX37" fmla="*/ 783431 w 941909"/>
                <a:gd name="connsiteY37" fmla="*/ 107799 h 212381"/>
                <a:gd name="connsiteX38" fmla="*/ 773906 w 941909"/>
                <a:gd name="connsiteY38" fmla="*/ 105418 h 212381"/>
                <a:gd name="connsiteX39" fmla="*/ 731043 w 941909"/>
                <a:gd name="connsiteY39" fmla="*/ 107799 h 212381"/>
                <a:gd name="connsiteX40" fmla="*/ 716756 w 941909"/>
                <a:gd name="connsiteY40" fmla="*/ 107799 h 212381"/>
                <a:gd name="connsiteX41" fmla="*/ 707231 w 941909"/>
                <a:gd name="connsiteY41" fmla="*/ 110181 h 212381"/>
                <a:gd name="connsiteX42" fmla="*/ 673893 w 941909"/>
                <a:gd name="connsiteY42" fmla="*/ 114943 h 212381"/>
                <a:gd name="connsiteX43" fmla="*/ 659606 w 941909"/>
                <a:gd name="connsiteY43" fmla="*/ 117324 h 212381"/>
                <a:gd name="connsiteX44" fmla="*/ 650081 w 941909"/>
                <a:gd name="connsiteY44" fmla="*/ 119706 h 212381"/>
                <a:gd name="connsiteX45" fmla="*/ 638175 w 941909"/>
                <a:gd name="connsiteY45" fmla="*/ 124468 h 212381"/>
                <a:gd name="connsiteX46" fmla="*/ 631031 w 941909"/>
                <a:gd name="connsiteY46" fmla="*/ 129231 h 212381"/>
                <a:gd name="connsiteX47" fmla="*/ 616743 w 941909"/>
                <a:gd name="connsiteY47" fmla="*/ 131612 h 212381"/>
                <a:gd name="connsiteX48" fmla="*/ 607218 w 941909"/>
                <a:gd name="connsiteY48" fmla="*/ 136374 h 212381"/>
                <a:gd name="connsiteX49" fmla="*/ 569118 w 941909"/>
                <a:gd name="connsiteY49" fmla="*/ 133993 h 212381"/>
                <a:gd name="connsiteX50" fmla="*/ 540543 w 941909"/>
                <a:gd name="connsiteY50" fmla="*/ 138756 h 212381"/>
                <a:gd name="connsiteX51" fmla="*/ 533400 w 941909"/>
                <a:gd name="connsiteY51" fmla="*/ 141137 h 212381"/>
                <a:gd name="connsiteX52" fmla="*/ 516731 w 941909"/>
                <a:gd name="connsiteY52" fmla="*/ 143518 h 212381"/>
                <a:gd name="connsiteX53" fmla="*/ 502443 w 941909"/>
                <a:gd name="connsiteY53" fmla="*/ 143518 h 212381"/>
                <a:gd name="connsiteX54" fmla="*/ 492918 w 941909"/>
                <a:gd name="connsiteY54" fmla="*/ 141137 h 212381"/>
                <a:gd name="connsiteX55" fmla="*/ 466725 w 941909"/>
                <a:gd name="connsiteY55" fmla="*/ 150662 h 212381"/>
                <a:gd name="connsiteX56" fmla="*/ 454818 w 941909"/>
                <a:gd name="connsiteY56" fmla="*/ 153043 h 212381"/>
                <a:gd name="connsiteX57" fmla="*/ 440531 w 941909"/>
                <a:gd name="connsiteY57" fmla="*/ 157806 h 212381"/>
                <a:gd name="connsiteX58" fmla="*/ 416718 w 941909"/>
                <a:gd name="connsiteY58" fmla="*/ 162568 h 212381"/>
                <a:gd name="connsiteX59" fmla="*/ 409575 w 941909"/>
                <a:gd name="connsiteY59" fmla="*/ 167331 h 212381"/>
                <a:gd name="connsiteX60" fmla="*/ 390525 w 941909"/>
                <a:gd name="connsiteY60" fmla="*/ 172093 h 212381"/>
                <a:gd name="connsiteX61" fmla="*/ 381000 w 941909"/>
                <a:gd name="connsiteY61" fmla="*/ 176856 h 212381"/>
                <a:gd name="connsiteX62" fmla="*/ 371475 w 941909"/>
                <a:gd name="connsiteY62" fmla="*/ 179237 h 212381"/>
                <a:gd name="connsiteX63" fmla="*/ 361950 w 941909"/>
                <a:gd name="connsiteY63" fmla="*/ 183999 h 212381"/>
                <a:gd name="connsiteX64" fmla="*/ 340518 w 941909"/>
                <a:gd name="connsiteY64" fmla="*/ 186381 h 212381"/>
                <a:gd name="connsiteX65" fmla="*/ 319087 w 941909"/>
                <a:gd name="connsiteY65" fmla="*/ 186381 h 212381"/>
                <a:gd name="connsiteX66" fmla="*/ 195262 w 941909"/>
                <a:gd name="connsiteY66" fmla="*/ 193524 h 212381"/>
                <a:gd name="connsiteX67" fmla="*/ 188118 w 941909"/>
                <a:gd name="connsiteY67" fmla="*/ 188762 h 212381"/>
                <a:gd name="connsiteX68" fmla="*/ 42862 w 941909"/>
                <a:gd name="connsiteY68" fmla="*/ 191143 h 212381"/>
                <a:gd name="connsiteX69" fmla="*/ 26193 w 941909"/>
                <a:gd name="connsiteY69" fmla="*/ 193524 h 212381"/>
                <a:gd name="connsiteX70" fmla="*/ 0 w 941909"/>
                <a:gd name="connsiteY70" fmla="*/ 186381 h 212381"/>
                <a:gd name="connsiteX71" fmla="*/ 9525 w 941909"/>
                <a:gd name="connsiteY71" fmla="*/ 164949 h 212381"/>
                <a:gd name="connsiteX72" fmla="*/ 19050 w 941909"/>
                <a:gd name="connsiteY72" fmla="*/ 162568 h 212381"/>
                <a:gd name="connsiteX73" fmla="*/ 33337 w 941909"/>
                <a:gd name="connsiteY73" fmla="*/ 157806 h 212381"/>
                <a:gd name="connsiteX74" fmla="*/ 54768 w 941909"/>
                <a:gd name="connsiteY74" fmla="*/ 153043 h 212381"/>
                <a:gd name="connsiteX75" fmla="*/ 88106 w 941909"/>
                <a:gd name="connsiteY75" fmla="*/ 150662 h 212381"/>
                <a:gd name="connsiteX76" fmla="*/ 134318 w 941909"/>
                <a:gd name="connsiteY76" fmla="*/ 138160 h 212381"/>
                <a:gd name="connsiteX77" fmla="*/ 119062 w 941909"/>
                <a:gd name="connsiteY77" fmla="*/ 145899 h 212381"/>
                <a:gd name="connsiteX78" fmla="*/ 133350 w 941909"/>
                <a:gd name="connsiteY78" fmla="*/ 141137 h 212381"/>
                <a:gd name="connsiteX79" fmla="*/ 134318 w 941909"/>
                <a:gd name="connsiteY79" fmla="*/ 138160 h 212381"/>
                <a:gd name="connsiteX80" fmla="*/ 134318 w 941909"/>
                <a:gd name="connsiteY80" fmla="*/ 138160 h 212381"/>
                <a:gd name="connsiteX81" fmla="*/ 134318 w 941909"/>
                <a:gd name="connsiteY81" fmla="*/ 66152 h 212381"/>
                <a:gd name="connsiteX82" fmla="*/ 128587 w 941909"/>
                <a:gd name="connsiteY82" fmla="*/ 91131 h 212381"/>
                <a:gd name="connsiteX83" fmla="*/ 130968 w 941909"/>
                <a:gd name="connsiteY83" fmla="*/ 81606 h 212381"/>
                <a:gd name="connsiteX84" fmla="*/ 138112 w 941909"/>
                <a:gd name="connsiteY84" fmla="*/ 67318 h 212381"/>
                <a:gd name="connsiteX85" fmla="*/ 134318 w 941909"/>
                <a:gd name="connsiteY85" fmla="*/ 66152 h 212381"/>
                <a:gd name="connsiteX0" fmla="*/ 134318 w 941909"/>
                <a:gd name="connsiteY0" fmla="*/ 66152 h 212381"/>
                <a:gd name="connsiteX1" fmla="*/ 134318 w 941909"/>
                <a:gd name="connsiteY1" fmla="*/ 66152 h 212381"/>
                <a:gd name="connsiteX2" fmla="*/ 150018 w 941909"/>
                <a:gd name="connsiteY2" fmla="*/ 57793 h 212381"/>
                <a:gd name="connsiteX3" fmla="*/ 169068 w 941909"/>
                <a:gd name="connsiteY3" fmla="*/ 60174 h 212381"/>
                <a:gd name="connsiteX4" fmla="*/ 178593 w 941909"/>
                <a:gd name="connsiteY4" fmla="*/ 55412 h 212381"/>
                <a:gd name="connsiteX5" fmla="*/ 188118 w 941909"/>
                <a:gd name="connsiteY5" fmla="*/ 57793 h 212381"/>
                <a:gd name="connsiteX6" fmla="*/ 195262 w 941909"/>
                <a:gd name="connsiteY6" fmla="*/ 53031 h 212381"/>
                <a:gd name="connsiteX7" fmla="*/ 221456 w 941909"/>
                <a:gd name="connsiteY7" fmla="*/ 45887 h 212381"/>
                <a:gd name="connsiteX8" fmla="*/ 250031 w 941909"/>
                <a:gd name="connsiteY8" fmla="*/ 43506 h 212381"/>
                <a:gd name="connsiteX9" fmla="*/ 402431 w 941909"/>
                <a:gd name="connsiteY9" fmla="*/ 48268 h 212381"/>
                <a:gd name="connsiteX10" fmla="*/ 450056 w 941909"/>
                <a:gd name="connsiteY10" fmla="*/ 45887 h 212381"/>
                <a:gd name="connsiteX11" fmla="*/ 564356 w 941909"/>
                <a:gd name="connsiteY11" fmla="*/ 41124 h 212381"/>
                <a:gd name="connsiteX12" fmla="*/ 626268 w 941909"/>
                <a:gd name="connsiteY12" fmla="*/ 45887 h 212381"/>
                <a:gd name="connsiteX13" fmla="*/ 638175 w 941909"/>
                <a:gd name="connsiteY13" fmla="*/ 41124 h 212381"/>
                <a:gd name="connsiteX14" fmla="*/ 692943 w 941909"/>
                <a:gd name="connsiteY14" fmla="*/ 38743 h 212381"/>
                <a:gd name="connsiteX15" fmla="*/ 704850 w 941909"/>
                <a:gd name="connsiteY15" fmla="*/ 36362 h 212381"/>
                <a:gd name="connsiteX16" fmla="*/ 711993 w 941909"/>
                <a:gd name="connsiteY16" fmla="*/ 33981 h 212381"/>
                <a:gd name="connsiteX17" fmla="*/ 721518 w 941909"/>
                <a:gd name="connsiteY17" fmla="*/ 36362 h 212381"/>
                <a:gd name="connsiteX18" fmla="*/ 740568 w 941909"/>
                <a:gd name="connsiteY18" fmla="*/ 29218 h 212381"/>
                <a:gd name="connsiteX19" fmla="*/ 759618 w 941909"/>
                <a:gd name="connsiteY19" fmla="*/ 24456 h 212381"/>
                <a:gd name="connsiteX20" fmla="*/ 792956 w 941909"/>
                <a:gd name="connsiteY20" fmla="*/ 22074 h 212381"/>
                <a:gd name="connsiteX21" fmla="*/ 800100 w 941909"/>
                <a:gd name="connsiteY21" fmla="*/ 17312 h 212381"/>
                <a:gd name="connsiteX22" fmla="*/ 826293 w 941909"/>
                <a:gd name="connsiteY22" fmla="*/ 17312 h 212381"/>
                <a:gd name="connsiteX23" fmla="*/ 897731 w 941909"/>
                <a:gd name="connsiteY23" fmla="*/ 14931 h 212381"/>
                <a:gd name="connsiteX24" fmla="*/ 907256 w 941909"/>
                <a:gd name="connsiteY24" fmla="*/ 10168 h 212381"/>
                <a:gd name="connsiteX25" fmla="*/ 914400 w 941909"/>
                <a:gd name="connsiteY25" fmla="*/ 12549 h 212381"/>
                <a:gd name="connsiteX26" fmla="*/ 926406 w 941909"/>
                <a:gd name="connsiteY26" fmla="*/ 66152 h 212381"/>
                <a:gd name="connsiteX27" fmla="*/ 926406 w 941909"/>
                <a:gd name="connsiteY27" fmla="*/ 66152 h 212381"/>
                <a:gd name="connsiteX28" fmla="*/ 928687 w 941909"/>
                <a:gd name="connsiteY28" fmla="*/ 19693 h 212381"/>
                <a:gd name="connsiteX29" fmla="*/ 926306 w 941909"/>
                <a:gd name="connsiteY29" fmla="*/ 26837 h 212381"/>
                <a:gd name="connsiteX30" fmla="*/ 919162 w 941909"/>
                <a:gd name="connsiteY30" fmla="*/ 43506 h 212381"/>
                <a:gd name="connsiteX31" fmla="*/ 912018 w 941909"/>
                <a:gd name="connsiteY31" fmla="*/ 69699 h 212381"/>
                <a:gd name="connsiteX32" fmla="*/ 897731 w 941909"/>
                <a:gd name="connsiteY32" fmla="*/ 91131 h 212381"/>
                <a:gd name="connsiteX33" fmla="*/ 883443 w 941909"/>
                <a:gd name="connsiteY33" fmla="*/ 95893 h 212381"/>
                <a:gd name="connsiteX34" fmla="*/ 876300 w 941909"/>
                <a:gd name="connsiteY34" fmla="*/ 98274 h 212381"/>
                <a:gd name="connsiteX35" fmla="*/ 821531 w 941909"/>
                <a:gd name="connsiteY35" fmla="*/ 100656 h 212381"/>
                <a:gd name="connsiteX36" fmla="*/ 807243 w 941909"/>
                <a:gd name="connsiteY36" fmla="*/ 103037 h 212381"/>
                <a:gd name="connsiteX37" fmla="*/ 783431 w 941909"/>
                <a:gd name="connsiteY37" fmla="*/ 107799 h 212381"/>
                <a:gd name="connsiteX38" fmla="*/ 773906 w 941909"/>
                <a:gd name="connsiteY38" fmla="*/ 105418 h 212381"/>
                <a:gd name="connsiteX39" fmla="*/ 731043 w 941909"/>
                <a:gd name="connsiteY39" fmla="*/ 107799 h 212381"/>
                <a:gd name="connsiteX40" fmla="*/ 716756 w 941909"/>
                <a:gd name="connsiteY40" fmla="*/ 107799 h 212381"/>
                <a:gd name="connsiteX41" fmla="*/ 707231 w 941909"/>
                <a:gd name="connsiteY41" fmla="*/ 110181 h 212381"/>
                <a:gd name="connsiteX42" fmla="*/ 673893 w 941909"/>
                <a:gd name="connsiteY42" fmla="*/ 114943 h 212381"/>
                <a:gd name="connsiteX43" fmla="*/ 659606 w 941909"/>
                <a:gd name="connsiteY43" fmla="*/ 117324 h 212381"/>
                <a:gd name="connsiteX44" fmla="*/ 650081 w 941909"/>
                <a:gd name="connsiteY44" fmla="*/ 119706 h 212381"/>
                <a:gd name="connsiteX45" fmla="*/ 638175 w 941909"/>
                <a:gd name="connsiteY45" fmla="*/ 124468 h 212381"/>
                <a:gd name="connsiteX46" fmla="*/ 631031 w 941909"/>
                <a:gd name="connsiteY46" fmla="*/ 129231 h 212381"/>
                <a:gd name="connsiteX47" fmla="*/ 616743 w 941909"/>
                <a:gd name="connsiteY47" fmla="*/ 131612 h 212381"/>
                <a:gd name="connsiteX48" fmla="*/ 607218 w 941909"/>
                <a:gd name="connsiteY48" fmla="*/ 136374 h 212381"/>
                <a:gd name="connsiteX49" fmla="*/ 569118 w 941909"/>
                <a:gd name="connsiteY49" fmla="*/ 133993 h 212381"/>
                <a:gd name="connsiteX50" fmla="*/ 540543 w 941909"/>
                <a:gd name="connsiteY50" fmla="*/ 138756 h 212381"/>
                <a:gd name="connsiteX51" fmla="*/ 533400 w 941909"/>
                <a:gd name="connsiteY51" fmla="*/ 141137 h 212381"/>
                <a:gd name="connsiteX52" fmla="*/ 516731 w 941909"/>
                <a:gd name="connsiteY52" fmla="*/ 143518 h 212381"/>
                <a:gd name="connsiteX53" fmla="*/ 502443 w 941909"/>
                <a:gd name="connsiteY53" fmla="*/ 143518 h 212381"/>
                <a:gd name="connsiteX54" fmla="*/ 492918 w 941909"/>
                <a:gd name="connsiteY54" fmla="*/ 141137 h 212381"/>
                <a:gd name="connsiteX55" fmla="*/ 466725 w 941909"/>
                <a:gd name="connsiteY55" fmla="*/ 150662 h 212381"/>
                <a:gd name="connsiteX56" fmla="*/ 454818 w 941909"/>
                <a:gd name="connsiteY56" fmla="*/ 153043 h 212381"/>
                <a:gd name="connsiteX57" fmla="*/ 440531 w 941909"/>
                <a:gd name="connsiteY57" fmla="*/ 157806 h 212381"/>
                <a:gd name="connsiteX58" fmla="*/ 416718 w 941909"/>
                <a:gd name="connsiteY58" fmla="*/ 162568 h 212381"/>
                <a:gd name="connsiteX59" fmla="*/ 409575 w 941909"/>
                <a:gd name="connsiteY59" fmla="*/ 167331 h 212381"/>
                <a:gd name="connsiteX60" fmla="*/ 390525 w 941909"/>
                <a:gd name="connsiteY60" fmla="*/ 172093 h 212381"/>
                <a:gd name="connsiteX61" fmla="*/ 381000 w 941909"/>
                <a:gd name="connsiteY61" fmla="*/ 176856 h 212381"/>
                <a:gd name="connsiteX62" fmla="*/ 371475 w 941909"/>
                <a:gd name="connsiteY62" fmla="*/ 179237 h 212381"/>
                <a:gd name="connsiteX63" fmla="*/ 361950 w 941909"/>
                <a:gd name="connsiteY63" fmla="*/ 183999 h 212381"/>
                <a:gd name="connsiteX64" fmla="*/ 340518 w 941909"/>
                <a:gd name="connsiteY64" fmla="*/ 186381 h 212381"/>
                <a:gd name="connsiteX65" fmla="*/ 319087 w 941909"/>
                <a:gd name="connsiteY65" fmla="*/ 186381 h 212381"/>
                <a:gd name="connsiteX66" fmla="*/ 195262 w 941909"/>
                <a:gd name="connsiteY66" fmla="*/ 193524 h 212381"/>
                <a:gd name="connsiteX67" fmla="*/ 188118 w 941909"/>
                <a:gd name="connsiteY67" fmla="*/ 188762 h 212381"/>
                <a:gd name="connsiteX68" fmla="*/ 42862 w 941909"/>
                <a:gd name="connsiteY68" fmla="*/ 191143 h 212381"/>
                <a:gd name="connsiteX69" fmla="*/ 26193 w 941909"/>
                <a:gd name="connsiteY69" fmla="*/ 193524 h 212381"/>
                <a:gd name="connsiteX70" fmla="*/ 0 w 941909"/>
                <a:gd name="connsiteY70" fmla="*/ 186381 h 212381"/>
                <a:gd name="connsiteX71" fmla="*/ 9525 w 941909"/>
                <a:gd name="connsiteY71" fmla="*/ 164949 h 212381"/>
                <a:gd name="connsiteX72" fmla="*/ 19050 w 941909"/>
                <a:gd name="connsiteY72" fmla="*/ 162568 h 212381"/>
                <a:gd name="connsiteX73" fmla="*/ 33337 w 941909"/>
                <a:gd name="connsiteY73" fmla="*/ 157806 h 212381"/>
                <a:gd name="connsiteX74" fmla="*/ 54768 w 941909"/>
                <a:gd name="connsiteY74" fmla="*/ 153043 h 212381"/>
                <a:gd name="connsiteX75" fmla="*/ 88106 w 941909"/>
                <a:gd name="connsiteY75" fmla="*/ 150662 h 212381"/>
                <a:gd name="connsiteX76" fmla="*/ 134318 w 941909"/>
                <a:gd name="connsiteY76" fmla="*/ 138160 h 212381"/>
                <a:gd name="connsiteX77" fmla="*/ 119062 w 941909"/>
                <a:gd name="connsiteY77" fmla="*/ 145899 h 212381"/>
                <a:gd name="connsiteX78" fmla="*/ 133350 w 941909"/>
                <a:gd name="connsiteY78" fmla="*/ 141137 h 212381"/>
                <a:gd name="connsiteX79" fmla="*/ 134318 w 941909"/>
                <a:gd name="connsiteY79" fmla="*/ 138160 h 212381"/>
                <a:gd name="connsiteX80" fmla="*/ 134318 w 941909"/>
                <a:gd name="connsiteY80" fmla="*/ 138160 h 212381"/>
                <a:gd name="connsiteX81" fmla="*/ 134318 w 941909"/>
                <a:gd name="connsiteY81" fmla="*/ 66152 h 212381"/>
                <a:gd name="connsiteX82" fmla="*/ 128587 w 941909"/>
                <a:gd name="connsiteY82" fmla="*/ 91131 h 212381"/>
                <a:gd name="connsiteX83" fmla="*/ 130968 w 941909"/>
                <a:gd name="connsiteY83" fmla="*/ 81606 h 212381"/>
                <a:gd name="connsiteX84" fmla="*/ 138112 w 941909"/>
                <a:gd name="connsiteY84" fmla="*/ 67318 h 212381"/>
                <a:gd name="connsiteX85" fmla="*/ 134318 w 941909"/>
                <a:gd name="connsiteY85" fmla="*/ 66152 h 212381"/>
                <a:gd name="connsiteX0" fmla="*/ 134318 w 941909"/>
                <a:gd name="connsiteY0" fmla="*/ 66152 h 212381"/>
                <a:gd name="connsiteX1" fmla="*/ 134318 w 941909"/>
                <a:gd name="connsiteY1" fmla="*/ 66152 h 212381"/>
                <a:gd name="connsiteX2" fmla="*/ 150018 w 941909"/>
                <a:gd name="connsiteY2" fmla="*/ 57793 h 212381"/>
                <a:gd name="connsiteX3" fmla="*/ 169068 w 941909"/>
                <a:gd name="connsiteY3" fmla="*/ 60174 h 212381"/>
                <a:gd name="connsiteX4" fmla="*/ 178593 w 941909"/>
                <a:gd name="connsiteY4" fmla="*/ 55412 h 212381"/>
                <a:gd name="connsiteX5" fmla="*/ 188118 w 941909"/>
                <a:gd name="connsiteY5" fmla="*/ 57793 h 212381"/>
                <a:gd name="connsiteX6" fmla="*/ 195262 w 941909"/>
                <a:gd name="connsiteY6" fmla="*/ 53031 h 212381"/>
                <a:gd name="connsiteX7" fmla="*/ 221456 w 941909"/>
                <a:gd name="connsiteY7" fmla="*/ 45887 h 212381"/>
                <a:gd name="connsiteX8" fmla="*/ 250031 w 941909"/>
                <a:gd name="connsiteY8" fmla="*/ 43506 h 212381"/>
                <a:gd name="connsiteX9" fmla="*/ 402431 w 941909"/>
                <a:gd name="connsiteY9" fmla="*/ 48268 h 212381"/>
                <a:gd name="connsiteX10" fmla="*/ 450056 w 941909"/>
                <a:gd name="connsiteY10" fmla="*/ 45887 h 212381"/>
                <a:gd name="connsiteX11" fmla="*/ 564356 w 941909"/>
                <a:gd name="connsiteY11" fmla="*/ 41124 h 212381"/>
                <a:gd name="connsiteX12" fmla="*/ 626268 w 941909"/>
                <a:gd name="connsiteY12" fmla="*/ 45887 h 212381"/>
                <a:gd name="connsiteX13" fmla="*/ 638175 w 941909"/>
                <a:gd name="connsiteY13" fmla="*/ 41124 h 212381"/>
                <a:gd name="connsiteX14" fmla="*/ 692943 w 941909"/>
                <a:gd name="connsiteY14" fmla="*/ 38743 h 212381"/>
                <a:gd name="connsiteX15" fmla="*/ 704850 w 941909"/>
                <a:gd name="connsiteY15" fmla="*/ 36362 h 212381"/>
                <a:gd name="connsiteX16" fmla="*/ 711993 w 941909"/>
                <a:gd name="connsiteY16" fmla="*/ 33981 h 212381"/>
                <a:gd name="connsiteX17" fmla="*/ 721518 w 941909"/>
                <a:gd name="connsiteY17" fmla="*/ 36362 h 212381"/>
                <a:gd name="connsiteX18" fmla="*/ 740568 w 941909"/>
                <a:gd name="connsiteY18" fmla="*/ 29218 h 212381"/>
                <a:gd name="connsiteX19" fmla="*/ 759618 w 941909"/>
                <a:gd name="connsiteY19" fmla="*/ 24456 h 212381"/>
                <a:gd name="connsiteX20" fmla="*/ 792956 w 941909"/>
                <a:gd name="connsiteY20" fmla="*/ 22074 h 212381"/>
                <a:gd name="connsiteX21" fmla="*/ 800100 w 941909"/>
                <a:gd name="connsiteY21" fmla="*/ 17312 h 212381"/>
                <a:gd name="connsiteX22" fmla="*/ 826293 w 941909"/>
                <a:gd name="connsiteY22" fmla="*/ 17312 h 212381"/>
                <a:gd name="connsiteX23" fmla="*/ 897731 w 941909"/>
                <a:gd name="connsiteY23" fmla="*/ 14931 h 212381"/>
                <a:gd name="connsiteX24" fmla="*/ 907256 w 941909"/>
                <a:gd name="connsiteY24" fmla="*/ 10168 h 212381"/>
                <a:gd name="connsiteX25" fmla="*/ 914400 w 941909"/>
                <a:gd name="connsiteY25" fmla="*/ 12549 h 212381"/>
                <a:gd name="connsiteX26" fmla="*/ 926406 w 941909"/>
                <a:gd name="connsiteY26" fmla="*/ 66152 h 212381"/>
                <a:gd name="connsiteX27" fmla="*/ 926406 w 941909"/>
                <a:gd name="connsiteY27" fmla="*/ 66152 h 212381"/>
                <a:gd name="connsiteX28" fmla="*/ 928687 w 941909"/>
                <a:gd name="connsiteY28" fmla="*/ 19693 h 212381"/>
                <a:gd name="connsiteX29" fmla="*/ 926306 w 941909"/>
                <a:gd name="connsiteY29" fmla="*/ 26837 h 212381"/>
                <a:gd name="connsiteX30" fmla="*/ 919162 w 941909"/>
                <a:gd name="connsiteY30" fmla="*/ 43506 h 212381"/>
                <a:gd name="connsiteX31" fmla="*/ 926406 w 941909"/>
                <a:gd name="connsiteY31" fmla="*/ 66152 h 212381"/>
                <a:gd name="connsiteX32" fmla="*/ 897731 w 941909"/>
                <a:gd name="connsiteY32" fmla="*/ 91131 h 212381"/>
                <a:gd name="connsiteX33" fmla="*/ 883443 w 941909"/>
                <a:gd name="connsiteY33" fmla="*/ 95893 h 212381"/>
                <a:gd name="connsiteX34" fmla="*/ 876300 w 941909"/>
                <a:gd name="connsiteY34" fmla="*/ 98274 h 212381"/>
                <a:gd name="connsiteX35" fmla="*/ 821531 w 941909"/>
                <a:gd name="connsiteY35" fmla="*/ 100656 h 212381"/>
                <a:gd name="connsiteX36" fmla="*/ 807243 w 941909"/>
                <a:gd name="connsiteY36" fmla="*/ 103037 h 212381"/>
                <a:gd name="connsiteX37" fmla="*/ 783431 w 941909"/>
                <a:gd name="connsiteY37" fmla="*/ 107799 h 212381"/>
                <a:gd name="connsiteX38" fmla="*/ 773906 w 941909"/>
                <a:gd name="connsiteY38" fmla="*/ 105418 h 212381"/>
                <a:gd name="connsiteX39" fmla="*/ 731043 w 941909"/>
                <a:gd name="connsiteY39" fmla="*/ 107799 h 212381"/>
                <a:gd name="connsiteX40" fmla="*/ 716756 w 941909"/>
                <a:gd name="connsiteY40" fmla="*/ 107799 h 212381"/>
                <a:gd name="connsiteX41" fmla="*/ 707231 w 941909"/>
                <a:gd name="connsiteY41" fmla="*/ 110181 h 212381"/>
                <a:gd name="connsiteX42" fmla="*/ 673893 w 941909"/>
                <a:gd name="connsiteY42" fmla="*/ 114943 h 212381"/>
                <a:gd name="connsiteX43" fmla="*/ 659606 w 941909"/>
                <a:gd name="connsiteY43" fmla="*/ 117324 h 212381"/>
                <a:gd name="connsiteX44" fmla="*/ 650081 w 941909"/>
                <a:gd name="connsiteY44" fmla="*/ 119706 h 212381"/>
                <a:gd name="connsiteX45" fmla="*/ 638175 w 941909"/>
                <a:gd name="connsiteY45" fmla="*/ 124468 h 212381"/>
                <a:gd name="connsiteX46" fmla="*/ 631031 w 941909"/>
                <a:gd name="connsiteY46" fmla="*/ 129231 h 212381"/>
                <a:gd name="connsiteX47" fmla="*/ 616743 w 941909"/>
                <a:gd name="connsiteY47" fmla="*/ 131612 h 212381"/>
                <a:gd name="connsiteX48" fmla="*/ 607218 w 941909"/>
                <a:gd name="connsiteY48" fmla="*/ 136374 h 212381"/>
                <a:gd name="connsiteX49" fmla="*/ 569118 w 941909"/>
                <a:gd name="connsiteY49" fmla="*/ 133993 h 212381"/>
                <a:gd name="connsiteX50" fmla="*/ 540543 w 941909"/>
                <a:gd name="connsiteY50" fmla="*/ 138756 h 212381"/>
                <a:gd name="connsiteX51" fmla="*/ 533400 w 941909"/>
                <a:gd name="connsiteY51" fmla="*/ 141137 h 212381"/>
                <a:gd name="connsiteX52" fmla="*/ 516731 w 941909"/>
                <a:gd name="connsiteY52" fmla="*/ 143518 h 212381"/>
                <a:gd name="connsiteX53" fmla="*/ 502443 w 941909"/>
                <a:gd name="connsiteY53" fmla="*/ 143518 h 212381"/>
                <a:gd name="connsiteX54" fmla="*/ 492918 w 941909"/>
                <a:gd name="connsiteY54" fmla="*/ 141137 h 212381"/>
                <a:gd name="connsiteX55" fmla="*/ 466725 w 941909"/>
                <a:gd name="connsiteY55" fmla="*/ 150662 h 212381"/>
                <a:gd name="connsiteX56" fmla="*/ 454818 w 941909"/>
                <a:gd name="connsiteY56" fmla="*/ 153043 h 212381"/>
                <a:gd name="connsiteX57" fmla="*/ 440531 w 941909"/>
                <a:gd name="connsiteY57" fmla="*/ 157806 h 212381"/>
                <a:gd name="connsiteX58" fmla="*/ 416718 w 941909"/>
                <a:gd name="connsiteY58" fmla="*/ 162568 h 212381"/>
                <a:gd name="connsiteX59" fmla="*/ 409575 w 941909"/>
                <a:gd name="connsiteY59" fmla="*/ 167331 h 212381"/>
                <a:gd name="connsiteX60" fmla="*/ 390525 w 941909"/>
                <a:gd name="connsiteY60" fmla="*/ 172093 h 212381"/>
                <a:gd name="connsiteX61" fmla="*/ 381000 w 941909"/>
                <a:gd name="connsiteY61" fmla="*/ 176856 h 212381"/>
                <a:gd name="connsiteX62" fmla="*/ 371475 w 941909"/>
                <a:gd name="connsiteY62" fmla="*/ 179237 h 212381"/>
                <a:gd name="connsiteX63" fmla="*/ 361950 w 941909"/>
                <a:gd name="connsiteY63" fmla="*/ 183999 h 212381"/>
                <a:gd name="connsiteX64" fmla="*/ 340518 w 941909"/>
                <a:gd name="connsiteY64" fmla="*/ 186381 h 212381"/>
                <a:gd name="connsiteX65" fmla="*/ 319087 w 941909"/>
                <a:gd name="connsiteY65" fmla="*/ 186381 h 212381"/>
                <a:gd name="connsiteX66" fmla="*/ 195262 w 941909"/>
                <a:gd name="connsiteY66" fmla="*/ 193524 h 212381"/>
                <a:gd name="connsiteX67" fmla="*/ 188118 w 941909"/>
                <a:gd name="connsiteY67" fmla="*/ 188762 h 212381"/>
                <a:gd name="connsiteX68" fmla="*/ 42862 w 941909"/>
                <a:gd name="connsiteY68" fmla="*/ 191143 h 212381"/>
                <a:gd name="connsiteX69" fmla="*/ 26193 w 941909"/>
                <a:gd name="connsiteY69" fmla="*/ 193524 h 212381"/>
                <a:gd name="connsiteX70" fmla="*/ 0 w 941909"/>
                <a:gd name="connsiteY70" fmla="*/ 186381 h 212381"/>
                <a:gd name="connsiteX71" fmla="*/ 9525 w 941909"/>
                <a:gd name="connsiteY71" fmla="*/ 164949 h 212381"/>
                <a:gd name="connsiteX72" fmla="*/ 19050 w 941909"/>
                <a:gd name="connsiteY72" fmla="*/ 162568 h 212381"/>
                <a:gd name="connsiteX73" fmla="*/ 33337 w 941909"/>
                <a:gd name="connsiteY73" fmla="*/ 157806 h 212381"/>
                <a:gd name="connsiteX74" fmla="*/ 54768 w 941909"/>
                <a:gd name="connsiteY74" fmla="*/ 153043 h 212381"/>
                <a:gd name="connsiteX75" fmla="*/ 88106 w 941909"/>
                <a:gd name="connsiteY75" fmla="*/ 150662 h 212381"/>
                <a:gd name="connsiteX76" fmla="*/ 134318 w 941909"/>
                <a:gd name="connsiteY76" fmla="*/ 138160 h 212381"/>
                <a:gd name="connsiteX77" fmla="*/ 119062 w 941909"/>
                <a:gd name="connsiteY77" fmla="*/ 145899 h 212381"/>
                <a:gd name="connsiteX78" fmla="*/ 133350 w 941909"/>
                <a:gd name="connsiteY78" fmla="*/ 141137 h 212381"/>
                <a:gd name="connsiteX79" fmla="*/ 134318 w 941909"/>
                <a:gd name="connsiteY79" fmla="*/ 138160 h 212381"/>
                <a:gd name="connsiteX80" fmla="*/ 134318 w 941909"/>
                <a:gd name="connsiteY80" fmla="*/ 138160 h 212381"/>
                <a:gd name="connsiteX81" fmla="*/ 134318 w 941909"/>
                <a:gd name="connsiteY81" fmla="*/ 66152 h 212381"/>
                <a:gd name="connsiteX82" fmla="*/ 128587 w 941909"/>
                <a:gd name="connsiteY82" fmla="*/ 91131 h 212381"/>
                <a:gd name="connsiteX83" fmla="*/ 130968 w 941909"/>
                <a:gd name="connsiteY83" fmla="*/ 81606 h 212381"/>
                <a:gd name="connsiteX84" fmla="*/ 138112 w 941909"/>
                <a:gd name="connsiteY84" fmla="*/ 67318 h 212381"/>
                <a:gd name="connsiteX85" fmla="*/ 134318 w 941909"/>
                <a:gd name="connsiteY85" fmla="*/ 66152 h 212381"/>
                <a:gd name="connsiteX0" fmla="*/ 134318 w 941909"/>
                <a:gd name="connsiteY0" fmla="*/ 66152 h 195508"/>
                <a:gd name="connsiteX1" fmla="*/ 134318 w 941909"/>
                <a:gd name="connsiteY1" fmla="*/ 66152 h 195508"/>
                <a:gd name="connsiteX2" fmla="*/ 150018 w 941909"/>
                <a:gd name="connsiteY2" fmla="*/ 57793 h 195508"/>
                <a:gd name="connsiteX3" fmla="*/ 169068 w 941909"/>
                <a:gd name="connsiteY3" fmla="*/ 60174 h 195508"/>
                <a:gd name="connsiteX4" fmla="*/ 178593 w 941909"/>
                <a:gd name="connsiteY4" fmla="*/ 55412 h 195508"/>
                <a:gd name="connsiteX5" fmla="*/ 188118 w 941909"/>
                <a:gd name="connsiteY5" fmla="*/ 57793 h 195508"/>
                <a:gd name="connsiteX6" fmla="*/ 195262 w 941909"/>
                <a:gd name="connsiteY6" fmla="*/ 53031 h 195508"/>
                <a:gd name="connsiteX7" fmla="*/ 221456 w 941909"/>
                <a:gd name="connsiteY7" fmla="*/ 45887 h 195508"/>
                <a:gd name="connsiteX8" fmla="*/ 250031 w 941909"/>
                <a:gd name="connsiteY8" fmla="*/ 43506 h 195508"/>
                <a:gd name="connsiteX9" fmla="*/ 402431 w 941909"/>
                <a:gd name="connsiteY9" fmla="*/ 48268 h 195508"/>
                <a:gd name="connsiteX10" fmla="*/ 450056 w 941909"/>
                <a:gd name="connsiteY10" fmla="*/ 45887 h 195508"/>
                <a:gd name="connsiteX11" fmla="*/ 564356 w 941909"/>
                <a:gd name="connsiteY11" fmla="*/ 41124 h 195508"/>
                <a:gd name="connsiteX12" fmla="*/ 626268 w 941909"/>
                <a:gd name="connsiteY12" fmla="*/ 45887 h 195508"/>
                <a:gd name="connsiteX13" fmla="*/ 638175 w 941909"/>
                <a:gd name="connsiteY13" fmla="*/ 41124 h 195508"/>
                <a:gd name="connsiteX14" fmla="*/ 692943 w 941909"/>
                <a:gd name="connsiteY14" fmla="*/ 38743 h 195508"/>
                <a:gd name="connsiteX15" fmla="*/ 704850 w 941909"/>
                <a:gd name="connsiteY15" fmla="*/ 36362 h 195508"/>
                <a:gd name="connsiteX16" fmla="*/ 711993 w 941909"/>
                <a:gd name="connsiteY16" fmla="*/ 33981 h 195508"/>
                <a:gd name="connsiteX17" fmla="*/ 721518 w 941909"/>
                <a:gd name="connsiteY17" fmla="*/ 36362 h 195508"/>
                <a:gd name="connsiteX18" fmla="*/ 740568 w 941909"/>
                <a:gd name="connsiteY18" fmla="*/ 29218 h 195508"/>
                <a:gd name="connsiteX19" fmla="*/ 759618 w 941909"/>
                <a:gd name="connsiteY19" fmla="*/ 24456 h 195508"/>
                <a:gd name="connsiteX20" fmla="*/ 792956 w 941909"/>
                <a:gd name="connsiteY20" fmla="*/ 22074 h 195508"/>
                <a:gd name="connsiteX21" fmla="*/ 800100 w 941909"/>
                <a:gd name="connsiteY21" fmla="*/ 17312 h 195508"/>
                <a:gd name="connsiteX22" fmla="*/ 826293 w 941909"/>
                <a:gd name="connsiteY22" fmla="*/ 17312 h 195508"/>
                <a:gd name="connsiteX23" fmla="*/ 897731 w 941909"/>
                <a:gd name="connsiteY23" fmla="*/ 14931 h 195508"/>
                <a:gd name="connsiteX24" fmla="*/ 907256 w 941909"/>
                <a:gd name="connsiteY24" fmla="*/ 10168 h 195508"/>
                <a:gd name="connsiteX25" fmla="*/ 914400 w 941909"/>
                <a:gd name="connsiteY25" fmla="*/ 12549 h 195508"/>
                <a:gd name="connsiteX26" fmla="*/ 926406 w 941909"/>
                <a:gd name="connsiteY26" fmla="*/ 66152 h 195508"/>
                <a:gd name="connsiteX27" fmla="*/ 926406 w 941909"/>
                <a:gd name="connsiteY27" fmla="*/ 66152 h 195508"/>
                <a:gd name="connsiteX28" fmla="*/ 928687 w 941909"/>
                <a:gd name="connsiteY28" fmla="*/ 19693 h 195508"/>
                <a:gd name="connsiteX29" fmla="*/ 926306 w 941909"/>
                <a:gd name="connsiteY29" fmla="*/ 26837 h 195508"/>
                <a:gd name="connsiteX30" fmla="*/ 919162 w 941909"/>
                <a:gd name="connsiteY30" fmla="*/ 43506 h 195508"/>
                <a:gd name="connsiteX31" fmla="*/ 926406 w 941909"/>
                <a:gd name="connsiteY31" fmla="*/ 66152 h 195508"/>
                <a:gd name="connsiteX32" fmla="*/ 897731 w 941909"/>
                <a:gd name="connsiteY32" fmla="*/ 91131 h 195508"/>
                <a:gd name="connsiteX33" fmla="*/ 883443 w 941909"/>
                <a:gd name="connsiteY33" fmla="*/ 95893 h 195508"/>
                <a:gd name="connsiteX34" fmla="*/ 876300 w 941909"/>
                <a:gd name="connsiteY34" fmla="*/ 98274 h 195508"/>
                <a:gd name="connsiteX35" fmla="*/ 821531 w 941909"/>
                <a:gd name="connsiteY35" fmla="*/ 100656 h 195508"/>
                <a:gd name="connsiteX36" fmla="*/ 807243 w 941909"/>
                <a:gd name="connsiteY36" fmla="*/ 103037 h 195508"/>
                <a:gd name="connsiteX37" fmla="*/ 783431 w 941909"/>
                <a:gd name="connsiteY37" fmla="*/ 107799 h 195508"/>
                <a:gd name="connsiteX38" fmla="*/ 773906 w 941909"/>
                <a:gd name="connsiteY38" fmla="*/ 105418 h 195508"/>
                <a:gd name="connsiteX39" fmla="*/ 731043 w 941909"/>
                <a:gd name="connsiteY39" fmla="*/ 107799 h 195508"/>
                <a:gd name="connsiteX40" fmla="*/ 716756 w 941909"/>
                <a:gd name="connsiteY40" fmla="*/ 107799 h 195508"/>
                <a:gd name="connsiteX41" fmla="*/ 707231 w 941909"/>
                <a:gd name="connsiteY41" fmla="*/ 110181 h 195508"/>
                <a:gd name="connsiteX42" fmla="*/ 673893 w 941909"/>
                <a:gd name="connsiteY42" fmla="*/ 114943 h 195508"/>
                <a:gd name="connsiteX43" fmla="*/ 659606 w 941909"/>
                <a:gd name="connsiteY43" fmla="*/ 117324 h 195508"/>
                <a:gd name="connsiteX44" fmla="*/ 650081 w 941909"/>
                <a:gd name="connsiteY44" fmla="*/ 119706 h 195508"/>
                <a:gd name="connsiteX45" fmla="*/ 638175 w 941909"/>
                <a:gd name="connsiteY45" fmla="*/ 124468 h 195508"/>
                <a:gd name="connsiteX46" fmla="*/ 631031 w 941909"/>
                <a:gd name="connsiteY46" fmla="*/ 129231 h 195508"/>
                <a:gd name="connsiteX47" fmla="*/ 616743 w 941909"/>
                <a:gd name="connsiteY47" fmla="*/ 131612 h 195508"/>
                <a:gd name="connsiteX48" fmla="*/ 607218 w 941909"/>
                <a:gd name="connsiteY48" fmla="*/ 136374 h 195508"/>
                <a:gd name="connsiteX49" fmla="*/ 569118 w 941909"/>
                <a:gd name="connsiteY49" fmla="*/ 133993 h 195508"/>
                <a:gd name="connsiteX50" fmla="*/ 540543 w 941909"/>
                <a:gd name="connsiteY50" fmla="*/ 138756 h 195508"/>
                <a:gd name="connsiteX51" fmla="*/ 533400 w 941909"/>
                <a:gd name="connsiteY51" fmla="*/ 141137 h 195508"/>
                <a:gd name="connsiteX52" fmla="*/ 516731 w 941909"/>
                <a:gd name="connsiteY52" fmla="*/ 143518 h 195508"/>
                <a:gd name="connsiteX53" fmla="*/ 502443 w 941909"/>
                <a:gd name="connsiteY53" fmla="*/ 143518 h 195508"/>
                <a:gd name="connsiteX54" fmla="*/ 492918 w 941909"/>
                <a:gd name="connsiteY54" fmla="*/ 141137 h 195508"/>
                <a:gd name="connsiteX55" fmla="*/ 466725 w 941909"/>
                <a:gd name="connsiteY55" fmla="*/ 150662 h 195508"/>
                <a:gd name="connsiteX56" fmla="*/ 454818 w 941909"/>
                <a:gd name="connsiteY56" fmla="*/ 153043 h 195508"/>
                <a:gd name="connsiteX57" fmla="*/ 440531 w 941909"/>
                <a:gd name="connsiteY57" fmla="*/ 157806 h 195508"/>
                <a:gd name="connsiteX58" fmla="*/ 416718 w 941909"/>
                <a:gd name="connsiteY58" fmla="*/ 162568 h 195508"/>
                <a:gd name="connsiteX59" fmla="*/ 409575 w 941909"/>
                <a:gd name="connsiteY59" fmla="*/ 167331 h 195508"/>
                <a:gd name="connsiteX60" fmla="*/ 390525 w 941909"/>
                <a:gd name="connsiteY60" fmla="*/ 172093 h 195508"/>
                <a:gd name="connsiteX61" fmla="*/ 381000 w 941909"/>
                <a:gd name="connsiteY61" fmla="*/ 176856 h 195508"/>
                <a:gd name="connsiteX62" fmla="*/ 371475 w 941909"/>
                <a:gd name="connsiteY62" fmla="*/ 179237 h 195508"/>
                <a:gd name="connsiteX63" fmla="*/ 361950 w 941909"/>
                <a:gd name="connsiteY63" fmla="*/ 183999 h 195508"/>
                <a:gd name="connsiteX64" fmla="*/ 340518 w 941909"/>
                <a:gd name="connsiteY64" fmla="*/ 186381 h 195508"/>
                <a:gd name="connsiteX65" fmla="*/ 319087 w 941909"/>
                <a:gd name="connsiteY65" fmla="*/ 186381 h 195508"/>
                <a:gd name="connsiteX66" fmla="*/ 278334 w 941909"/>
                <a:gd name="connsiteY66" fmla="*/ 138160 h 195508"/>
                <a:gd name="connsiteX67" fmla="*/ 195262 w 941909"/>
                <a:gd name="connsiteY67" fmla="*/ 193524 h 195508"/>
                <a:gd name="connsiteX68" fmla="*/ 188118 w 941909"/>
                <a:gd name="connsiteY68" fmla="*/ 188762 h 195508"/>
                <a:gd name="connsiteX69" fmla="*/ 42862 w 941909"/>
                <a:gd name="connsiteY69" fmla="*/ 191143 h 195508"/>
                <a:gd name="connsiteX70" fmla="*/ 26193 w 941909"/>
                <a:gd name="connsiteY70" fmla="*/ 193524 h 195508"/>
                <a:gd name="connsiteX71" fmla="*/ 0 w 941909"/>
                <a:gd name="connsiteY71" fmla="*/ 186381 h 195508"/>
                <a:gd name="connsiteX72" fmla="*/ 9525 w 941909"/>
                <a:gd name="connsiteY72" fmla="*/ 164949 h 195508"/>
                <a:gd name="connsiteX73" fmla="*/ 19050 w 941909"/>
                <a:gd name="connsiteY73" fmla="*/ 162568 h 195508"/>
                <a:gd name="connsiteX74" fmla="*/ 33337 w 941909"/>
                <a:gd name="connsiteY74" fmla="*/ 157806 h 195508"/>
                <a:gd name="connsiteX75" fmla="*/ 54768 w 941909"/>
                <a:gd name="connsiteY75" fmla="*/ 153043 h 195508"/>
                <a:gd name="connsiteX76" fmla="*/ 88106 w 941909"/>
                <a:gd name="connsiteY76" fmla="*/ 150662 h 195508"/>
                <a:gd name="connsiteX77" fmla="*/ 134318 w 941909"/>
                <a:gd name="connsiteY77" fmla="*/ 138160 h 195508"/>
                <a:gd name="connsiteX78" fmla="*/ 119062 w 941909"/>
                <a:gd name="connsiteY78" fmla="*/ 145899 h 195508"/>
                <a:gd name="connsiteX79" fmla="*/ 133350 w 941909"/>
                <a:gd name="connsiteY79" fmla="*/ 141137 h 195508"/>
                <a:gd name="connsiteX80" fmla="*/ 134318 w 941909"/>
                <a:gd name="connsiteY80" fmla="*/ 138160 h 195508"/>
                <a:gd name="connsiteX81" fmla="*/ 134318 w 941909"/>
                <a:gd name="connsiteY81" fmla="*/ 138160 h 195508"/>
                <a:gd name="connsiteX82" fmla="*/ 134318 w 941909"/>
                <a:gd name="connsiteY82" fmla="*/ 66152 h 195508"/>
                <a:gd name="connsiteX83" fmla="*/ 128587 w 941909"/>
                <a:gd name="connsiteY83" fmla="*/ 91131 h 195508"/>
                <a:gd name="connsiteX84" fmla="*/ 130968 w 941909"/>
                <a:gd name="connsiteY84" fmla="*/ 81606 h 195508"/>
                <a:gd name="connsiteX85" fmla="*/ 138112 w 941909"/>
                <a:gd name="connsiteY85" fmla="*/ 67318 h 195508"/>
                <a:gd name="connsiteX86" fmla="*/ 134318 w 941909"/>
                <a:gd name="connsiteY86" fmla="*/ 66152 h 195508"/>
                <a:gd name="connsiteX0" fmla="*/ 134318 w 941909"/>
                <a:gd name="connsiteY0" fmla="*/ 66152 h 195508"/>
                <a:gd name="connsiteX1" fmla="*/ 134318 w 941909"/>
                <a:gd name="connsiteY1" fmla="*/ 66152 h 195508"/>
                <a:gd name="connsiteX2" fmla="*/ 150018 w 941909"/>
                <a:gd name="connsiteY2" fmla="*/ 57793 h 195508"/>
                <a:gd name="connsiteX3" fmla="*/ 169068 w 941909"/>
                <a:gd name="connsiteY3" fmla="*/ 60174 h 195508"/>
                <a:gd name="connsiteX4" fmla="*/ 178593 w 941909"/>
                <a:gd name="connsiteY4" fmla="*/ 55412 h 195508"/>
                <a:gd name="connsiteX5" fmla="*/ 188118 w 941909"/>
                <a:gd name="connsiteY5" fmla="*/ 57793 h 195508"/>
                <a:gd name="connsiteX6" fmla="*/ 195262 w 941909"/>
                <a:gd name="connsiteY6" fmla="*/ 53031 h 195508"/>
                <a:gd name="connsiteX7" fmla="*/ 221456 w 941909"/>
                <a:gd name="connsiteY7" fmla="*/ 45887 h 195508"/>
                <a:gd name="connsiteX8" fmla="*/ 250031 w 941909"/>
                <a:gd name="connsiteY8" fmla="*/ 43506 h 195508"/>
                <a:gd name="connsiteX9" fmla="*/ 402431 w 941909"/>
                <a:gd name="connsiteY9" fmla="*/ 48268 h 195508"/>
                <a:gd name="connsiteX10" fmla="*/ 450056 w 941909"/>
                <a:gd name="connsiteY10" fmla="*/ 45887 h 195508"/>
                <a:gd name="connsiteX11" fmla="*/ 564356 w 941909"/>
                <a:gd name="connsiteY11" fmla="*/ 41124 h 195508"/>
                <a:gd name="connsiteX12" fmla="*/ 626268 w 941909"/>
                <a:gd name="connsiteY12" fmla="*/ 45887 h 195508"/>
                <a:gd name="connsiteX13" fmla="*/ 638175 w 941909"/>
                <a:gd name="connsiteY13" fmla="*/ 41124 h 195508"/>
                <a:gd name="connsiteX14" fmla="*/ 692943 w 941909"/>
                <a:gd name="connsiteY14" fmla="*/ 38743 h 195508"/>
                <a:gd name="connsiteX15" fmla="*/ 704850 w 941909"/>
                <a:gd name="connsiteY15" fmla="*/ 36362 h 195508"/>
                <a:gd name="connsiteX16" fmla="*/ 711993 w 941909"/>
                <a:gd name="connsiteY16" fmla="*/ 33981 h 195508"/>
                <a:gd name="connsiteX17" fmla="*/ 721518 w 941909"/>
                <a:gd name="connsiteY17" fmla="*/ 36362 h 195508"/>
                <a:gd name="connsiteX18" fmla="*/ 740568 w 941909"/>
                <a:gd name="connsiteY18" fmla="*/ 29218 h 195508"/>
                <a:gd name="connsiteX19" fmla="*/ 759618 w 941909"/>
                <a:gd name="connsiteY19" fmla="*/ 24456 h 195508"/>
                <a:gd name="connsiteX20" fmla="*/ 792956 w 941909"/>
                <a:gd name="connsiteY20" fmla="*/ 22074 h 195508"/>
                <a:gd name="connsiteX21" fmla="*/ 800100 w 941909"/>
                <a:gd name="connsiteY21" fmla="*/ 17312 h 195508"/>
                <a:gd name="connsiteX22" fmla="*/ 826293 w 941909"/>
                <a:gd name="connsiteY22" fmla="*/ 17312 h 195508"/>
                <a:gd name="connsiteX23" fmla="*/ 897731 w 941909"/>
                <a:gd name="connsiteY23" fmla="*/ 14931 h 195508"/>
                <a:gd name="connsiteX24" fmla="*/ 907256 w 941909"/>
                <a:gd name="connsiteY24" fmla="*/ 10168 h 195508"/>
                <a:gd name="connsiteX25" fmla="*/ 914400 w 941909"/>
                <a:gd name="connsiteY25" fmla="*/ 12549 h 195508"/>
                <a:gd name="connsiteX26" fmla="*/ 926406 w 941909"/>
                <a:gd name="connsiteY26" fmla="*/ 66152 h 195508"/>
                <a:gd name="connsiteX27" fmla="*/ 926406 w 941909"/>
                <a:gd name="connsiteY27" fmla="*/ 66152 h 195508"/>
                <a:gd name="connsiteX28" fmla="*/ 928687 w 941909"/>
                <a:gd name="connsiteY28" fmla="*/ 19693 h 195508"/>
                <a:gd name="connsiteX29" fmla="*/ 926306 w 941909"/>
                <a:gd name="connsiteY29" fmla="*/ 26837 h 195508"/>
                <a:gd name="connsiteX30" fmla="*/ 919162 w 941909"/>
                <a:gd name="connsiteY30" fmla="*/ 43506 h 195508"/>
                <a:gd name="connsiteX31" fmla="*/ 926406 w 941909"/>
                <a:gd name="connsiteY31" fmla="*/ 66152 h 195508"/>
                <a:gd name="connsiteX32" fmla="*/ 897731 w 941909"/>
                <a:gd name="connsiteY32" fmla="*/ 91131 h 195508"/>
                <a:gd name="connsiteX33" fmla="*/ 883443 w 941909"/>
                <a:gd name="connsiteY33" fmla="*/ 95893 h 195508"/>
                <a:gd name="connsiteX34" fmla="*/ 876300 w 941909"/>
                <a:gd name="connsiteY34" fmla="*/ 98274 h 195508"/>
                <a:gd name="connsiteX35" fmla="*/ 821531 w 941909"/>
                <a:gd name="connsiteY35" fmla="*/ 100656 h 195508"/>
                <a:gd name="connsiteX36" fmla="*/ 807243 w 941909"/>
                <a:gd name="connsiteY36" fmla="*/ 103037 h 195508"/>
                <a:gd name="connsiteX37" fmla="*/ 783431 w 941909"/>
                <a:gd name="connsiteY37" fmla="*/ 107799 h 195508"/>
                <a:gd name="connsiteX38" fmla="*/ 773906 w 941909"/>
                <a:gd name="connsiteY38" fmla="*/ 105418 h 195508"/>
                <a:gd name="connsiteX39" fmla="*/ 731043 w 941909"/>
                <a:gd name="connsiteY39" fmla="*/ 107799 h 195508"/>
                <a:gd name="connsiteX40" fmla="*/ 716756 w 941909"/>
                <a:gd name="connsiteY40" fmla="*/ 107799 h 195508"/>
                <a:gd name="connsiteX41" fmla="*/ 707231 w 941909"/>
                <a:gd name="connsiteY41" fmla="*/ 110181 h 195508"/>
                <a:gd name="connsiteX42" fmla="*/ 673893 w 941909"/>
                <a:gd name="connsiteY42" fmla="*/ 114943 h 195508"/>
                <a:gd name="connsiteX43" fmla="*/ 659606 w 941909"/>
                <a:gd name="connsiteY43" fmla="*/ 117324 h 195508"/>
                <a:gd name="connsiteX44" fmla="*/ 650081 w 941909"/>
                <a:gd name="connsiteY44" fmla="*/ 119706 h 195508"/>
                <a:gd name="connsiteX45" fmla="*/ 638175 w 941909"/>
                <a:gd name="connsiteY45" fmla="*/ 124468 h 195508"/>
                <a:gd name="connsiteX46" fmla="*/ 631031 w 941909"/>
                <a:gd name="connsiteY46" fmla="*/ 129231 h 195508"/>
                <a:gd name="connsiteX47" fmla="*/ 616743 w 941909"/>
                <a:gd name="connsiteY47" fmla="*/ 131612 h 195508"/>
                <a:gd name="connsiteX48" fmla="*/ 607218 w 941909"/>
                <a:gd name="connsiteY48" fmla="*/ 136374 h 195508"/>
                <a:gd name="connsiteX49" fmla="*/ 569118 w 941909"/>
                <a:gd name="connsiteY49" fmla="*/ 133993 h 195508"/>
                <a:gd name="connsiteX50" fmla="*/ 540543 w 941909"/>
                <a:gd name="connsiteY50" fmla="*/ 138756 h 195508"/>
                <a:gd name="connsiteX51" fmla="*/ 533400 w 941909"/>
                <a:gd name="connsiteY51" fmla="*/ 141137 h 195508"/>
                <a:gd name="connsiteX52" fmla="*/ 516731 w 941909"/>
                <a:gd name="connsiteY52" fmla="*/ 143518 h 195508"/>
                <a:gd name="connsiteX53" fmla="*/ 502443 w 941909"/>
                <a:gd name="connsiteY53" fmla="*/ 143518 h 195508"/>
                <a:gd name="connsiteX54" fmla="*/ 492918 w 941909"/>
                <a:gd name="connsiteY54" fmla="*/ 141137 h 195508"/>
                <a:gd name="connsiteX55" fmla="*/ 466725 w 941909"/>
                <a:gd name="connsiteY55" fmla="*/ 150662 h 195508"/>
                <a:gd name="connsiteX56" fmla="*/ 454818 w 941909"/>
                <a:gd name="connsiteY56" fmla="*/ 153043 h 195508"/>
                <a:gd name="connsiteX57" fmla="*/ 440531 w 941909"/>
                <a:gd name="connsiteY57" fmla="*/ 157806 h 195508"/>
                <a:gd name="connsiteX58" fmla="*/ 416718 w 941909"/>
                <a:gd name="connsiteY58" fmla="*/ 162568 h 195508"/>
                <a:gd name="connsiteX59" fmla="*/ 409575 w 941909"/>
                <a:gd name="connsiteY59" fmla="*/ 167331 h 195508"/>
                <a:gd name="connsiteX60" fmla="*/ 390525 w 941909"/>
                <a:gd name="connsiteY60" fmla="*/ 172093 h 195508"/>
                <a:gd name="connsiteX61" fmla="*/ 381000 w 941909"/>
                <a:gd name="connsiteY61" fmla="*/ 176856 h 195508"/>
                <a:gd name="connsiteX62" fmla="*/ 371475 w 941909"/>
                <a:gd name="connsiteY62" fmla="*/ 179237 h 195508"/>
                <a:gd name="connsiteX63" fmla="*/ 361950 w 941909"/>
                <a:gd name="connsiteY63" fmla="*/ 183999 h 195508"/>
                <a:gd name="connsiteX64" fmla="*/ 340518 w 941909"/>
                <a:gd name="connsiteY64" fmla="*/ 186381 h 195508"/>
                <a:gd name="connsiteX65" fmla="*/ 319087 w 941909"/>
                <a:gd name="connsiteY65" fmla="*/ 186381 h 195508"/>
                <a:gd name="connsiteX66" fmla="*/ 273844 w 941909"/>
                <a:gd name="connsiteY66" fmla="*/ 181618 h 195508"/>
                <a:gd name="connsiteX67" fmla="*/ 195262 w 941909"/>
                <a:gd name="connsiteY67" fmla="*/ 193524 h 195508"/>
                <a:gd name="connsiteX68" fmla="*/ 188118 w 941909"/>
                <a:gd name="connsiteY68" fmla="*/ 188762 h 195508"/>
                <a:gd name="connsiteX69" fmla="*/ 42862 w 941909"/>
                <a:gd name="connsiteY69" fmla="*/ 191143 h 195508"/>
                <a:gd name="connsiteX70" fmla="*/ 26193 w 941909"/>
                <a:gd name="connsiteY70" fmla="*/ 193524 h 195508"/>
                <a:gd name="connsiteX71" fmla="*/ 0 w 941909"/>
                <a:gd name="connsiteY71" fmla="*/ 186381 h 195508"/>
                <a:gd name="connsiteX72" fmla="*/ 9525 w 941909"/>
                <a:gd name="connsiteY72" fmla="*/ 164949 h 195508"/>
                <a:gd name="connsiteX73" fmla="*/ 19050 w 941909"/>
                <a:gd name="connsiteY73" fmla="*/ 162568 h 195508"/>
                <a:gd name="connsiteX74" fmla="*/ 33337 w 941909"/>
                <a:gd name="connsiteY74" fmla="*/ 157806 h 195508"/>
                <a:gd name="connsiteX75" fmla="*/ 54768 w 941909"/>
                <a:gd name="connsiteY75" fmla="*/ 153043 h 195508"/>
                <a:gd name="connsiteX76" fmla="*/ 88106 w 941909"/>
                <a:gd name="connsiteY76" fmla="*/ 150662 h 195508"/>
                <a:gd name="connsiteX77" fmla="*/ 134318 w 941909"/>
                <a:gd name="connsiteY77" fmla="*/ 138160 h 195508"/>
                <a:gd name="connsiteX78" fmla="*/ 119062 w 941909"/>
                <a:gd name="connsiteY78" fmla="*/ 145899 h 195508"/>
                <a:gd name="connsiteX79" fmla="*/ 133350 w 941909"/>
                <a:gd name="connsiteY79" fmla="*/ 141137 h 195508"/>
                <a:gd name="connsiteX80" fmla="*/ 134318 w 941909"/>
                <a:gd name="connsiteY80" fmla="*/ 138160 h 195508"/>
                <a:gd name="connsiteX81" fmla="*/ 134318 w 941909"/>
                <a:gd name="connsiteY81" fmla="*/ 138160 h 195508"/>
                <a:gd name="connsiteX82" fmla="*/ 134318 w 941909"/>
                <a:gd name="connsiteY82" fmla="*/ 66152 h 195508"/>
                <a:gd name="connsiteX83" fmla="*/ 128587 w 941909"/>
                <a:gd name="connsiteY83" fmla="*/ 91131 h 195508"/>
                <a:gd name="connsiteX84" fmla="*/ 130968 w 941909"/>
                <a:gd name="connsiteY84" fmla="*/ 81606 h 195508"/>
                <a:gd name="connsiteX85" fmla="*/ 138112 w 941909"/>
                <a:gd name="connsiteY85" fmla="*/ 67318 h 195508"/>
                <a:gd name="connsiteX86" fmla="*/ 134318 w 941909"/>
                <a:gd name="connsiteY86" fmla="*/ 66152 h 195508"/>
                <a:gd name="connsiteX0" fmla="*/ 134318 w 941909"/>
                <a:gd name="connsiteY0" fmla="*/ 66152 h 195508"/>
                <a:gd name="connsiteX1" fmla="*/ 134318 w 941909"/>
                <a:gd name="connsiteY1" fmla="*/ 66152 h 195508"/>
                <a:gd name="connsiteX2" fmla="*/ 150018 w 941909"/>
                <a:gd name="connsiteY2" fmla="*/ 57793 h 195508"/>
                <a:gd name="connsiteX3" fmla="*/ 169068 w 941909"/>
                <a:gd name="connsiteY3" fmla="*/ 60174 h 195508"/>
                <a:gd name="connsiteX4" fmla="*/ 178593 w 941909"/>
                <a:gd name="connsiteY4" fmla="*/ 55412 h 195508"/>
                <a:gd name="connsiteX5" fmla="*/ 188118 w 941909"/>
                <a:gd name="connsiteY5" fmla="*/ 57793 h 195508"/>
                <a:gd name="connsiteX6" fmla="*/ 195262 w 941909"/>
                <a:gd name="connsiteY6" fmla="*/ 53031 h 195508"/>
                <a:gd name="connsiteX7" fmla="*/ 221456 w 941909"/>
                <a:gd name="connsiteY7" fmla="*/ 45887 h 195508"/>
                <a:gd name="connsiteX8" fmla="*/ 250031 w 941909"/>
                <a:gd name="connsiteY8" fmla="*/ 43506 h 195508"/>
                <a:gd name="connsiteX9" fmla="*/ 402431 w 941909"/>
                <a:gd name="connsiteY9" fmla="*/ 48268 h 195508"/>
                <a:gd name="connsiteX10" fmla="*/ 450056 w 941909"/>
                <a:gd name="connsiteY10" fmla="*/ 45887 h 195508"/>
                <a:gd name="connsiteX11" fmla="*/ 564356 w 941909"/>
                <a:gd name="connsiteY11" fmla="*/ 41124 h 195508"/>
                <a:gd name="connsiteX12" fmla="*/ 626268 w 941909"/>
                <a:gd name="connsiteY12" fmla="*/ 45887 h 195508"/>
                <a:gd name="connsiteX13" fmla="*/ 638175 w 941909"/>
                <a:gd name="connsiteY13" fmla="*/ 41124 h 195508"/>
                <a:gd name="connsiteX14" fmla="*/ 692943 w 941909"/>
                <a:gd name="connsiteY14" fmla="*/ 38743 h 195508"/>
                <a:gd name="connsiteX15" fmla="*/ 704850 w 941909"/>
                <a:gd name="connsiteY15" fmla="*/ 36362 h 195508"/>
                <a:gd name="connsiteX16" fmla="*/ 711993 w 941909"/>
                <a:gd name="connsiteY16" fmla="*/ 33981 h 195508"/>
                <a:gd name="connsiteX17" fmla="*/ 721518 w 941909"/>
                <a:gd name="connsiteY17" fmla="*/ 36362 h 195508"/>
                <a:gd name="connsiteX18" fmla="*/ 740568 w 941909"/>
                <a:gd name="connsiteY18" fmla="*/ 29218 h 195508"/>
                <a:gd name="connsiteX19" fmla="*/ 759618 w 941909"/>
                <a:gd name="connsiteY19" fmla="*/ 24456 h 195508"/>
                <a:gd name="connsiteX20" fmla="*/ 792956 w 941909"/>
                <a:gd name="connsiteY20" fmla="*/ 22074 h 195508"/>
                <a:gd name="connsiteX21" fmla="*/ 800100 w 941909"/>
                <a:gd name="connsiteY21" fmla="*/ 17312 h 195508"/>
                <a:gd name="connsiteX22" fmla="*/ 826293 w 941909"/>
                <a:gd name="connsiteY22" fmla="*/ 17312 h 195508"/>
                <a:gd name="connsiteX23" fmla="*/ 897731 w 941909"/>
                <a:gd name="connsiteY23" fmla="*/ 14931 h 195508"/>
                <a:gd name="connsiteX24" fmla="*/ 907256 w 941909"/>
                <a:gd name="connsiteY24" fmla="*/ 10168 h 195508"/>
                <a:gd name="connsiteX25" fmla="*/ 914400 w 941909"/>
                <a:gd name="connsiteY25" fmla="*/ 12549 h 195508"/>
                <a:gd name="connsiteX26" fmla="*/ 926406 w 941909"/>
                <a:gd name="connsiteY26" fmla="*/ 66152 h 195508"/>
                <a:gd name="connsiteX27" fmla="*/ 926406 w 941909"/>
                <a:gd name="connsiteY27" fmla="*/ 66152 h 195508"/>
                <a:gd name="connsiteX28" fmla="*/ 928687 w 941909"/>
                <a:gd name="connsiteY28" fmla="*/ 19693 h 195508"/>
                <a:gd name="connsiteX29" fmla="*/ 926306 w 941909"/>
                <a:gd name="connsiteY29" fmla="*/ 26837 h 195508"/>
                <a:gd name="connsiteX30" fmla="*/ 919162 w 941909"/>
                <a:gd name="connsiteY30" fmla="*/ 43506 h 195508"/>
                <a:gd name="connsiteX31" fmla="*/ 926406 w 941909"/>
                <a:gd name="connsiteY31" fmla="*/ 66152 h 195508"/>
                <a:gd name="connsiteX32" fmla="*/ 897731 w 941909"/>
                <a:gd name="connsiteY32" fmla="*/ 91131 h 195508"/>
                <a:gd name="connsiteX33" fmla="*/ 883443 w 941909"/>
                <a:gd name="connsiteY33" fmla="*/ 95893 h 195508"/>
                <a:gd name="connsiteX34" fmla="*/ 876300 w 941909"/>
                <a:gd name="connsiteY34" fmla="*/ 98274 h 195508"/>
                <a:gd name="connsiteX35" fmla="*/ 821531 w 941909"/>
                <a:gd name="connsiteY35" fmla="*/ 100656 h 195508"/>
                <a:gd name="connsiteX36" fmla="*/ 807243 w 941909"/>
                <a:gd name="connsiteY36" fmla="*/ 103037 h 195508"/>
                <a:gd name="connsiteX37" fmla="*/ 783431 w 941909"/>
                <a:gd name="connsiteY37" fmla="*/ 107799 h 195508"/>
                <a:gd name="connsiteX38" fmla="*/ 773906 w 941909"/>
                <a:gd name="connsiteY38" fmla="*/ 105418 h 195508"/>
                <a:gd name="connsiteX39" fmla="*/ 731043 w 941909"/>
                <a:gd name="connsiteY39" fmla="*/ 107799 h 195508"/>
                <a:gd name="connsiteX40" fmla="*/ 716756 w 941909"/>
                <a:gd name="connsiteY40" fmla="*/ 107799 h 195508"/>
                <a:gd name="connsiteX41" fmla="*/ 707231 w 941909"/>
                <a:gd name="connsiteY41" fmla="*/ 110181 h 195508"/>
                <a:gd name="connsiteX42" fmla="*/ 673893 w 941909"/>
                <a:gd name="connsiteY42" fmla="*/ 114943 h 195508"/>
                <a:gd name="connsiteX43" fmla="*/ 659606 w 941909"/>
                <a:gd name="connsiteY43" fmla="*/ 117324 h 195508"/>
                <a:gd name="connsiteX44" fmla="*/ 650081 w 941909"/>
                <a:gd name="connsiteY44" fmla="*/ 119706 h 195508"/>
                <a:gd name="connsiteX45" fmla="*/ 638175 w 941909"/>
                <a:gd name="connsiteY45" fmla="*/ 124468 h 195508"/>
                <a:gd name="connsiteX46" fmla="*/ 631031 w 941909"/>
                <a:gd name="connsiteY46" fmla="*/ 129231 h 195508"/>
                <a:gd name="connsiteX47" fmla="*/ 616743 w 941909"/>
                <a:gd name="connsiteY47" fmla="*/ 131612 h 195508"/>
                <a:gd name="connsiteX48" fmla="*/ 607218 w 941909"/>
                <a:gd name="connsiteY48" fmla="*/ 136374 h 195508"/>
                <a:gd name="connsiteX49" fmla="*/ 569118 w 941909"/>
                <a:gd name="connsiteY49" fmla="*/ 133993 h 195508"/>
                <a:gd name="connsiteX50" fmla="*/ 540543 w 941909"/>
                <a:gd name="connsiteY50" fmla="*/ 138756 h 195508"/>
                <a:gd name="connsiteX51" fmla="*/ 533400 w 941909"/>
                <a:gd name="connsiteY51" fmla="*/ 141137 h 195508"/>
                <a:gd name="connsiteX52" fmla="*/ 516731 w 941909"/>
                <a:gd name="connsiteY52" fmla="*/ 143518 h 195508"/>
                <a:gd name="connsiteX53" fmla="*/ 502443 w 941909"/>
                <a:gd name="connsiteY53" fmla="*/ 143518 h 195508"/>
                <a:gd name="connsiteX54" fmla="*/ 492918 w 941909"/>
                <a:gd name="connsiteY54" fmla="*/ 141137 h 195508"/>
                <a:gd name="connsiteX55" fmla="*/ 466725 w 941909"/>
                <a:gd name="connsiteY55" fmla="*/ 150662 h 195508"/>
                <a:gd name="connsiteX56" fmla="*/ 454818 w 941909"/>
                <a:gd name="connsiteY56" fmla="*/ 153043 h 195508"/>
                <a:gd name="connsiteX57" fmla="*/ 440531 w 941909"/>
                <a:gd name="connsiteY57" fmla="*/ 157806 h 195508"/>
                <a:gd name="connsiteX58" fmla="*/ 416718 w 941909"/>
                <a:gd name="connsiteY58" fmla="*/ 162568 h 195508"/>
                <a:gd name="connsiteX59" fmla="*/ 409575 w 941909"/>
                <a:gd name="connsiteY59" fmla="*/ 167331 h 195508"/>
                <a:gd name="connsiteX60" fmla="*/ 390525 w 941909"/>
                <a:gd name="connsiteY60" fmla="*/ 172093 h 195508"/>
                <a:gd name="connsiteX61" fmla="*/ 381000 w 941909"/>
                <a:gd name="connsiteY61" fmla="*/ 176856 h 195508"/>
                <a:gd name="connsiteX62" fmla="*/ 371475 w 941909"/>
                <a:gd name="connsiteY62" fmla="*/ 179237 h 195508"/>
                <a:gd name="connsiteX63" fmla="*/ 361950 w 941909"/>
                <a:gd name="connsiteY63" fmla="*/ 183999 h 195508"/>
                <a:gd name="connsiteX64" fmla="*/ 340518 w 941909"/>
                <a:gd name="connsiteY64" fmla="*/ 186381 h 195508"/>
                <a:gd name="connsiteX65" fmla="*/ 319087 w 941909"/>
                <a:gd name="connsiteY65" fmla="*/ 186381 h 195508"/>
                <a:gd name="connsiteX66" fmla="*/ 273844 w 941909"/>
                <a:gd name="connsiteY66" fmla="*/ 181618 h 195508"/>
                <a:gd name="connsiteX67" fmla="*/ 195262 w 941909"/>
                <a:gd name="connsiteY67" fmla="*/ 193524 h 195508"/>
                <a:gd name="connsiteX68" fmla="*/ 188118 w 941909"/>
                <a:gd name="connsiteY68" fmla="*/ 188762 h 195508"/>
                <a:gd name="connsiteX69" fmla="*/ 42862 w 941909"/>
                <a:gd name="connsiteY69" fmla="*/ 191143 h 195508"/>
                <a:gd name="connsiteX70" fmla="*/ 26193 w 941909"/>
                <a:gd name="connsiteY70" fmla="*/ 193524 h 195508"/>
                <a:gd name="connsiteX71" fmla="*/ 0 w 941909"/>
                <a:gd name="connsiteY71" fmla="*/ 186381 h 195508"/>
                <a:gd name="connsiteX72" fmla="*/ 9525 w 941909"/>
                <a:gd name="connsiteY72" fmla="*/ 164949 h 195508"/>
                <a:gd name="connsiteX73" fmla="*/ 19050 w 941909"/>
                <a:gd name="connsiteY73" fmla="*/ 162568 h 195508"/>
                <a:gd name="connsiteX74" fmla="*/ 33337 w 941909"/>
                <a:gd name="connsiteY74" fmla="*/ 157806 h 195508"/>
                <a:gd name="connsiteX75" fmla="*/ 54768 w 941909"/>
                <a:gd name="connsiteY75" fmla="*/ 153043 h 195508"/>
                <a:gd name="connsiteX76" fmla="*/ 88106 w 941909"/>
                <a:gd name="connsiteY76" fmla="*/ 150662 h 195508"/>
                <a:gd name="connsiteX77" fmla="*/ 134318 w 941909"/>
                <a:gd name="connsiteY77" fmla="*/ 138160 h 195508"/>
                <a:gd name="connsiteX78" fmla="*/ 119062 w 941909"/>
                <a:gd name="connsiteY78" fmla="*/ 145899 h 195508"/>
                <a:gd name="connsiteX79" fmla="*/ 133350 w 941909"/>
                <a:gd name="connsiteY79" fmla="*/ 141137 h 195508"/>
                <a:gd name="connsiteX80" fmla="*/ 134318 w 941909"/>
                <a:gd name="connsiteY80" fmla="*/ 138160 h 195508"/>
                <a:gd name="connsiteX81" fmla="*/ 134318 w 941909"/>
                <a:gd name="connsiteY81" fmla="*/ 138160 h 195508"/>
                <a:gd name="connsiteX82" fmla="*/ 134318 w 941909"/>
                <a:gd name="connsiteY82" fmla="*/ 66152 h 195508"/>
                <a:gd name="connsiteX83" fmla="*/ 128587 w 941909"/>
                <a:gd name="connsiteY83" fmla="*/ 91131 h 195508"/>
                <a:gd name="connsiteX84" fmla="*/ 130968 w 941909"/>
                <a:gd name="connsiteY84" fmla="*/ 81606 h 195508"/>
                <a:gd name="connsiteX85" fmla="*/ 138112 w 941909"/>
                <a:gd name="connsiteY85" fmla="*/ 67318 h 195508"/>
                <a:gd name="connsiteX86" fmla="*/ 134318 w 941909"/>
                <a:gd name="connsiteY86" fmla="*/ 66152 h 195508"/>
                <a:gd name="connsiteX0" fmla="*/ 134318 w 941909"/>
                <a:gd name="connsiteY0" fmla="*/ 66152 h 195508"/>
                <a:gd name="connsiteX1" fmla="*/ 134318 w 941909"/>
                <a:gd name="connsiteY1" fmla="*/ 66152 h 195508"/>
                <a:gd name="connsiteX2" fmla="*/ 150018 w 941909"/>
                <a:gd name="connsiteY2" fmla="*/ 57793 h 195508"/>
                <a:gd name="connsiteX3" fmla="*/ 169068 w 941909"/>
                <a:gd name="connsiteY3" fmla="*/ 60174 h 195508"/>
                <a:gd name="connsiteX4" fmla="*/ 178593 w 941909"/>
                <a:gd name="connsiteY4" fmla="*/ 55412 h 195508"/>
                <a:gd name="connsiteX5" fmla="*/ 188118 w 941909"/>
                <a:gd name="connsiteY5" fmla="*/ 57793 h 195508"/>
                <a:gd name="connsiteX6" fmla="*/ 195262 w 941909"/>
                <a:gd name="connsiteY6" fmla="*/ 53031 h 195508"/>
                <a:gd name="connsiteX7" fmla="*/ 221456 w 941909"/>
                <a:gd name="connsiteY7" fmla="*/ 45887 h 195508"/>
                <a:gd name="connsiteX8" fmla="*/ 250031 w 941909"/>
                <a:gd name="connsiteY8" fmla="*/ 43506 h 195508"/>
                <a:gd name="connsiteX9" fmla="*/ 402431 w 941909"/>
                <a:gd name="connsiteY9" fmla="*/ 48268 h 195508"/>
                <a:gd name="connsiteX10" fmla="*/ 450056 w 941909"/>
                <a:gd name="connsiteY10" fmla="*/ 45887 h 195508"/>
                <a:gd name="connsiteX11" fmla="*/ 564356 w 941909"/>
                <a:gd name="connsiteY11" fmla="*/ 41124 h 195508"/>
                <a:gd name="connsiteX12" fmla="*/ 626268 w 941909"/>
                <a:gd name="connsiteY12" fmla="*/ 45887 h 195508"/>
                <a:gd name="connsiteX13" fmla="*/ 638175 w 941909"/>
                <a:gd name="connsiteY13" fmla="*/ 41124 h 195508"/>
                <a:gd name="connsiteX14" fmla="*/ 692943 w 941909"/>
                <a:gd name="connsiteY14" fmla="*/ 38743 h 195508"/>
                <a:gd name="connsiteX15" fmla="*/ 704850 w 941909"/>
                <a:gd name="connsiteY15" fmla="*/ 36362 h 195508"/>
                <a:gd name="connsiteX16" fmla="*/ 711993 w 941909"/>
                <a:gd name="connsiteY16" fmla="*/ 33981 h 195508"/>
                <a:gd name="connsiteX17" fmla="*/ 721518 w 941909"/>
                <a:gd name="connsiteY17" fmla="*/ 36362 h 195508"/>
                <a:gd name="connsiteX18" fmla="*/ 740568 w 941909"/>
                <a:gd name="connsiteY18" fmla="*/ 29218 h 195508"/>
                <a:gd name="connsiteX19" fmla="*/ 759618 w 941909"/>
                <a:gd name="connsiteY19" fmla="*/ 24456 h 195508"/>
                <a:gd name="connsiteX20" fmla="*/ 792956 w 941909"/>
                <a:gd name="connsiteY20" fmla="*/ 22074 h 195508"/>
                <a:gd name="connsiteX21" fmla="*/ 800100 w 941909"/>
                <a:gd name="connsiteY21" fmla="*/ 17312 h 195508"/>
                <a:gd name="connsiteX22" fmla="*/ 826293 w 941909"/>
                <a:gd name="connsiteY22" fmla="*/ 17312 h 195508"/>
                <a:gd name="connsiteX23" fmla="*/ 897731 w 941909"/>
                <a:gd name="connsiteY23" fmla="*/ 14931 h 195508"/>
                <a:gd name="connsiteX24" fmla="*/ 907256 w 941909"/>
                <a:gd name="connsiteY24" fmla="*/ 10168 h 195508"/>
                <a:gd name="connsiteX25" fmla="*/ 914400 w 941909"/>
                <a:gd name="connsiteY25" fmla="*/ 12549 h 195508"/>
                <a:gd name="connsiteX26" fmla="*/ 926406 w 941909"/>
                <a:gd name="connsiteY26" fmla="*/ 66152 h 195508"/>
                <a:gd name="connsiteX27" fmla="*/ 926406 w 941909"/>
                <a:gd name="connsiteY27" fmla="*/ 66152 h 195508"/>
                <a:gd name="connsiteX28" fmla="*/ 928687 w 941909"/>
                <a:gd name="connsiteY28" fmla="*/ 19693 h 195508"/>
                <a:gd name="connsiteX29" fmla="*/ 926306 w 941909"/>
                <a:gd name="connsiteY29" fmla="*/ 26837 h 195508"/>
                <a:gd name="connsiteX30" fmla="*/ 919162 w 941909"/>
                <a:gd name="connsiteY30" fmla="*/ 43506 h 195508"/>
                <a:gd name="connsiteX31" fmla="*/ 926406 w 941909"/>
                <a:gd name="connsiteY31" fmla="*/ 66152 h 195508"/>
                <a:gd name="connsiteX32" fmla="*/ 897731 w 941909"/>
                <a:gd name="connsiteY32" fmla="*/ 91131 h 195508"/>
                <a:gd name="connsiteX33" fmla="*/ 883443 w 941909"/>
                <a:gd name="connsiteY33" fmla="*/ 95893 h 195508"/>
                <a:gd name="connsiteX34" fmla="*/ 876300 w 941909"/>
                <a:gd name="connsiteY34" fmla="*/ 98274 h 195508"/>
                <a:gd name="connsiteX35" fmla="*/ 821531 w 941909"/>
                <a:gd name="connsiteY35" fmla="*/ 100656 h 195508"/>
                <a:gd name="connsiteX36" fmla="*/ 807243 w 941909"/>
                <a:gd name="connsiteY36" fmla="*/ 103037 h 195508"/>
                <a:gd name="connsiteX37" fmla="*/ 783431 w 941909"/>
                <a:gd name="connsiteY37" fmla="*/ 107799 h 195508"/>
                <a:gd name="connsiteX38" fmla="*/ 773906 w 941909"/>
                <a:gd name="connsiteY38" fmla="*/ 105418 h 195508"/>
                <a:gd name="connsiteX39" fmla="*/ 731043 w 941909"/>
                <a:gd name="connsiteY39" fmla="*/ 107799 h 195508"/>
                <a:gd name="connsiteX40" fmla="*/ 716756 w 941909"/>
                <a:gd name="connsiteY40" fmla="*/ 107799 h 195508"/>
                <a:gd name="connsiteX41" fmla="*/ 707231 w 941909"/>
                <a:gd name="connsiteY41" fmla="*/ 110181 h 195508"/>
                <a:gd name="connsiteX42" fmla="*/ 673893 w 941909"/>
                <a:gd name="connsiteY42" fmla="*/ 114943 h 195508"/>
                <a:gd name="connsiteX43" fmla="*/ 659606 w 941909"/>
                <a:gd name="connsiteY43" fmla="*/ 117324 h 195508"/>
                <a:gd name="connsiteX44" fmla="*/ 650081 w 941909"/>
                <a:gd name="connsiteY44" fmla="*/ 119706 h 195508"/>
                <a:gd name="connsiteX45" fmla="*/ 638175 w 941909"/>
                <a:gd name="connsiteY45" fmla="*/ 124468 h 195508"/>
                <a:gd name="connsiteX46" fmla="*/ 631031 w 941909"/>
                <a:gd name="connsiteY46" fmla="*/ 129231 h 195508"/>
                <a:gd name="connsiteX47" fmla="*/ 616743 w 941909"/>
                <a:gd name="connsiteY47" fmla="*/ 131612 h 195508"/>
                <a:gd name="connsiteX48" fmla="*/ 607218 w 941909"/>
                <a:gd name="connsiteY48" fmla="*/ 136374 h 195508"/>
                <a:gd name="connsiteX49" fmla="*/ 569118 w 941909"/>
                <a:gd name="connsiteY49" fmla="*/ 133993 h 195508"/>
                <a:gd name="connsiteX50" fmla="*/ 540543 w 941909"/>
                <a:gd name="connsiteY50" fmla="*/ 138756 h 195508"/>
                <a:gd name="connsiteX51" fmla="*/ 533400 w 941909"/>
                <a:gd name="connsiteY51" fmla="*/ 141137 h 195508"/>
                <a:gd name="connsiteX52" fmla="*/ 516731 w 941909"/>
                <a:gd name="connsiteY52" fmla="*/ 143518 h 195508"/>
                <a:gd name="connsiteX53" fmla="*/ 502443 w 941909"/>
                <a:gd name="connsiteY53" fmla="*/ 143518 h 195508"/>
                <a:gd name="connsiteX54" fmla="*/ 492918 w 941909"/>
                <a:gd name="connsiteY54" fmla="*/ 141137 h 195508"/>
                <a:gd name="connsiteX55" fmla="*/ 466725 w 941909"/>
                <a:gd name="connsiteY55" fmla="*/ 150662 h 195508"/>
                <a:gd name="connsiteX56" fmla="*/ 454818 w 941909"/>
                <a:gd name="connsiteY56" fmla="*/ 153043 h 195508"/>
                <a:gd name="connsiteX57" fmla="*/ 440531 w 941909"/>
                <a:gd name="connsiteY57" fmla="*/ 157806 h 195508"/>
                <a:gd name="connsiteX58" fmla="*/ 416718 w 941909"/>
                <a:gd name="connsiteY58" fmla="*/ 162568 h 195508"/>
                <a:gd name="connsiteX59" fmla="*/ 409575 w 941909"/>
                <a:gd name="connsiteY59" fmla="*/ 167331 h 195508"/>
                <a:gd name="connsiteX60" fmla="*/ 390525 w 941909"/>
                <a:gd name="connsiteY60" fmla="*/ 172093 h 195508"/>
                <a:gd name="connsiteX61" fmla="*/ 381000 w 941909"/>
                <a:gd name="connsiteY61" fmla="*/ 176856 h 195508"/>
                <a:gd name="connsiteX62" fmla="*/ 371475 w 941909"/>
                <a:gd name="connsiteY62" fmla="*/ 179237 h 195508"/>
                <a:gd name="connsiteX63" fmla="*/ 361950 w 941909"/>
                <a:gd name="connsiteY63" fmla="*/ 183999 h 195508"/>
                <a:gd name="connsiteX64" fmla="*/ 340518 w 941909"/>
                <a:gd name="connsiteY64" fmla="*/ 186381 h 195508"/>
                <a:gd name="connsiteX65" fmla="*/ 319087 w 941909"/>
                <a:gd name="connsiteY65" fmla="*/ 186381 h 195508"/>
                <a:gd name="connsiteX66" fmla="*/ 273844 w 941909"/>
                <a:gd name="connsiteY66" fmla="*/ 181618 h 195508"/>
                <a:gd name="connsiteX67" fmla="*/ 195262 w 941909"/>
                <a:gd name="connsiteY67" fmla="*/ 193524 h 195508"/>
                <a:gd name="connsiteX68" fmla="*/ 188118 w 941909"/>
                <a:gd name="connsiteY68" fmla="*/ 188762 h 195508"/>
                <a:gd name="connsiteX69" fmla="*/ 42862 w 941909"/>
                <a:gd name="connsiteY69" fmla="*/ 191143 h 195508"/>
                <a:gd name="connsiteX70" fmla="*/ 26193 w 941909"/>
                <a:gd name="connsiteY70" fmla="*/ 193524 h 195508"/>
                <a:gd name="connsiteX71" fmla="*/ 0 w 941909"/>
                <a:gd name="connsiteY71" fmla="*/ 186381 h 195508"/>
                <a:gd name="connsiteX72" fmla="*/ 9525 w 941909"/>
                <a:gd name="connsiteY72" fmla="*/ 164949 h 195508"/>
                <a:gd name="connsiteX73" fmla="*/ 19050 w 941909"/>
                <a:gd name="connsiteY73" fmla="*/ 162568 h 195508"/>
                <a:gd name="connsiteX74" fmla="*/ 33337 w 941909"/>
                <a:gd name="connsiteY74" fmla="*/ 157806 h 195508"/>
                <a:gd name="connsiteX75" fmla="*/ 54768 w 941909"/>
                <a:gd name="connsiteY75" fmla="*/ 153043 h 195508"/>
                <a:gd name="connsiteX76" fmla="*/ 88106 w 941909"/>
                <a:gd name="connsiteY76" fmla="*/ 150662 h 195508"/>
                <a:gd name="connsiteX77" fmla="*/ 134318 w 941909"/>
                <a:gd name="connsiteY77" fmla="*/ 138160 h 195508"/>
                <a:gd name="connsiteX78" fmla="*/ 119062 w 941909"/>
                <a:gd name="connsiteY78" fmla="*/ 145899 h 195508"/>
                <a:gd name="connsiteX79" fmla="*/ 133350 w 941909"/>
                <a:gd name="connsiteY79" fmla="*/ 141137 h 195508"/>
                <a:gd name="connsiteX80" fmla="*/ 134318 w 941909"/>
                <a:gd name="connsiteY80" fmla="*/ 138160 h 195508"/>
                <a:gd name="connsiteX81" fmla="*/ 114301 w 941909"/>
                <a:gd name="connsiteY81" fmla="*/ 129231 h 195508"/>
                <a:gd name="connsiteX82" fmla="*/ 134318 w 941909"/>
                <a:gd name="connsiteY82" fmla="*/ 66152 h 195508"/>
                <a:gd name="connsiteX83" fmla="*/ 128587 w 941909"/>
                <a:gd name="connsiteY83" fmla="*/ 91131 h 195508"/>
                <a:gd name="connsiteX84" fmla="*/ 130968 w 941909"/>
                <a:gd name="connsiteY84" fmla="*/ 81606 h 195508"/>
                <a:gd name="connsiteX85" fmla="*/ 138112 w 941909"/>
                <a:gd name="connsiteY85" fmla="*/ 67318 h 195508"/>
                <a:gd name="connsiteX86" fmla="*/ 134318 w 941909"/>
                <a:gd name="connsiteY86" fmla="*/ 66152 h 195508"/>
                <a:gd name="connsiteX0" fmla="*/ 158131 w 965722"/>
                <a:gd name="connsiteY0" fmla="*/ 66152 h 196088"/>
                <a:gd name="connsiteX1" fmla="*/ 158131 w 965722"/>
                <a:gd name="connsiteY1" fmla="*/ 66152 h 196088"/>
                <a:gd name="connsiteX2" fmla="*/ 173831 w 965722"/>
                <a:gd name="connsiteY2" fmla="*/ 57793 h 196088"/>
                <a:gd name="connsiteX3" fmla="*/ 192881 w 965722"/>
                <a:gd name="connsiteY3" fmla="*/ 60174 h 196088"/>
                <a:gd name="connsiteX4" fmla="*/ 202406 w 965722"/>
                <a:gd name="connsiteY4" fmla="*/ 55412 h 196088"/>
                <a:gd name="connsiteX5" fmla="*/ 211931 w 965722"/>
                <a:gd name="connsiteY5" fmla="*/ 57793 h 196088"/>
                <a:gd name="connsiteX6" fmla="*/ 219075 w 965722"/>
                <a:gd name="connsiteY6" fmla="*/ 53031 h 196088"/>
                <a:gd name="connsiteX7" fmla="*/ 245269 w 965722"/>
                <a:gd name="connsiteY7" fmla="*/ 45887 h 196088"/>
                <a:gd name="connsiteX8" fmla="*/ 273844 w 965722"/>
                <a:gd name="connsiteY8" fmla="*/ 43506 h 196088"/>
                <a:gd name="connsiteX9" fmla="*/ 426244 w 965722"/>
                <a:gd name="connsiteY9" fmla="*/ 48268 h 196088"/>
                <a:gd name="connsiteX10" fmla="*/ 473869 w 965722"/>
                <a:gd name="connsiteY10" fmla="*/ 45887 h 196088"/>
                <a:gd name="connsiteX11" fmla="*/ 588169 w 965722"/>
                <a:gd name="connsiteY11" fmla="*/ 41124 h 196088"/>
                <a:gd name="connsiteX12" fmla="*/ 650081 w 965722"/>
                <a:gd name="connsiteY12" fmla="*/ 45887 h 196088"/>
                <a:gd name="connsiteX13" fmla="*/ 661988 w 965722"/>
                <a:gd name="connsiteY13" fmla="*/ 41124 h 196088"/>
                <a:gd name="connsiteX14" fmla="*/ 716756 w 965722"/>
                <a:gd name="connsiteY14" fmla="*/ 38743 h 196088"/>
                <a:gd name="connsiteX15" fmla="*/ 728663 w 965722"/>
                <a:gd name="connsiteY15" fmla="*/ 36362 h 196088"/>
                <a:gd name="connsiteX16" fmla="*/ 735806 w 965722"/>
                <a:gd name="connsiteY16" fmla="*/ 33981 h 196088"/>
                <a:gd name="connsiteX17" fmla="*/ 745331 w 965722"/>
                <a:gd name="connsiteY17" fmla="*/ 36362 h 196088"/>
                <a:gd name="connsiteX18" fmla="*/ 764381 w 965722"/>
                <a:gd name="connsiteY18" fmla="*/ 29218 h 196088"/>
                <a:gd name="connsiteX19" fmla="*/ 783431 w 965722"/>
                <a:gd name="connsiteY19" fmla="*/ 24456 h 196088"/>
                <a:gd name="connsiteX20" fmla="*/ 816769 w 965722"/>
                <a:gd name="connsiteY20" fmla="*/ 22074 h 196088"/>
                <a:gd name="connsiteX21" fmla="*/ 823913 w 965722"/>
                <a:gd name="connsiteY21" fmla="*/ 17312 h 196088"/>
                <a:gd name="connsiteX22" fmla="*/ 850106 w 965722"/>
                <a:gd name="connsiteY22" fmla="*/ 17312 h 196088"/>
                <a:gd name="connsiteX23" fmla="*/ 921544 w 965722"/>
                <a:gd name="connsiteY23" fmla="*/ 14931 h 196088"/>
                <a:gd name="connsiteX24" fmla="*/ 931069 w 965722"/>
                <a:gd name="connsiteY24" fmla="*/ 10168 h 196088"/>
                <a:gd name="connsiteX25" fmla="*/ 938213 w 965722"/>
                <a:gd name="connsiteY25" fmla="*/ 12549 h 196088"/>
                <a:gd name="connsiteX26" fmla="*/ 950219 w 965722"/>
                <a:gd name="connsiteY26" fmla="*/ 66152 h 196088"/>
                <a:gd name="connsiteX27" fmla="*/ 950219 w 965722"/>
                <a:gd name="connsiteY27" fmla="*/ 66152 h 196088"/>
                <a:gd name="connsiteX28" fmla="*/ 952500 w 965722"/>
                <a:gd name="connsiteY28" fmla="*/ 19693 h 196088"/>
                <a:gd name="connsiteX29" fmla="*/ 950119 w 965722"/>
                <a:gd name="connsiteY29" fmla="*/ 26837 h 196088"/>
                <a:gd name="connsiteX30" fmla="*/ 942975 w 965722"/>
                <a:gd name="connsiteY30" fmla="*/ 43506 h 196088"/>
                <a:gd name="connsiteX31" fmla="*/ 950219 w 965722"/>
                <a:gd name="connsiteY31" fmla="*/ 66152 h 196088"/>
                <a:gd name="connsiteX32" fmla="*/ 921544 w 965722"/>
                <a:gd name="connsiteY32" fmla="*/ 91131 h 196088"/>
                <a:gd name="connsiteX33" fmla="*/ 907256 w 965722"/>
                <a:gd name="connsiteY33" fmla="*/ 95893 h 196088"/>
                <a:gd name="connsiteX34" fmla="*/ 900113 w 965722"/>
                <a:gd name="connsiteY34" fmla="*/ 98274 h 196088"/>
                <a:gd name="connsiteX35" fmla="*/ 845344 w 965722"/>
                <a:gd name="connsiteY35" fmla="*/ 100656 h 196088"/>
                <a:gd name="connsiteX36" fmla="*/ 831056 w 965722"/>
                <a:gd name="connsiteY36" fmla="*/ 103037 h 196088"/>
                <a:gd name="connsiteX37" fmla="*/ 807244 w 965722"/>
                <a:gd name="connsiteY37" fmla="*/ 107799 h 196088"/>
                <a:gd name="connsiteX38" fmla="*/ 797719 w 965722"/>
                <a:gd name="connsiteY38" fmla="*/ 105418 h 196088"/>
                <a:gd name="connsiteX39" fmla="*/ 754856 w 965722"/>
                <a:gd name="connsiteY39" fmla="*/ 107799 h 196088"/>
                <a:gd name="connsiteX40" fmla="*/ 740569 w 965722"/>
                <a:gd name="connsiteY40" fmla="*/ 107799 h 196088"/>
                <a:gd name="connsiteX41" fmla="*/ 731044 w 965722"/>
                <a:gd name="connsiteY41" fmla="*/ 110181 h 196088"/>
                <a:gd name="connsiteX42" fmla="*/ 697706 w 965722"/>
                <a:gd name="connsiteY42" fmla="*/ 114943 h 196088"/>
                <a:gd name="connsiteX43" fmla="*/ 683419 w 965722"/>
                <a:gd name="connsiteY43" fmla="*/ 117324 h 196088"/>
                <a:gd name="connsiteX44" fmla="*/ 673894 w 965722"/>
                <a:gd name="connsiteY44" fmla="*/ 119706 h 196088"/>
                <a:gd name="connsiteX45" fmla="*/ 661988 w 965722"/>
                <a:gd name="connsiteY45" fmla="*/ 124468 h 196088"/>
                <a:gd name="connsiteX46" fmla="*/ 654844 w 965722"/>
                <a:gd name="connsiteY46" fmla="*/ 129231 h 196088"/>
                <a:gd name="connsiteX47" fmla="*/ 640556 w 965722"/>
                <a:gd name="connsiteY47" fmla="*/ 131612 h 196088"/>
                <a:gd name="connsiteX48" fmla="*/ 631031 w 965722"/>
                <a:gd name="connsiteY48" fmla="*/ 136374 h 196088"/>
                <a:gd name="connsiteX49" fmla="*/ 592931 w 965722"/>
                <a:gd name="connsiteY49" fmla="*/ 133993 h 196088"/>
                <a:gd name="connsiteX50" fmla="*/ 564356 w 965722"/>
                <a:gd name="connsiteY50" fmla="*/ 138756 h 196088"/>
                <a:gd name="connsiteX51" fmla="*/ 557213 w 965722"/>
                <a:gd name="connsiteY51" fmla="*/ 141137 h 196088"/>
                <a:gd name="connsiteX52" fmla="*/ 540544 w 965722"/>
                <a:gd name="connsiteY52" fmla="*/ 143518 h 196088"/>
                <a:gd name="connsiteX53" fmla="*/ 526256 w 965722"/>
                <a:gd name="connsiteY53" fmla="*/ 143518 h 196088"/>
                <a:gd name="connsiteX54" fmla="*/ 516731 w 965722"/>
                <a:gd name="connsiteY54" fmla="*/ 141137 h 196088"/>
                <a:gd name="connsiteX55" fmla="*/ 490538 w 965722"/>
                <a:gd name="connsiteY55" fmla="*/ 150662 h 196088"/>
                <a:gd name="connsiteX56" fmla="*/ 478631 w 965722"/>
                <a:gd name="connsiteY56" fmla="*/ 153043 h 196088"/>
                <a:gd name="connsiteX57" fmla="*/ 464344 w 965722"/>
                <a:gd name="connsiteY57" fmla="*/ 157806 h 196088"/>
                <a:gd name="connsiteX58" fmla="*/ 440531 w 965722"/>
                <a:gd name="connsiteY58" fmla="*/ 162568 h 196088"/>
                <a:gd name="connsiteX59" fmla="*/ 433388 w 965722"/>
                <a:gd name="connsiteY59" fmla="*/ 167331 h 196088"/>
                <a:gd name="connsiteX60" fmla="*/ 414338 w 965722"/>
                <a:gd name="connsiteY60" fmla="*/ 172093 h 196088"/>
                <a:gd name="connsiteX61" fmla="*/ 404813 w 965722"/>
                <a:gd name="connsiteY61" fmla="*/ 176856 h 196088"/>
                <a:gd name="connsiteX62" fmla="*/ 395288 w 965722"/>
                <a:gd name="connsiteY62" fmla="*/ 179237 h 196088"/>
                <a:gd name="connsiteX63" fmla="*/ 385763 w 965722"/>
                <a:gd name="connsiteY63" fmla="*/ 183999 h 196088"/>
                <a:gd name="connsiteX64" fmla="*/ 364331 w 965722"/>
                <a:gd name="connsiteY64" fmla="*/ 186381 h 196088"/>
                <a:gd name="connsiteX65" fmla="*/ 342900 w 965722"/>
                <a:gd name="connsiteY65" fmla="*/ 186381 h 196088"/>
                <a:gd name="connsiteX66" fmla="*/ 297657 w 965722"/>
                <a:gd name="connsiteY66" fmla="*/ 181618 h 196088"/>
                <a:gd name="connsiteX67" fmla="*/ 219075 w 965722"/>
                <a:gd name="connsiteY67" fmla="*/ 193524 h 196088"/>
                <a:gd name="connsiteX68" fmla="*/ 211931 w 965722"/>
                <a:gd name="connsiteY68" fmla="*/ 188762 h 196088"/>
                <a:gd name="connsiteX69" fmla="*/ 66675 w 965722"/>
                <a:gd name="connsiteY69" fmla="*/ 191143 h 196088"/>
                <a:gd name="connsiteX70" fmla="*/ 50006 w 965722"/>
                <a:gd name="connsiteY70" fmla="*/ 193524 h 196088"/>
                <a:gd name="connsiteX71" fmla="*/ 0 w 965722"/>
                <a:gd name="connsiteY71" fmla="*/ 193525 h 196088"/>
                <a:gd name="connsiteX72" fmla="*/ 33338 w 965722"/>
                <a:gd name="connsiteY72" fmla="*/ 164949 h 196088"/>
                <a:gd name="connsiteX73" fmla="*/ 42863 w 965722"/>
                <a:gd name="connsiteY73" fmla="*/ 162568 h 196088"/>
                <a:gd name="connsiteX74" fmla="*/ 57150 w 965722"/>
                <a:gd name="connsiteY74" fmla="*/ 157806 h 196088"/>
                <a:gd name="connsiteX75" fmla="*/ 78581 w 965722"/>
                <a:gd name="connsiteY75" fmla="*/ 153043 h 196088"/>
                <a:gd name="connsiteX76" fmla="*/ 111919 w 965722"/>
                <a:gd name="connsiteY76" fmla="*/ 150662 h 196088"/>
                <a:gd name="connsiteX77" fmla="*/ 158131 w 965722"/>
                <a:gd name="connsiteY77" fmla="*/ 138160 h 196088"/>
                <a:gd name="connsiteX78" fmla="*/ 142875 w 965722"/>
                <a:gd name="connsiteY78" fmla="*/ 145899 h 196088"/>
                <a:gd name="connsiteX79" fmla="*/ 157163 w 965722"/>
                <a:gd name="connsiteY79" fmla="*/ 141137 h 196088"/>
                <a:gd name="connsiteX80" fmla="*/ 158131 w 965722"/>
                <a:gd name="connsiteY80" fmla="*/ 138160 h 196088"/>
                <a:gd name="connsiteX81" fmla="*/ 138114 w 965722"/>
                <a:gd name="connsiteY81" fmla="*/ 129231 h 196088"/>
                <a:gd name="connsiteX82" fmla="*/ 158131 w 965722"/>
                <a:gd name="connsiteY82" fmla="*/ 66152 h 196088"/>
                <a:gd name="connsiteX83" fmla="*/ 152400 w 965722"/>
                <a:gd name="connsiteY83" fmla="*/ 91131 h 196088"/>
                <a:gd name="connsiteX84" fmla="*/ 154781 w 965722"/>
                <a:gd name="connsiteY84" fmla="*/ 81606 h 196088"/>
                <a:gd name="connsiteX85" fmla="*/ 161925 w 965722"/>
                <a:gd name="connsiteY85" fmla="*/ 67318 h 196088"/>
                <a:gd name="connsiteX86" fmla="*/ 158131 w 965722"/>
                <a:gd name="connsiteY86" fmla="*/ 66152 h 196088"/>
                <a:gd name="connsiteX0" fmla="*/ 158131 w 965722"/>
                <a:gd name="connsiteY0" fmla="*/ 66152 h 196088"/>
                <a:gd name="connsiteX1" fmla="*/ 158131 w 965722"/>
                <a:gd name="connsiteY1" fmla="*/ 66152 h 196088"/>
                <a:gd name="connsiteX2" fmla="*/ 173831 w 965722"/>
                <a:gd name="connsiteY2" fmla="*/ 57793 h 196088"/>
                <a:gd name="connsiteX3" fmla="*/ 192881 w 965722"/>
                <a:gd name="connsiteY3" fmla="*/ 60174 h 196088"/>
                <a:gd name="connsiteX4" fmla="*/ 202406 w 965722"/>
                <a:gd name="connsiteY4" fmla="*/ 55412 h 196088"/>
                <a:gd name="connsiteX5" fmla="*/ 211931 w 965722"/>
                <a:gd name="connsiteY5" fmla="*/ 57793 h 196088"/>
                <a:gd name="connsiteX6" fmla="*/ 219075 w 965722"/>
                <a:gd name="connsiteY6" fmla="*/ 53031 h 196088"/>
                <a:gd name="connsiteX7" fmla="*/ 245269 w 965722"/>
                <a:gd name="connsiteY7" fmla="*/ 45887 h 196088"/>
                <a:gd name="connsiteX8" fmla="*/ 273844 w 965722"/>
                <a:gd name="connsiteY8" fmla="*/ 43506 h 196088"/>
                <a:gd name="connsiteX9" fmla="*/ 426244 w 965722"/>
                <a:gd name="connsiteY9" fmla="*/ 48268 h 196088"/>
                <a:gd name="connsiteX10" fmla="*/ 473869 w 965722"/>
                <a:gd name="connsiteY10" fmla="*/ 45887 h 196088"/>
                <a:gd name="connsiteX11" fmla="*/ 588169 w 965722"/>
                <a:gd name="connsiteY11" fmla="*/ 41124 h 196088"/>
                <a:gd name="connsiteX12" fmla="*/ 650081 w 965722"/>
                <a:gd name="connsiteY12" fmla="*/ 45887 h 196088"/>
                <a:gd name="connsiteX13" fmla="*/ 661988 w 965722"/>
                <a:gd name="connsiteY13" fmla="*/ 41124 h 196088"/>
                <a:gd name="connsiteX14" fmla="*/ 716756 w 965722"/>
                <a:gd name="connsiteY14" fmla="*/ 38743 h 196088"/>
                <a:gd name="connsiteX15" fmla="*/ 728663 w 965722"/>
                <a:gd name="connsiteY15" fmla="*/ 36362 h 196088"/>
                <a:gd name="connsiteX16" fmla="*/ 735806 w 965722"/>
                <a:gd name="connsiteY16" fmla="*/ 33981 h 196088"/>
                <a:gd name="connsiteX17" fmla="*/ 745331 w 965722"/>
                <a:gd name="connsiteY17" fmla="*/ 36362 h 196088"/>
                <a:gd name="connsiteX18" fmla="*/ 764381 w 965722"/>
                <a:gd name="connsiteY18" fmla="*/ 29218 h 196088"/>
                <a:gd name="connsiteX19" fmla="*/ 783431 w 965722"/>
                <a:gd name="connsiteY19" fmla="*/ 24456 h 196088"/>
                <a:gd name="connsiteX20" fmla="*/ 816769 w 965722"/>
                <a:gd name="connsiteY20" fmla="*/ 22074 h 196088"/>
                <a:gd name="connsiteX21" fmla="*/ 823913 w 965722"/>
                <a:gd name="connsiteY21" fmla="*/ 17312 h 196088"/>
                <a:gd name="connsiteX22" fmla="*/ 850106 w 965722"/>
                <a:gd name="connsiteY22" fmla="*/ 17312 h 196088"/>
                <a:gd name="connsiteX23" fmla="*/ 921544 w 965722"/>
                <a:gd name="connsiteY23" fmla="*/ 14931 h 196088"/>
                <a:gd name="connsiteX24" fmla="*/ 931069 w 965722"/>
                <a:gd name="connsiteY24" fmla="*/ 10168 h 196088"/>
                <a:gd name="connsiteX25" fmla="*/ 938213 w 965722"/>
                <a:gd name="connsiteY25" fmla="*/ 12549 h 196088"/>
                <a:gd name="connsiteX26" fmla="*/ 950219 w 965722"/>
                <a:gd name="connsiteY26" fmla="*/ 66152 h 196088"/>
                <a:gd name="connsiteX27" fmla="*/ 950219 w 965722"/>
                <a:gd name="connsiteY27" fmla="*/ 66152 h 196088"/>
                <a:gd name="connsiteX28" fmla="*/ 952500 w 965722"/>
                <a:gd name="connsiteY28" fmla="*/ 19693 h 196088"/>
                <a:gd name="connsiteX29" fmla="*/ 950119 w 965722"/>
                <a:gd name="connsiteY29" fmla="*/ 26837 h 196088"/>
                <a:gd name="connsiteX30" fmla="*/ 942975 w 965722"/>
                <a:gd name="connsiteY30" fmla="*/ 43506 h 196088"/>
                <a:gd name="connsiteX31" fmla="*/ 950219 w 965722"/>
                <a:gd name="connsiteY31" fmla="*/ 66152 h 196088"/>
                <a:gd name="connsiteX32" fmla="*/ 921544 w 965722"/>
                <a:gd name="connsiteY32" fmla="*/ 91131 h 196088"/>
                <a:gd name="connsiteX33" fmla="*/ 907256 w 965722"/>
                <a:gd name="connsiteY33" fmla="*/ 95893 h 196088"/>
                <a:gd name="connsiteX34" fmla="*/ 900113 w 965722"/>
                <a:gd name="connsiteY34" fmla="*/ 98274 h 196088"/>
                <a:gd name="connsiteX35" fmla="*/ 845344 w 965722"/>
                <a:gd name="connsiteY35" fmla="*/ 100656 h 196088"/>
                <a:gd name="connsiteX36" fmla="*/ 831056 w 965722"/>
                <a:gd name="connsiteY36" fmla="*/ 103037 h 196088"/>
                <a:gd name="connsiteX37" fmla="*/ 807244 w 965722"/>
                <a:gd name="connsiteY37" fmla="*/ 107799 h 196088"/>
                <a:gd name="connsiteX38" fmla="*/ 797719 w 965722"/>
                <a:gd name="connsiteY38" fmla="*/ 105418 h 196088"/>
                <a:gd name="connsiteX39" fmla="*/ 754856 w 965722"/>
                <a:gd name="connsiteY39" fmla="*/ 107799 h 196088"/>
                <a:gd name="connsiteX40" fmla="*/ 740569 w 965722"/>
                <a:gd name="connsiteY40" fmla="*/ 107799 h 196088"/>
                <a:gd name="connsiteX41" fmla="*/ 731044 w 965722"/>
                <a:gd name="connsiteY41" fmla="*/ 110181 h 196088"/>
                <a:gd name="connsiteX42" fmla="*/ 697706 w 965722"/>
                <a:gd name="connsiteY42" fmla="*/ 114943 h 196088"/>
                <a:gd name="connsiteX43" fmla="*/ 683419 w 965722"/>
                <a:gd name="connsiteY43" fmla="*/ 117324 h 196088"/>
                <a:gd name="connsiteX44" fmla="*/ 673894 w 965722"/>
                <a:gd name="connsiteY44" fmla="*/ 119706 h 196088"/>
                <a:gd name="connsiteX45" fmla="*/ 661988 w 965722"/>
                <a:gd name="connsiteY45" fmla="*/ 124468 h 196088"/>
                <a:gd name="connsiteX46" fmla="*/ 654844 w 965722"/>
                <a:gd name="connsiteY46" fmla="*/ 129231 h 196088"/>
                <a:gd name="connsiteX47" fmla="*/ 640556 w 965722"/>
                <a:gd name="connsiteY47" fmla="*/ 131612 h 196088"/>
                <a:gd name="connsiteX48" fmla="*/ 631031 w 965722"/>
                <a:gd name="connsiteY48" fmla="*/ 136374 h 196088"/>
                <a:gd name="connsiteX49" fmla="*/ 592931 w 965722"/>
                <a:gd name="connsiteY49" fmla="*/ 133993 h 196088"/>
                <a:gd name="connsiteX50" fmla="*/ 564356 w 965722"/>
                <a:gd name="connsiteY50" fmla="*/ 138756 h 196088"/>
                <a:gd name="connsiteX51" fmla="*/ 557213 w 965722"/>
                <a:gd name="connsiteY51" fmla="*/ 141137 h 196088"/>
                <a:gd name="connsiteX52" fmla="*/ 540544 w 965722"/>
                <a:gd name="connsiteY52" fmla="*/ 143518 h 196088"/>
                <a:gd name="connsiteX53" fmla="*/ 526256 w 965722"/>
                <a:gd name="connsiteY53" fmla="*/ 143518 h 196088"/>
                <a:gd name="connsiteX54" fmla="*/ 516731 w 965722"/>
                <a:gd name="connsiteY54" fmla="*/ 141137 h 196088"/>
                <a:gd name="connsiteX55" fmla="*/ 490538 w 965722"/>
                <a:gd name="connsiteY55" fmla="*/ 150662 h 196088"/>
                <a:gd name="connsiteX56" fmla="*/ 478631 w 965722"/>
                <a:gd name="connsiteY56" fmla="*/ 153043 h 196088"/>
                <a:gd name="connsiteX57" fmla="*/ 464344 w 965722"/>
                <a:gd name="connsiteY57" fmla="*/ 157806 h 196088"/>
                <a:gd name="connsiteX58" fmla="*/ 440531 w 965722"/>
                <a:gd name="connsiteY58" fmla="*/ 162568 h 196088"/>
                <a:gd name="connsiteX59" fmla="*/ 433388 w 965722"/>
                <a:gd name="connsiteY59" fmla="*/ 167331 h 196088"/>
                <a:gd name="connsiteX60" fmla="*/ 414338 w 965722"/>
                <a:gd name="connsiteY60" fmla="*/ 172093 h 196088"/>
                <a:gd name="connsiteX61" fmla="*/ 404813 w 965722"/>
                <a:gd name="connsiteY61" fmla="*/ 176856 h 196088"/>
                <a:gd name="connsiteX62" fmla="*/ 395288 w 965722"/>
                <a:gd name="connsiteY62" fmla="*/ 179237 h 196088"/>
                <a:gd name="connsiteX63" fmla="*/ 385763 w 965722"/>
                <a:gd name="connsiteY63" fmla="*/ 183999 h 196088"/>
                <a:gd name="connsiteX64" fmla="*/ 364331 w 965722"/>
                <a:gd name="connsiteY64" fmla="*/ 186381 h 196088"/>
                <a:gd name="connsiteX65" fmla="*/ 342900 w 965722"/>
                <a:gd name="connsiteY65" fmla="*/ 186381 h 196088"/>
                <a:gd name="connsiteX66" fmla="*/ 297657 w 965722"/>
                <a:gd name="connsiteY66" fmla="*/ 181618 h 196088"/>
                <a:gd name="connsiteX67" fmla="*/ 219075 w 965722"/>
                <a:gd name="connsiteY67" fmla="*/ 193524 h 196088"/>
                <a:gd name="connsiteX68" fmla="*/ 211931 w 965722"/>
                <a:gd name="connsiteY68" fmla="*/ 188762 h 196088"/>
                <a:gd name="connsiteX69" fmla="*/ 66675 w 965722"/>
                <a:gd name="connsiteY69" fmla="*/ 191143 h 196088"/>
                <a:gd name="connsiteX70" fmla="*/ 50006 w 965722"/>
                <a:gd name="connsiteY70" fmla="*/ 193524 h 196088"/>
                <a:gd name="connsiteX71" fmla="*/ 0 w 965722"/>
                <a:gd name="connsiteY71" fmla="*/ 193525 h 196088"/>
                <a:gd name="connsiteX72" fmla="*/ 33338 w 965722"/>
                <a:gd name="connsiteY72" fmla="*/ 164949 h 196088"/>
                <a:gd name="connsiteX73" fmla="*/ 42863 w 965722"/>
                <a:gd name="connsiteY73" fmla="*/ 162568 h 196088"/>
                <a:gd name="connsiteX74" fmla="*/ 57150 w 965722"/>
                <a:gd name="connsiteY74" fmla="*/ 157806 h 196088"/>
                <a:gd name="connsiteX75" fmla="*/ 78581 w 965722"/>
                <a:gd name="connsiteY75" fmla="*/ 153043 h 196088"/>
                <a:gd name="connsiteX76" fmla="*/ 111919 w 965722"/>
                <a:gd name="connsiteY76" fmla="*/ 150662 h 196088"/>
                <a:gd name="connsiteX77" fmla="*/ 158131 w 965722"/>
                <a:gd name="connsiteY77" fmla="*/ 138160 h 196088"/>
                <a:gd name="connsiteX78" fmla="*/ 142875 w 965722"/>
                <a:gd name="connsiteY78" fmla="*/ 145899 h 196088"/>
                <a:gd name="connsiteX79" fmla="*/ 157163 w 965722"/>
                <a:gd name="connsiteY79" fmla="*/ 141137 h 196088"/>
                <a:gd name="connsiteX80" fmla="*/ 158131 w 965722"/>
                <a:gd name="connsiteY80" fmla="*/ 138160 h 196088"/>
                <a:gd name="connsiteX81" fmla="*/ 138114 w 965722"/>
                <a:gd name="connsiteY81" fmla="*/ 129231 h 196088"/>
                <a:gd name="connsiteX82" fmla="*/ 158131 w 965722"/>
                <a:gd name="connsiteY82" fmla="*/ 66152 h 196088"/>
                <a:gd name="connsiteX83" fmla="*/ 152400 w 965722"/>
                <a:gd name="connsiteY83" fmla="*/ 91131 h 196088"/>
                <a:gd name="connsiteX84" fmla="*/ 154781 w 965722"/>
                <a:gd name="connsiteY84" fmla="*/ 81606 h 196088"/>
                <a:gd name="connsiteX85" fmla="*/ 176213 w 965722"/>
                <a:gd name="connsiteY85" fmla="*/ 67318 h 196088"/>
                <a:gd name="connsiteX86" fmla="*/ 158131 w 965722"/>
                <a:gd name="connsiteY86" fmla="*/ 66152 h 196088"/>
                <a:gd name="connsiteX0" fmla="*/ 158131 w 965722"/>
                <a:gd name="connsiteY0" fmla="*/ 66152 h 196088"/>
                <a:gd name="connsiteX1" fmla="*/ 158131 w 965722"/>
                <a:gd name="connsiteY1" fmla="*/ 66152 h 196088"/>
                <a:gd name="connsiteX2" fmla="*/ 173831 w 965722"/>
                <a:gd name="connsiteY2" fmla="*/ 57793 h 196088"/>
                <a:gd name="connsiteX3" fmla="*/ 192881 w 965722"/>
                <a:gd name="connsiteY3" fmla="*/ 60174 h 196088"/>
                <a:gd name="connsiteX4" fmla="*/ 202406 w 965722"/>
                <a:gd name="connsiteY4" fmla="*/ 55412 h 196088"/>
                <a:gd name="connsiteX5" fmla="*/ 211931 w 965722"/>
                <a:gd name="connsiteY5" fmla="*/ 57793 h 196088"/>
                <a:gd name="connsiteX6" fmla="*/ 219075 w 965722"/>
                <a:gd name="connsiteY6" fmla="*/ 53031 h 196088"/>
                <a:gd name="connsiteX7" fmla="*/ 245269 w 965722"/>
                <a:gd name="connsiteY7" fmla="*/ 45887 h 196088"/>
                <a:gd name="connsiteX8" fmla="*/ 273844 w 965722"/>
                <a:gd name="connsiteY8" fmla="*/ 43506 h 196088"/>
                <a:gd name="connsiteX9" fmla="*/ 426244 w 965722"/>
                <a:gd name="connsiteY9" fmla="*/ 48268 h 196088"/>
                <a:gd name="connsiteX10" fmla="*/ 473869 w 965722"/>
                <a:gd name="connsiteY10" fmla="*/ 45887 h 196088"/>
                <a:gd name="connsiteX11" fmla="*/ 588169 w 965722"/>
                <a:gd name="connsiteY11" fmla="*/ 41124 h 196088"/>
                <a:gd name="connsiteX12" fmla="*/ 635595 w 965722"/>
                <a:gd name="connsiteY12" fmla="*/ 30384 h 196088"/>
                <a:gd name="connsiteX13" fmla="*/ 661988 w 965722"/>
                <a:gd name="connsiteY13" fmla="*/ 41124 h 196088"/>
                <a:gd name="connsiteX14" fmla="*/ 716756 w 965722"/>
                <a:gd name="connsiteY14" fmla="*/ 38743 h 196088"/>
                <a:gd name="connsiteX15" fmla="*/ 728663 w 965722"/>
                <a:gd name="connsiteY15" fmla="*/ 36362 h 196088"/>
                <a:gd name="connsiteX16" fmla="*/ 735806 w 965722"/>
                <a:gd name="connsiteY16" fmla="*/ 33981 h 196088"/>
                <a:gd name="connsiteX17" fmla="*/ 745331 w 965722"/>
                <a:gd name="connsiteY17" fmla="*/ 36362 h 196088"/>
                <a:gd name="connsiteX18" fmla="*/ 764381 w 965722"/>
                <a:gd name="connsiteY18" fmla="*/ 29218 h 196088"/>
                <a:gd name="connsiteX19" fmla="*/ 783431 w 965722"/>
                <a:gd name="connsiteY19" fmla="*/ 24456 h 196088"/>
                <a:gd name="connsiteX20" fmla="*/ 816769 w 965722"/>
                <a:gd name="connsiteY20" fmla="*/ 22074 h 196088"/>
                <a:gd name="connsiteX21" fmla="*/ 823913 w 965722"/>
                <a:gd name="connsiteY21" fmla="*/ 17312 h 196088"/>
                <a:gd name="connsiteX22" fmla="*/ 850106 w 965722"/>
                <a:gd name="connsiteY22" fmla="*/ 17312 h 196088"/>
                <a:gd name="connsiteX23" fmla="*/ 921544 w 965722"/>
                <a:gd name="connsiteY23" fmla="*/ 14931 h 196088"/>
                <a:gd name="connsiteX24" fmla="*/ 931069 w 965722"/>
                <a:gd name="connsiteY24" fmla="*/ 10168 h 196088"/>
                <a:gd name="connsiteX25" fmla="*/ 938213 w 965722"/>
                <a:gd name="connsiteY25" fmla="*/ 12549 h 196088"/>
                <a:gd name="connsiteX26" fmla="*/ 950219 w 965722"/>
                <a:gd name="connsiteY26" fmla="*/ 66152 h 196088"/>
                <a:gd name="connsiteX27" fmla="*/ 950219 w 965722"/>
                <a:gd name="connsiteY27" fmla="*/ 66152 h 196088"/>
                <a:gd name="connsiteX28" fmla="*/ 952500 w 965722"/>
                <a:gd name="connsiteY28" fmla="*/ 19693 h 196088"/>
                <a:gd name="connsiteX29" fmla="*/ 950119 w 965722"/>
                <a:gd name="connsiteY29" fmla="*/ 26837 h 196088"/>
                <a:gd name="connsiteX30" fmla="*/ 942975 w 965722"/>
                <a:gd name="connsiteY30" fmla="*/ 43506 h 196088"/>
                <a:gd name="connsiteX31" fmla="*/ 950219 w 965722"/>
                <a:gd name="connsiteY31" fmla="*/ 66152 h 196088"/>
                <a:gd name="connsiteX32" fmla="*/ 921544 w 965722"/>
                <a:gd name="connsiteY32" fmla="*/ 91131 h 196088"/>
                <a:gd name="connsiteX33" fmla="*/ 907256 w 965722"/>
                <a:gd name="connsiteY33" fmla="*/ 95893 h 196088"/>
                <a:gd name="connsiteX34" fmla="*/ 900113 w 965722"/>
                <a:gd name="connsiteY34" fmla="*/ 98274 h 196088"/>
                <a:gd name="connsiteX35" fmla="*/ 845344 w 965722"/>
                <a:gd name="connsiteY35" fmla="*/ 100656 h 196088"/>
                <a:gd name="connsiteX36" fmla="*/ 831056 w 965722"/>
                <a:gd name="connsiteY36" fmla="*/ 103037 h 196088"/>
                <a:gd name="connsiteX37" fmla="*/ 807244 w 965722"/>
                <a:gd name="connsiteY37" fmla="*/ 107799 h 196088"/>
                <a:gd name="connsiteX38" fmla="*/ 797719 w 965722"/>
                <a:gd name="connsiteY38" fmla="*/ 105418 h 196088"/>
                <a:gd name="connsiteX39" fmla="*/ 754856 w 965722"/>
                <a:gd name="connsiteY39" fmla="*/ 107799 h 196088"/>
                <a:gd name="connsiteX40" fmla="*/ 740569 w 965722"/>
                <a:gd name="connsiteY40" fmla="*/ 107799 h 196088"/>
                <a:gd name="connsiteX41" fmla="*/ 731044 w 965722"/>
                <a:gd name="connsiteY41" fmla="*/ 110181 h 196088"/>
                <a:gd name="connsiteX42" fmla="*/ 697706 w 965722"/>
                <a:gd name="connsiteY42" fmla="*/ 114943 h 196088"/>
                <a:gd name="connsiteX43" fmla="*/ 683419 w 965722"/>
                <a:gd name="connsiteY43" fmla="*/ 117324 h 196088"/>
                <a:gd name="connsiteX44" fmla="*/ 673894 w 965722"/>
                <a:gd name="connsiteY44" fmla="*/ 119706 h 196088"/>
                <a:gd name="connsiteX45" fmla="*/ 661988 w 965722"/>
                <a:gd name="connsiteY45" fmla="*/ 124468 h 196088"/>
                <a:gd name="connsiteX46" fmla="*/ 654844 w 965722"/>
                <a:gd name="connsiteY46" fmla="*/ 129231 h 196088"/>
                <a:gd name="connsiteX47" fmla="*/ 640556 w 965722"/>
                <a:gd name="connsiteY47" fmla="*/ 131612 h 196088"/>
                <a:gd name="connsiteX48" fmla="*/ 631031 w 965722"/>
                <a:gd name="connsiteY48" fmla="*/ 136374 h 196088"/>
                <a:gd name="connsiteX49" fmla="*/ 592931 w 965722"/>
                <a:gd name="connsiteY49" fmla="*/ 133993 h 196088"/>
                <a:gd name="connsiteX50" fmla="*/ 564356 w 965722"/>
                <a:gd name="connsiteY50" fmla="*/ 138756 h 196088"/>
                <a:gd name="connsiteX51" fmla="*/ 557213 w 965722"/>
                <a:gd name="connsiteY51" fmla="*/ 141137 h 196088"/>
                <a:gd name="connsiteX52" fmla="*/ 540544 w 965722"/>
                <a:gd name="connsiteY52" fmla="*/ 143518 h 196088"/>
                <a:gd name="connsiteX53" fmla="*/ 526256 w 965722"/>
                <a:gd name="connsiteY53" fmla="*/ 143518 h 196088"/>
                <a:gd name="connsiteX54" fmla="*/ 516731 w 965722"/>
                <a:gd name="connsiteY54" fmla="*/ 141137 h 196088"/>
                <a:gd name="connsiteX55" fmla="*/ 490538 w 965722"/>
                <a:gd name="connsiteY55" fmla="*/ 150662 h 196088"/>
                <a:gd name="connsiteX56" fmla="*/ 478631 w 965722"/>
                <a:gd name="connsiteY56" fmla="*/ 153043 h 196088"/>
                <a:gd name="connsiteX57" fmla="*/ 464344 w 965722"/>
                <a:gd name="connsiteY57" fmla="*/ 157806 h 196088"/>
                <a:gd name="connsiteX58" fmla="*/ 440531 w 965722"/>
                <a:gd name="connsiteY58" fmla="*/ 162568 h 196088"/>
                <a:gd name="connsiteX59" fmla="*/ 433388 w 965722"/>
                <a:gd name="connsiteY59" fmla="*/ 167331 h 196088"/>
                <a:gd name="connsiteX60" fmla="*/ 414338 w 965722"/>
                <a:gd name="connsiteY60" fmla="*/ 172093 h 196088"/>
                <a:gd name="connsiteX61" fmla="*/ 404813 w 965722"/>
                <a:gd name="connsiteY61" fmla="*/ 176856 h 196088"/>
                <a:gd name="connsiteX62" fmla="*/ 395288 w 965722"/>
                <a:gd name="connsiteY62" fmla="*/ 179237 h 196088"/>
                <a:gd name="connsiteX63" fmla="*/ 385763 w 965722"/>
                <a:gd name="connsiteY63" fmla="*/ 183999 h 196088"/>
                <a:gd name="connsiteX64" fmla="*/ 364331 w 965722"/>
                <a:gd name="connsiteY64" fmla="*/ 186381 h 196088"/>
                <a:gd name="connsiteX65" fmla="*/ 342900 w 965722"/>
                <a:gd name="connsiteY65" fmla="*/ 186381 h 196088"/>
                <a:gd name="connsiteX66" fmla="*/ 297657 w 965722"/>
                <a:gd name="connsiteY66" fmla="*/ 181618 h 196088"/>
                <a:gd name="connsiteX67" fmla="*/ 219075 w 965722"/>
                <a:gd name="connsiteY67" fmla="*/ 193524 h 196088"/>
                <a:gd name="connsiteX68" fmla="*/ 211931 w 965722"/>
                <a:gd name="connsiteY68" fmla="*/ 188762 h 196088"/>
                <a:gd name="connsiteX69" fmla="*/ 66675 w 965722"/>
                <a:gd name="connsiteY69" fmla="*/ 191143 h 196088"/>
                <a:gd name="connsiteX70" fmla="*/ 50006 w 965722"/>
                <a:gd name="connsiteY70" fmla="*/ 193524 h 196088"/>
                <a:gd name="connsiteX71" fmla="*/ 0 w 965722"/>
                <a:gd name="connsiteY71" fmla="*/ 193525 h 196088"/>
                <a:gd name="connsiteX72" fmla="*/ 33338 w 965722"/>
                <a:gd name="connsiteY72" fmla="*/ 164949 h 196088"/>
                <a:gd name="connsiteX73" fmla="*/ 42863 w 965722"/>
                <a:gd name="connsiteY73" fmla="*/ 162568 h 196088"/>
                <a:gd name="connsiteX74" fmla="*/ 57150 w 965722"/>
                <a:gd name="connsiteY74" fmla="*/ 157806 h 196088"/>
                <a:gd name="connsiteX75" fmla="*/ 78581 w 965722"/>
                <a:gd name="connsiteY75" fmla="*/ 153043 h 196088"/>
                <a:gd name="connsiteX76" fmla="*/ 111919 w 965722"/>
                <a:gd name="connsiteY76" fmla="*/ 150662 h 196088"/>
                <a:gd name="connsiteX77" fmla="*/ 158131 w 965722"/>
                <a:gd name="connsiteY77" fmla="*/ 138160 h 196088"/>
                <a:gd name="connsiteX78" fmla="*/ 142875 w 965722"/>
                <a:gd name="connsiteY78" fmla="*/ 145899 h 196088"/>
                <a:gd name="connsiteX79" fmla="*/ 157163 w 965722"/>
                <a:gd name="connsiteY79" fmla="*/ 141137 h 196088"/>
                <a:gd name="connsiteX80" fmla="*/ 158131 w 965722"/>
                <a:gd name="connsiteY80" fmla="*/ 138160 h 196088"/>
                <a:gd name="connsiteX81" fmla="*/ 138114 w 965722"/>
                <a:gd name="connsiteY81" fmla="*/ 129231 h 196088"/>
                <a:gd name="connsiteX82" fmla="*/ 158131 w 965722"/>
                <a:gd name="connsiteY82" fmla="*/ 66152 h 196088"/>
                <a:gd name="connsiteX83" fmla="*/ 152400 w 965722"/>
                <a:gd name="connsiteY83" fmla="*/ 91131 h 196088"/>
                <a:gd name="connsiteX84" fmla="*/ 154781 w 965722"/>
                <a:gd name="connsiteY84" fmla="*/ 81606 h 196088"/>
                <a:gd name="connsiteX85" fmla="*/ 176213 w 965722"/>
                <a:gd name="connsiteY85" fmla="*/ 67318 h 196088"/>
                <a:gd name="connsiteX86" fmla="*/ 158131 w 965722"/>
                <a:gd name="connsiteY86" fmla="*/ 66152 h 196088"/>
                <a:gd name="connsiteX0" fmla="*/ 158131 w 965722"/>
                <a:gd name="connsiteY0" fmla="*/ 66152 h 196088"/>
                <a:gd name="connsiteX1" fmla="*/ 158131 w 965722"/>
                <a:gd name="connsiteY1" fmla="*/ 66152 h 196088"/>
                <a:gd name="connsiteX2" fmla="*/ 173831 w 965722"/>
                <a:gd name="connsiteY2" fmla="*/ 57793 h 196088"/>
                <a:gd name="connsiteX3" fmla="*/ 192881 w 965722"/>
                <a:gd name="connsiteY3" fmla="*/ 60174 h 196088"/>
                <a:gd name="connsiteX4" fmla="*/ 202406 w 965722"/>
                <a:gd name="connsiteY4" fmla="*/ 55412 h 196088"/>
                <a:gd name="connsiteX5" fmla="*/ 211931 w 965722"/>
                <a:gd name="connsiteY5" fmla="*/ 57793 h 196088"/>
                <a:gd name="connsiteX6" fmla="*/ 219075 w 965722"/>
                <a:gd name="connsiteY6" fmla="*/ 53031 h 196088"/>
                <a:gd name="connsiteX7" fmla="*/ 245269 w 965722"/>
                <a:gd name="connsiteY7" fmla="*/ 45887 h 196088"/>
                <a:gd name="connsiteX8" fmla="*/ 273844 w 965722"/>
                <a:gd name="connsiteY8" fmla="*/ 43506 h 196088"/>
                <a:gd name="connsiteX9" fmla="*/ 426244 w 965722"/>
                <a:gd name="connsiteY9" fmla="*/ 48268 h 196088"/>
                <a:gd name="connsiteX10" fmla="*/ 473869 w 965722"/>
                <a:gd name="connsiteY10" fmla="*/ 45887 h 196088"/>
                <a:gd name="connsiteX11" fmla="*/ 588169 w 965722"/>
                <a:gd name="connsiteY11" fmla="*/ 41124 h 196088"/>
                <a:gd name="connsiteX12" fmla="*/ 635595 w 965722"/>
                <a:gd name="connsiteY12" fmla="*/ 30384 h 196088"/>
                <a:gd name="connsiteX13" fmla="*/ 661988 w 965722"/>
                <a:gd name="connsiteY13" fmla="*/ 41124 h 196088"/>
                <a:gd name="connsiteX14" fmla="*/ 716756 w 965722"/>
                <a:gd name="connsiteY14" fmla="*/ 38743 h 196088"/>
                <a:gd name="connsiteX15" fmla="*/ 728663 w 965722"/>
                <a:gd name="connsiteY15" fmla="*/ 36362 h 196088"/>
                <a:gd name="connsiteX16" fmla="*/ 735806 w 965722"/>
                <a:gd name="connsiteY16" fmla="*/ 33981 h 196088"/>
                <a:gd name="connsiteX17" fmla="*/ 745331 w 965722"/>
                <a:gd name="connsiteY17" fmla="*/ 36362 h 196088"/>
                <a:gd name="connsiteX18" fmla="*/ 764381 w 965722"/>
                <a:gd name="connsiteY18" fmla="*/ 29218 h 196088"/>
                <a:gd name="connsiteX19" fmla="*/ 783431 w 965722"/>
                <a:gd name="connsiteY19" fmla="*/ 24456 h 196088"/>
                <a:gd name="connsiteX20" fmla="*/ 816769 w 965722"/>
                <a:gd name="connsiteY20" fmla="*/ 22074 h 196088"/>
                <a:gd name="connsiteX21" fmla="*/ 823913 w 965722"/>
                <a:gd name="connsiteY21" fmla="*/ 17312 h 196088"/>
                <a:gd name="connsiteX22" fmla="*/ 850106 w 965722"/>
                <a:gd name="connsiteY22" fmla="*/ 17312 h 196088"/>
                <a:gd name="connsiteX23" fmla="*/ 921544 w 965722"/>
                <a:gd name="connsiteY23" fmla="*/ 14931 h 196088"/>
                <a:gd name="connsiteX24" fmla="*/ 931069 w 965722"/>
                <a:gd name="connsiteY24" fmla="*/ 10168 h 196088"/>
                <a:gd name="connsiteX25" fmla="*/ 938213 w 965722"/>
                <a:gd name="connsiteY25" fmla="*/ 12549 h 196088"/>
                <a:gd name="connsiteX26" fmla="*/ 950219 w 965722"/>
                <a:gd name="connsiteY26" fmla="*/ 66152 h 196088"/>
                <a:gd name="connsiteX27" fmla="*/ 950219 w 965722"/>
                <a:gd name="connsiteY27" fmla="*/ 66152 h 196088"/>
                <a:gd name="connsiteX28" fmla="*/ 952500 w 965722"/>
                <a:gd name="connsiteY28" fmla="*/ 19693 h 196088"/>
                <a:gd name="connsiteX29" fmla="*/ 950119 w 965722"/>
                <a:gd name="connsiteY29" fmla="*/ 26837 h 196088"/>
                <a:gd name="connsiteX30" fmla="*/ 942975 w 965722"/>
                <a:gd name="connsiteY30" fmla="*/ 43506 h 196088"/>
                <a:gd name="connsiteX31" fmla="*/ 938313 w 965722"/>
                <a:gd name="connsiteY31" fmla="*/ 70914 h 196088"/>
                <a:gd name="connsiteX32" fmla="*/ 921544 w 965722"/>
                <a:gd name="connsiteY32" fmla="*/ 91131 h 196088"/>
                <a:gd name="connsiteX33" fmla="*/ 907256 w 965722"/>
                <a:gd name="connsiteY33" fmla="*/ 95893 h 196088"/>
                <a:gd name="connsiteX34" fmla="*/ 900113 w 965722"/>
                <a:gd name="connsiteY34" fmla="*/ 98274 h 196088"/>
                <a:gd name="connsiteX35" fmla="*/ 845344 w 965722"/>
                <a:gd name="connsiteY35" fmla="*/ 100656 h 196088"/>
                <a:gd name="connsiteX36" fmla="*/ 831056 w 965722"/>
                <a:gd name="connsiteY36" fmla="*/ 103037 h 196088"/>
                <a:gd name="connsiteX37" fmla="*/ 807244 w 965722"/>
                <a:gd name="connsiteY37" fmla="*/ 107799 h 196088"/>
                <a:gd name="connsiteX38" fmla="*/ 797719 w 965722"/>
                <a:gd name="connsiteY38" fmla="*/ 105418 h 196088"/>
                <a:gd name="connsiteX39" fmla="*/ 754856 w 965722"/>
                <a:gd name="connsiteY39" fmla="*/ 107799 h 196088"/>
                <a:gd name="connsiteX40" fmla="*/ 740569 w 965722"/>
                <a:gd name="connsiteY40" fmla="*/ 107799 h 196088"/>
                <a:gd name="connsiteX41" fmla="*/ 731044 w 965722"/>
                <a:gd name="connsiteY41" fmla="*/ 110181 h 196088"/>
                <a:gd name="connsiteX42" fmla="*/ 697706 w 965722"/>
                <a:gd name="connsiteY42" fmla="*/ 114943 h 196088"/>
                <a:gd name="connsiteX43" fmla="*/ 683419 w 965722"/>
                <a:gd name="connsiteY43" fmla="*/ 117324 h 196088"/>
                <a:gd name="connsiteX44" fmla="*/ 673894 w 965722"/>
                <a:gd name="connsiteY44" fmla="*/ 119706 h 196088"/>
                <a:gd name="connsiteX45" fmla="*/ 661988 w 965722"/>
                <a:gd name="connsiteY45" fmla="*/ 124468 h 196088"/>
                <a:gd name="connsiteX46" fmla="*/ 654844 w 965722"/>
                <a:gd name="connsiteY46" fmla="*/ 129231 h 196088"/>
                <a:gd name="connsiteX47" fmla="*/ 640556 w 965722"/>
                <a:gd name="connsiteY47" fmla="*/ 131612 h 196088"/>
                <a:gd name="connsiteX48" fmla="*/ 631031 w 965722"/>
                <a:gd name="connsiteY48" fmla="*/ 136374 h 196088"/>
                <a:gd name="connsiteX49" fmla="*/ 592931 w 965722"/>
                <a:gd name="connsiteY49" fmla="*/ 133993 h 196088"/>
                <a:gd name="connsiteX50" fmla="*/ 564356 w 965722"/>
                <a:gd name="connsiteY50" fmla="*/ 138756 h 196088"/>
                <a:gd name="connsiteX51" fmla="*/ 557213 w 965722"/>
                <a:gd name="connsiteY51" fmla="*/ 141137 h 196088"/>
                <a:gd name="connsiteX52" fmla="*/ 540544 w 965722"/>
                <a:gd name="connsiteY52" fmla="*/ 143518 h 196088"/>
                <a:gd name="connsiteX53" fmla="*/ 526256 w 965722"/>
                <a:gd name="connsiteY53" fmla="*/ 143518 h 196088"/>
                <a:gd name="connsiteX54" fmla="*/ 516731 w 965722"/>
                <a:gd name="connsiteY54" fmla="*/ 141137 h 196088"/>
                <a:gd name="connsiteX55" fmla="*/ 490538 w 965722"/>
                <a:gd name="connsiteY55" fmla="*/ 150662 h 196088"/>
                <a:gd name="connsiteX56" fmla="*/ 478631 w 965722"/>
                <a:gd name="connsiteY56" fmla="*/ 153043 h 196088"/>
                <a:gd name="connsiteX57" fmla="*/ 464344 w 965722"/>
                <a:gd name="connsiteY57" fmla="*/ 157806 h 196088"/>
                <a:gd name="connsiteX58" fmla="*/ 440531 w 965722"/>
                <a:gd name="connsiteY58" fmla="*/ 162568 h 196088"/>
                <a:gd name="connsiteX59" fmla="*/ 433388 w 965722"/>
                <a:gd name="connsiteY59" fmla="*/ 167331 h 196088"/>
                <a:gd name="connsiteX60" fmla="*/ 414338 w 965722"/>
                <a:gd name="connsiteY60" fmla="*/ 172093 h 196088"/>
                <a:gd name="connsiteX61" fmla="*/ 404813 w 965722"/>
                <a:gd name="connsiteY61" fmla="*/ 176856 h 196088"/>
                <a:gd name="connsiteX62" fmla="*/ 395288 w 965722"/>
                <a:gd name="connsiteY62" fmla="*/ 179237 h 196088"/>
                <a:gd name="connsiteX63" fmla="*/ 385763 w 965722"/>
                <a:gd name="connsiteY63" fmla="*/ 183999 h 196088"/>
                <a:gd name="connsiteX64" fmla="*/ 364331 w 965722"/>
                <a:gd name="connsiteY64" fmla="*/ 186381 h 196088"/>
                <a:gd name="connsiteX65" fmla="*/ 342900 w 965722"/>
                <a:gd name="connsiteY65" fmla="*/ 186381 h 196088"/>
                <a:gd name="connsiteX66" fmla="*/ 297657 w 965722"/>
                <a:gd name="connsiteY66" fmla="*/ 181618 h 196088"/>
                <a:gd name="connsiteX67" fmla="*/ 219075 w 965722"/>
                <a:gd name="connsiteY67" fmla="*/ 193524 h 196088"/>
                <a:gd name="connsiteX68" fmla="*/ 211931 w 965722"/>
                <a:gd name="connsiteY68" fmla="*/ 188762 h 196088"/>
                <a:gd name="connsiteX69" fmla="*/ 66675 w 965722"/>
                <a:gd name="connsiteY69" fmla="*/ 191143 h 196088"/>
                <a:gd name="connsiteX70" fmla="*/ 50006 w 965722"/>
                <a:gd name="connsiteY70" fmla="*/ 193524 h 196088"/>
                <a:gd name="connsiteX71" fmla="*/ 0 w 965722"/>
                <a:gd name="connsiteY71" fmla="*/ 193525 h 196088"/>
                <a:gd name="connsiteX72" fmla="*/ 33338 w 965722"/>
                <a:gd name="connsiteY72" fmla="*/ 164949 h 196088"/>
                <a:gd name="connsiteX73" fmla="*/ 42863 w 965722"/>
                <a:gd name="connsiteY73" fmla="*/ 162568 h 196088"/>
                <a:gd name="connsiteX74" fmla="*/ 57150 w 965722"/>
                <a:gd name="connsiteY74" fmla="*/ 157806 h 196088"/>
                <a:gd name="connsiteX75" fmla="*/ 78581 w 965722"/>
                <a:gd name="connsiteY75" fmla="*/ 153043 h 196088"/>
                <a:gd name="connsiteX76" fmla="*/ 111919 w 965722"/>
                <a:gd name="connsiteY76" fmla="*/ 150662 h 196088"/>
                <a:gd name="connsiteX77" fmla="*/ 158131 w 965722"/>
                <a:gd name="connsiteY77" fmla="*/ 138160 h 196088"/>
                <a:gd name="connsiteX78" fmla="*/ 142875 w 965722"/>
                <a:gd name="connsiteY78" fmla="*/ 145899 h 196088"/>
                <a:gd name="connsiteX79" fmla="*/ 157163 w 965722"/>
                <a:gd name="connsiteY79" fmla="*/ 141137 h 196088"/>
                <a:gd name="connsiteX80" fmla="*/ 158131 w 965722"/>
                <a:gd name="connsiteY80" fmla="*/ 138160 h 196088"/>
                <a:gd name="connsiteX81" fmla="*/ 138114 w 965722"/>
                <a:gd name="connsiteY81" fmla="*/ 129231 h 196088"/>
                <a:gd name="connsiteX82" fmla="*/ 158131 w 965722"/>
                <a:gd name="connsiteY82" fmla="*/ 66152 h 196088"/>
                <a:gd name="connsiteX83" fmla="*/ 152400 w 965722"/>
                <a:gd name="connsiteY83" fmla="*/ 91131 h 196088"/>
                <a:gd name="connsiteX84" fmla="*/ 154781 w 965722"/>
                <a:gd name="connsiteY84" fmla="*/ 81606 h 196088"/>
                <a:gd name="connsiteX85" fmla="*/ 176213 w 965722"/>
                <a:gd name="connsiteY85" fmla="*/ 67318 h 196088"/>
                <a:gd name="connsiteX86" fmla="*/ 158131 w 965722"/>
                <a:gd name="connsiteY86" fmla="*/ 66152 h 196088"/>
                <a:gd name="connsiteX0" fmla="*/ 158131 w 965722"/>
                <a:gd name="connsiteY0" fmla="*/ 66152 h 196088"/>
                <a:gd name="connsiteX1" fmla="*/ 158131 w 965722"/>
                <a:gd name="connsiteY1" fmla="*/ 66152 h 196088"/>
                <a:gd name="connsiteX2" fmla="*/ 173831 w 965722"/>
                <a:gd name="connsiteY2" fmla="*/ 57793 h 196088"/>
                <a:gd name="connsiteX3" fmla="*/ 192881 w 965722"/>
                <a:gd name="connsiteY3" fmla="*/ 60174 h 196088"/>
                <a:gd name="connsiteX4" fmla="*/ 202406 w 965722"/>
                <a:gd name="connsiteY4" fmla="*/ 55412 h 196088"/>
                <a:gd name="connsiteX5" fmla="*/ 211931 w 965722"/>
                <a:gd name="connsiteY5" fmla="*/ 57793 h 196088"/>
                <a:gd name="connsiteX6" fmla="*/ 219075 w 965722"/>
                <a:gd name="connsiteY6" fmla="*/ 53031 h 196088"/>
                <a:gd name="connsiteX7" fmla="*/ 245269 w 965722"/>
                <a:gd name="connsiteY7" fmla="*/ 45887 h 196088"/>
                <a:gd name="connsiteX8" fmla="*/ 273844 w 965722"/>
                <a:gd name="connsiteY8" fmla="*/ 43506 h 196088"/>
                <a:gd name="connsiteX9" fmla="*/ 426244 w 965722"/>
                <a:gd name="connsiteY9" fmla="*/ 48268 h 196088"/>
                <a:gd name="connsiteX10" fmla="*/ 473869 w 965722"/>
                <a:gd name="connsiteY10" fmla="*/ 45887 h 196088"/>
                <a:gd name="connsiteX11" fmla="*/ 588169 w 965722"/>
                <a:gd name="connsiteY11" fmla="*/ 41124 h 196088"/>
                <a:gd name="connsiteX12" fmla="*/ 635595 w 965722"/>
                <a:gd name="connsiteY12" fmla="*/ 30384 h 196088"/>
                <a:gd name="connsiteX13" fmla="*/ 661988 w 965722"/>
                <a:gd name="connsiteY13" fmla="*/ 41124 h 196088"/>
                <a:gd name="connsiteX14" fmla="*/ 716756 w 965722"/>
                <a:gd name="connsiteY14" fmla="*/ 38743 h 196088"/>
                <a:gd name="connsiteX15" fmla="*/ 728663 w 965722"/>
                <a:gd name="connsiteY15" fmla="*/ 36362 h 196088"/>
                <a:gd name="connsiteX16" fmla="*/ 735806 w 965722"/>
                <a:gd name="connsiteY16" fmla="*/ 33981 h 196088"/>
                <a:gd name="connsiteX17" fmla="*/ 745331 w 965722"/>
                <a:gd name="connsiteY17" fmla="*/ 36362 h 196088"/>
                <a:gd name="connsiteX18" fmla="*/ 764381 w 965722"/>
                <a:gd name="connsiteY18" fmla="*/ 29218 h 196088"/>
                <a:gd name="connsiteX19" fmla="*/ 783431 w 965722"/>
                <a:gd name="connsiteY19" fmla="*/ 24456 h 196088"/>
                <a:gd name="connsiteX20" fmla="*/ 816769 w 965722"/>
                <a:gd name="connsiteY20" fmla="*/ 22074 h 196088"/>
                <a:gd name="connsiteX21" fmla="*/ 823913 w 965722"/>
                <a:gd name="connsiteY21" fmla="*/ 17312 h 196088"/>
                <a:gd name="connsiteX22" fmla="*/ 850106 w 965722"/>
                <a:gd name="connsiteY22" fmla="*/ 17312 h 196088"/>
                <a:gd name="connsiteX23" fmla="*/ 921544 w 965722"/>
                <a:gd name="connsiteY23" fmla="*/ 14931 h 196088"/>
                <a:gd name="connsiteX24" fmla="*/ 931069 w 965722"/>
                <a:gd name="connsiteY24" fmla="*/ 10168 h 196088"/>
                <a:gd name="connsiteX25" fmla="*/ 938213 w 965722"/>
                <a:gd name="connsiteY25" fmla="*/ 12549 h 196088"/>
                <a:gd name="connsiteX26" fmla="*/ 950219 w 965722"/>
                <a:gd name="connsiteY26" fmla="*/ 66152 h 196088"/>
                <a:gd name="connsiteX27" fmla="*/ 950219 w 965722"/>
                <a:gd name="connsiteY27" fmla="*/ 66152 h 196088"/>
                <a:gd name="connsiteX28" fmla="*/ 952500 w 965722"/>
                <a:gd name="connsiteY28" fmla="*/ 19693 h 196088"/>
                <a:gd name="connsiteX29" fmla="*/ 950119 w 965722"/>
                <a:gd name="connsiteY29" fmla="*/ 26837 h 196088"/>
                <a:gd name="connsiteX30" fmla="*/ 923925 w 965722"/>
                <a:gd name="connsiteY30" fmla="*/ 48269 h 196088"/>
                <a:gd name="connsiteX31" fmla="*/ 938313 w 965722"/>
                <a:gd name="connsiteY31" fmla="*/ 70914 h 196088"/>
                <a:gd name="connsiteX32" fmla="*/ 921544 w 965722"/>
                <a:gd name="connsiteY32" fmla="*/ 91131 h 196088"/>
                <a:gd name="connsiteX33" fmla="*/ 907256 w 965722"/>
                <a:gd name="connsiteY33" fmla="*/ 95893 h 196088"/>
                <a:gd name="connsiteX34" fmla="*/ 900113 w 965722"/>
                <a:gd name="connsiteY34" fmla="*/ 98274 h 196088"/>
                <a:gd name="connsiteX35" fmla="*/ 845344 w 965722"/>
                <a:gd name="connsiteY35" fmla="*/ 100656 h 196088"/>
                <a:gd name="connsiteX36" fmla="*/ 831056 w 965722"/>
                <a:gd name="connsiteY36" fmla="*/ 103037 h 196088"/>
                <a:gd name="connsiteX37" fmla="*/ 807244 w 965722"/>
                <a:gd name="connsiteY37" fmla="*/ 107799 h 196088"/>
                <a:gd name="connsiteX38" fmla="*/ 797719 w 965722"/>
                <a:gd name="connsiteY38" fmla="*/ 105418 h 196088"/>
                <a:gd name="connsiteX39" fmla="*/ 754856 w 965722"/>
                <a:gd name="connsiteY39" fmla="*/ 107799 h 196088"/>
                <a:gd name="connsiteX40" fmla="*/ 740569 w 965722"/>
                <a:gd name="connsiteY40" fmla="*/ 107799 h 196088"/>
                <a:gd name="connsiteX41" fmla="*/ 731044 w 965722"/>
                <a:gd name="connsiteY41" fmla="*/ 110181 h 196088"/>
                <a:gd name="connsiteX42" fmla="*/ 697706 w 965722"/>
                <a:gd name="connsiteY42" fmla="*/ 114943 h 196088"/>
                <a:gd name="connsiteX43" fmla="*/ 683419 w 965722"/>
                <a:gd name="connsiteY43" fmla="*/ 117324 h 196088"/>
                <a:gd name="connsiteX44" fmla="*/ 673894 w 965722"/>
                <a:gd name="connsiteY44" fmla="*/ 119706 h 196088"/>
                <a:gd name="connsiteX45" fmla="*/ 661988 w 965722"/>
                <a:gd name="connsiteY45" fmla="*/ 124468 h 196088"/>
                <a:gd name="connsiteX46" fmla="*/ 654844 w 965722"/>
                <a:gd name="connsiteY46" fmla="*/ 129231 h 196088"/>
                <a:gd name="connsiteX47" fmla="*/ 640556 w 965722"/>
                <a:gd name="connsiteY47" fmla="*/ 131612 h 196088"/>
                <a:gd name="connsiteX48" fmla="*/ 631031 w 965722"/>
                <a:gd name="connsiteY48" fmla="*/ 136374 h 196088"/>
                <a:gd name="connsiteX49" fmla="*/ 592931 w 965722"/>
                <a:gd name="connsiteY49" fmla="*/ 133993 h 196088"/>
                <a:gd name="connsiteX50" fmla="*/ 564356 w 965722"/>
                <a:gd name="connsiteY50" fmla="*/ 138756 h 196088"/>
                <a:gd name="connsiteX51" fmla="*/ 557213 w 965722"/>
                <a:gd name="connsiteY51" fmla="*/ 141137 h 196088"/>
                <a:gd name="connsiteX52" fmla="*/ 540544 w 965722"/>
                <a:gd name="connsiteY52" fmla="*/ 143518 h 196088"/>
                <a:gd name="connsiteX53" fmla="*/ 526256 w 965722"/>
                <a:gd name="connsiteY53" fmla="*/ 143518 h 196088"/>
                <a:gd name="connsiteX54" fmla="*/ 516731 w 965722"/>
                <a:gd name="connsiteY54" fmla="*/ 141137 h 196088"/>
                <a:gd name="connsiteX55" fmla="*/ 490538 w 965722"/>
                <a:gd name="connsiteY55" fmla="*/ 150662 h 196088"/>
                <a:gd name="connsiteX56" fmla="*/ 478631 w 965722"/>
                <a:gd name="connsiteY56" fmla="*/ 153043 h 196088"/>
                <a:gd name="connsiteX57" fmla="*/ 464344 w 965722"/>
                <a:gd name="connsiteY57" fmla="*/ 157806 h 196088"/>
                <a:gd name="connsiteX58" fmla="*/ 440531 w 965722"/>
                <a:gd name="connsiteY58" fmla="*/ 162568 h 196088"/>
                <a:gd name="connsiteX59" fmla="*/ 433388 w 965722"/>
                <a:gd name="connsiteY59" fmla="*/ 167331 h 196088"/>
                <a:gd name="connsiteX60" fmla="*/ 414338 w 965722"/>
                <a:gd name="connsiteY60" fmla="*/ 172093 h 196088"/>
                <a:gd name="connsiteX61" fmla="*/ 404813 w 965722"/>
                <a:gd name="connsiteY61" fmla="*/ 176856 h 196088"/>
                <a:gd name="connsiteX62" fmla="*/ 395288 w 965722"/>
                <a:gd name="connsiteY62" fmla="*/ 179237 h 196088"/>
                <a:gd name="connsiteX63" fmla="*/ 385763 w 965722"/>
                <a:gd name="connsiteY63" fmla="*/ 183999 h 196088"/>
                <a:gd name="connsiteX64" fmla="*/ 364331 w 965722"/>
                <a:gd name="connsiteY64" fmla="*/ 186381 h 196088"/>
                <a:gd name="connsiteX65" fmla="*/ 342900 w 965722"/>
                <a:gd name="connsiteY65" fmla="*/ 186381 h 196088"/>
                <a:gd name="connsiteX66" fmla="*/ 297657 w 965722"/>
                <a:gd name="connsiteY66" fmla="*/ 181618 h 196088"/>
                <a:gd name="connsiteX67" fmla="*/ 219075 w 965722"/>
                <a:gd name="connsiteY67" fmla="*/ 193524 h 196088"/>
                <a:gd name="connsiteX68" fmla="*/ 211931 w 965722"/>
                <a:gd name="connsiteY68" fmla="*/ 188762 h 196088"/>
                <a:gd name="connsiteX69" fmla="*/ 66675 w 965722"/>
                <a:gd name="connsiteY69" fmla="*/ 191143 h 196088"/>
                <a:gd name="connsiteX70" fmla="*/ 50006 w 965722"/>
                <a:gd name="connsiteY70" fmla="*/ 193524 h 196088"/>
                <a:gd name="connsiteX71" fmla="*/ 0 w 965722"/>
                <a:gd name="connsiteY71" fmla="*/ 193525 h 196088"/>
                <a:gd name="connsiteX72" fmla="*/ 33338 w 965722"/>
                <a:gd name="connsiteY72" fmla="*/ 164949 h 196088"/>
                <a:gd name="connsiteX73" fmla="*/ 42863 w 965722"/>
                <a:gd name="connsiteY73" fmla="*/ 162568 h 196088"/>
                <a:gd name="connsiteX74" fmla="*/ 57150 w 965722"/>
                <a:gd name="connsiteY74" fmla="*/ 157806 h 196088"/>
                <a:gd name="connsiteX75" fmla="*/ 78581 w 965722"/>
                <a:gd name="connsiteY75" fmla="*/ 153043 h 196088"/>
                <a:gd name="connsiteX76" fmla="*/ 111919 w 965722"/>
                <a:gd name="connsiteY76" fmla="*/ 150662 h 196088"/>
                <a:gd name="connsiteX77" fmla="*/ 158131 w 965722"/>
                <a:gd name="connsiteY77" fmla="*/ 138160 h 196088"/>
                <a:gd name="connsiteX78" fmla="*/ 142875 w 965722"/>
                <a:gd name="connsiteY78" fmla="*/ 145899 h 196088"/>
                <a:gd name="connsiteX79" fmla="*/ 157163 w 965722"/>
                <a:gd name="connsiteY79" fmla="*/ 141137 h 196088"/>
                <a:gd name="connsiteX80" fmla="*/ 158131 w 965722"/>
                <a:gd name="connsiteY80" fmla="*/ 138160 h 196088"/>
                <a:gd name="connsiteX81" fmla="*/ 138114 w 965722"/>
                <a:gd name="connsiteY81" fmla="*/ 129231 h 196088"/>
                <a:gd name="connsiteX82" fmla="*/ 158131 w 965722"/>
                <a:gd name="connsiteY82" fmla="*/ 66152 h 196088"/>
                <a:gd name="connsiteX83" fmla="*/ 152400 w 965722"/>
                <a:gd name="connsiteY83" fmla="*/ 91131 h 196088"/>
                <a:gd name="connsiteX84" fmla="*/ 154781 w 965722"/>
                <a:gd name="connsiteY84" fmla="*/ 81606 h 196088"/>
                <a:gd name="connsiteX85" fmla="*/ 176213 w 965722"/>
                <a:gd name="connsiteY85" fmla="*/ 67318 h 196088"/>
                <a:gd name="connsiteX86" fmla="*/ 158131 w 965722"/>
                <a:gd name="connsiteY86" fmla="*/ 66152 h 196088"/>
                <a:gd name="connsiteX0" fmla="*/ 158131 w 952517"/>
                <a:gd name="connsiteY0" fmla="*/ 66152 h 196088"/>
                <a:gd name="connsiteX1" fmla="*/ 158131 w 952517"/>
                <a:gd name="connsiteY1" fmla="*/ 66152 h 196088"/>
                <a:gd name="connsiteX2" fmla="*/ 173831 w 952517"/>
                <a:gd name="connsiteY2" fmla="*/ 57793 h 196088"/>
                <a:gd name="connsiteX3" fmla="*/ 192881 w 952517"/>
                <a:gd name="connsiteY3" fmla="*/ 60174 h 196088"/>
                <a:gd name="connsiteX4" fmla="*/ 202406 w 952517"/>
                <a:gd name="connsiteY4" fmla="*/ 55412 h 196088"/>
                <a:gd name="connsiteX5" fmla="*/ 211931 w 952517"/>
                <a:gd name="connsiteY5" fmla="*/ 57793 h 196088"/>
                <a:gd name="connsiteX6" fmla="*/ 219075 w 952517"/>
                <a:gd name="connsiteY6" fmla="*/ 53031 h 196088"/>
                <a:gd name="connsiteX7" fmla="*/ 245269 w 952517"/>
                <a:gd name="connsiteY7" fmla="*/ 45887 h 196088"/>
                <a:gd name="connsiteX8" fmla="*/ 273844 w 952517"/>
                <a:gd name="connsiteY8" fmla="*/ 43506 h 196088"/>
                <a:gd name="connsiteX9" fmla="*/ 426244 w 952517"/>
                <a:gd name="connsiteY9" fmla="*/ 48268 h 196088"/>
                <a:gd name="connsiteX10" fmla="*/ 473869 w 952517"/>
                <a:gd name="connsiteY10" fmla="*/ 45887 h 196088"/>
                <a:gd name="connsiteX11" fmla="*/ 588169 w 952517"/>
                <a:gd name="connsiteY11" fmla="*/ 41124 h 196088"/>
                <a:gd name="connsiteX12" fmla="*/ 635595 w 952517"/>
                <a:gd name="connsiteY12" fmla="*/ 30384 h 196088"/>
                <a:gd name="connsiteX13" fmla="*/ 661988 w 952517"/>
                <a:gd name="connsiteY13" fmla="*/ 41124 h 196088"/>
                <a:gd name="connsiteX14" fmla="*/ 716756 w 952517"/>
                <a:gd name="connsiteY14" fmla="*/ 38743 h 196088"/>
                <a:gd name="connsiteX15" fmla="*/ 728663 w 952517"/>
                <a:gd name="connsiteY15" fmla="*/ 36362 h 196088"/>
                <a:gd name="connsiteX16" fmla="*/ 735806 w 952517"/>
                <a:gd name="connsiteY16" fmla="*/ 33981 h 196088"/>
                <a:gd name="connsiteX17" fmla="*/ 745331 w 952517"/>
                <a:gd name="connsiteY17" fmla="*/ 36362 h 196088"/>
                <a:gd name="connsiteX18" fmla="*/ 764381 w 952517"/>
                <a:gd name="connsiteY18" fmla="*/ 29218 h 196088"/>
                <a:gd name="connsiteX19" fmla="*/ 783431 w 952517"/>
                <a:gd name="connsiteY19" fmla="*/ 24456 h 196088"/>
                <a:gd name="connsiteX20" fmla="*/ 816769 w 952517"/>
                <a:gd name="connsiteY20" fmla="*/ 22074 h 196088"/>
                <a:gd name="connsiteX21" fmla="*/ 823913 w 952517"/>
                <a:gd name="connsiteY21" fmla="*/ 17312 h 196088"/>
                <a:gd name="connsiteX22" fmla="*/ 850106 w 952517"/>
                <a:gd name="connsiteY22" fmla="*/ 17312 h 196088"/>
                <a:gd name="connsiteX23" fmla="*/ 921544 w 952517"/>
                <a:gd name="connsiteY23" fmla="*/ 14931 h 196088"/>
                <a:gd name="connsiteX24" fmla="*/ 931069 w 952517"/>
                <a:gd name="connsiteY24" fmla="*/ 10168 h 196088"/>
                <a:gd name="connsiteX25" fmla="*/ 938213 w 952517"/>
                <a:gd name="connsiteY25" fmla="*/ 12549 h 196088"/>
                <a:gd name="connsiteX26" fmla="*/ 947640 w 952517"/>
                <a:gd name="connsiteY26" fmla="*/ 30384 h 196088"/>
                <a:gd name="connsiteX27" fmla="*/ 950219 w 952517"/>
                <a:gd name="connsiteY27" fmla="*/ 66152 h 196088"/>
                <a:gd name="connsiteX28" fmla="*/ 950219 w 952517"/>
                <a:gd name="connsiteY28" fmla="*/ 66152 h 196088"/>
                <a:gd name="connsiteX29" fmla="*/ 952500 w 952517"/>
                <a:gd name="connsiteY29" fmla="*/ 19693 h 196088"/>
                <a:gd name="connsiteX30" fmla="*/ 950119 w 952517"/>
                <a:gd name="connsiteY30" fmla="*/ 26837 h 196088"/>
                <a:gd name="connsiteX31" fmla="*/ 923925 w 952517"/>
                <a:gd name="connsiteY31" fmla="*/ 48269 h 196088"/>
                <a:gd name="connsiteX32" fmla="*/ 938313 w 952517"/>
                <a:gd name="connsiteY32" fmla="*/ 70914 h 196088"/>
                <a:gd name="connsiteX33" fmla="*/ 921544 w 952517"/>
                <a:gd name="connsiteY33" fmla="*/ 91131 h 196088"/>
                <a:gd name="connsiteX34" fmla="*/ 907256 w 952517"/>
                <a:gd name="connsiteY34" fmla="*/ 95893 h 196088"/>
                <a:gd name="connsiteX35" fmla="*/ 900113 w 952517"/>
                <a:gd name="connsiteY35" fmla="*/ 98274 h 196088"/>
                <a:gd name="connsiteX36" fmla="*/ 845344 w 952517"/>
                <a:gd name="connsiteY36" fmla="*/ 100656 h 196088"/>
                <a:gd name="connsiteX37" fmla="*/ 831056 w 952517"/>
                <a:gd name="connsiteY37" fmla="*/ 103037 h 196088"/>
                <a:gd name="connsiteX38" fmla="*/ 807244 w 952517"/>
                <a:gd name="connsiteY38" fmla="*/ 107799 h 196088"/>
                <a:gd name="connsiteX39" fmla="*/ 797719 w 952517"/>
                <a:gd name="connsiteY39" fmla="*/ 105418 h 196088"/>
                <a:gd name="connsiteX40" fmla="*/ 754856 w 952517"/>
                <a:gd name="connsiteY40" fmla="*/ 107799 h 196088"/>
                <a:gd name="connsiteX41" fmla="*/ 740569 w 952517"/>
                <a:gd name="connsiteY41" fmla="*/ 107799 h 196088"/>
                <a:gd name="connsiteX42" fmla="*/ 731044 w 952517"/>
                <a:gd name="connsiteY42" fmla="*/ 110181 h 196088"/>
                <a:gd name="connsiteX43" fmla="*/ 697706 w 952517"/>
                <a:gd name="connsiteY43" fmla="*/ 114943 h 196088"/>
                <a:gd name="connsiteX44" fmla="*/ 683419 w 952517"/>
                <a:gd name="connsiteY44" fmla="*/ 117324 h 196088"/>
                <a:gd name="connsiteX45" fmla="*/ 673894 w 952517"/>
                <a:gd name="connsiteY45" fmla="*/ 119706 h 196088"/>
                <a:gd name="connsiteX46" fmla="*/ 661988 w 952517"/>
                <a:gd name="connsiteY46" fmla="*/ 124468 h 196088"/>
                <a:gd name="connsiteX47" fmla="*/ 654844 w 952517"/>
                <a:gd name="connsiteY47" fmla="*/ 129231 h 196088"/>
                <a:gd name="connsiteX48" fmla="*/ 640556 w 952517"/>
                <a:gd name="connsiteY48" fmla="*/ 131612 h 196088"/>
                <a:gd name="connsiteX49" fmla="*/ 631031 w 952517"/>
                <a:gd name="connsiteY49" fmla="*/ 136374 h 196088"/>
                <a:gd name="connsiteX50" fmla="*/ 592931 w 952517"/>
                <a:gd name="connsiteY50" fmla="*/ 133993 h 196088"/>
                <a:gd name="connsiteX51" fmla="*/ 564356 w 952517"/>
                <a:gd name="connsiteY51" fmla="*/ 138756 h 196088"/>
                <a:gd name="connsiteX52" fmla="*/ 557213 w 952517"/>
                <a:gd name="connsiteY52" fmla="*/ 141137 h 196088"/>
                <a:gd name="connsiteX53" fmla="*/ 540544 w 952517"/>
                <a:gd name="connsiteY53" fmla="*/ 143518 h 196088"/>
                <a:gd name="connsiteX54" fmla="*/ 526256 w 952517"/>
                <a:gd name="connsiteY54" fmla="*/ 143518 h 196088"/>
                <a:gd name="connsiteX55" fmla="*/ 516731 w 952517"/>
                <a:gd name="connsiteY55" fmla="*/ 141137 h 196088"/>
                <a:gd name="connsiteX56" fmla="*/ 490538 w 952517"/>
                <a:gd name="connsiteY56" fmla="*/ 150662 h 196088"/>
                <a:gd name="connsiteX57" fmla="*/ 478631 w 952517"/>
                <a:gd name="connsiteY57" fmla="*/ 153043 h 196088"/>
                <a:gd name="connsiteX58" fmla="*/ 464344 w 952517"/>
                <a:gd name="connsiteY58" fmla="*/ 157806 h 196088"/>
                <a:gd name="connsiteX59" fmla="*/ 440531 w 952517"/>
                <a:gd name="connsiteY59" fmla="*/ 162568 h 196088"/>
                <a:gd name="connsiteX60" fmla="*/ 433388 w 952517"/>
                <a:gd name="connsiteY60" fmla="*/ 167331 h 196088"/>
                <a:gd name="connsiteX61" fmla="*/ 414338 w 952517"/>
                <a:gd name="connsiteY61" fmla="*/ 172093 h 196088"/>
                <a:gd name="connsiteX62" fmla="*/ 404813 w 952517"/>
                <a:gd name="connsiteY62" fmla="*/ 176856 h 196088"/>
                <a:gd name="connsiteX63" fmla="*/ 395288 w 952517"/>
                <a:gd name="connsiteY63" fmla="*/ 179237 h 196088"/>
                <a:gd name="connsiteX64" fmla="*/ 385763 w 952517"/>
                <a:gd name="connsiteY64" fmla="*/ 183999 h 196088"/>
                <a:gd name="connsiteX65" fmla="*/ 364331 w 952517"/>
                <a:gd name="connsiteY65" fmla="*/ 186381 h 196088"/>
                <a:gd name="connsiteX66" fmla="*/ 342900 w 952517"/>
                <a:gd name="connsiteY66" fmla="*/ 186381 h 196088"/>
                <a:gd name="connsiteX67" fmla="*/ 297657 w 952517"/>
                <a:gd name="connsiteY67" fmla="*/ 181618 h 196088"/>
                <a:gd name="connsiteX68" fmla="*/ 219075 w 952517"/>
                <a:gd name="connsiteY68" fmla="*/ 193524 h 196088"/>
                <a:gd name="connsiteX69" fmla="*/ 211931 w 952517"/>
                <a:gd name="connsiteY69" fmla="*/ 188762 h 196088"/>
                <a:gd name="connsiteX70" fmla="*/ 66675 w 952517"/>
                <a:gd name="connsiteY70" fmla="*/ 191143 h 196088"/>
                <a:gd name="connsiteX71" fmla="*/ 50006 w 952517"/>
                <a:gd name="connsiteY71" fmla="*/ 193524 h 196088"/>
                <a:gd name="connsiteX72" fmla="*/ 0 w 952517"/>
                <a:gd name="connsiteY72" fmla="*/ 193525 h 196088"/>
                <a:gd name="connsiteX73" fmla="*/ 33338 w 952517"/>
                <a:gd name="connsiteY73" fmla="*/ 164949 h 196088"/>
                <a:gd name="connsiteX74" fmla="*/ 42863 w 952517"/>
                <a:gd name="connsiteY74" fmla="*/ 162568 h 196088"/>
                <a:gd name="connsiteX75" fmla="*/ 57150 w 952517"/>
                <a:gd name="connsiteY75" fmla="*/ 157806 h 196088"/>
                <a:gd name="connsiteX76" fmla="*/ 78581 w 952517"/>
                <a:gd name="connsiteY76" fmla="*/ 153043 h 196088"/>
                <a:gd name="connsiteX77" fmla="*/ 111919 w 952517"/>
                <a:gd name="connsiteY77" fmla="*/ 150662 h 196088"/>
                <a:gd name="connsiteX78" fmla="*/ 158131 w 952517"/>
                <a:gd name="connsiteY78" fmla="*/ 138160 h 196088"/>
                <a:gd name="connsiteX79" fmla="*/ 142875 w 952517"/>
                <a:gd name="connsiteY79" fmla="*/ 145899 h 196088"/>
                <a:gd name="connsiteX80" fmla="*/ 157163 w 952517"/>
                <a:gd name="connsiteY80" fmla="*/ 141137 h 196088"/>
                <a:gd name="connsiteX81" fmla="*/ 158131 w 952517"/>
                <a:gd name="connsiteY81" fmla="*/ 138160 h 196088"/>
                <a:gd name="connsiteX82" fmla="*/ 138114 w 952517"/>
                <a:gd name="connsiteY82" fmla="*/ 129231 h 196088"/>
                <a:gd name="connsiteX83" fmla="*/ 158131 w 952517"/>
                <a:gd name="connsiteY83" fmla="*/ 66152 h 196088"/>
                <a:gd name="connsiteX84" fmla="*/ 152400 w 952517"/>
                <a:gd name="connsiteY84" fmla="*/ 91131 h 196088"/>
                <a:gd name="connsiteX85" fmla="*/ 154781 w 952517"/>
                <a:gd name="connsiteY85" fmla="*/ 81606 h 196088"/>
                <a:gd name="connsiteX86" fmla="*/ 176213 w 952517"/>
                <a:gd name="connsiteY86" fmla="*/ 67318 h 196088"/>
                <a:gd name="connsiteX87" fmla="*/ 158131 w 952517"/>
                <a:gd name="connsiteY87" fmla="*/ 66152 h 196088"/>
                <a:gd name="connsiteX0" fmla="*/ 158131 w 955804"/>
                <a:gd name="connsiteY0" fmla="*/ 66152 h 196088"/>
                <a:gd name="connsiteX1" fmla="*/ 158131 w 955804"/>
                <a:gd name="connsiteY1" fmla="*/ 66152 h 196088"/>
                <a:gd name="connsiteX2" fmla="*/ 173831 w 955804"/>
                <a:gd name="connsiteY2" fmla="*/ 57793 h 196088"/>
                <a:gd name="connsiteX3" fmla="*/ 192881 w 955804"/>
                <a:gd name="connsiteY3" fmla="*/ 60174 h 196088"/>
                <a:gd name="connsiteX4" fmla="*/ 202406 w 955804"/>
                <a:gd name="connsiteY4" fmla="*/ 55412 h 196088"/>
                <a:gd name="connsiteX5" fmla="*/ 211931 w 955804"/>
                <a:gd name="connsiteY5" fmla="*/ 57793 h 196088"/>
                <a:gd name="connsiteX6" fmla="*/ 219075 w 955804"/>
                <a:gd name="connsiteY6" fmla="*/ 53031 h 196088"/>
                <a:gd name="connsiteX7" fmla="*/ 245269 w 955804"/>
                <a:gd name="connsiteY7" fmla="*/ 45887 h 196088"/>
                <a:gd name="connsiteX8" fmla="*/ 273844 w 955804"/>
                <a:gd name="connsiteY8" fmla="*/ 43506 h 196088"/>
                <a:gd name="connsiteX9" fmla="*/ 426244 w 955804"/>
                <a:gd name="connsiteY9" fmla="*/ 48268 h 196088"/>
                <a:gd name="connsiteX10" fmla="*/ 473869 w 955804"/>
                <a:gd name="connsiteY10" fmla="*/ 45887 h 196088"/>
                <a:gd name="connsiteX11" fmla="*/ 588169 w 955804"/>
                <a:gd name="connsiteY11" fmla="*/ 41124 h 196088"/>
                <a:gd name="connsiteX12" fmla="*/ 635595 w 955804"/>
                <a:gd name="connsiteY12" fmla="*/ 30384 h 196088"/>
                <a:gd name="connsiteX13" fmla="*/ 661988 w 955804"/>
                <a:gd name="connsiteY13" fmla="*/ 41124 h 196088"/>
                <a:gd name="connsiteX14" fmla="*/ 716756 w 955804"/>
                <a:gd name="connsiteY14" fmla="*/ 38743 h 196088"/>
                <a:gd name="connsiteX15" fmla="*/ 728663 w 955804"/>
                <a:gd name="connsiteY15" fmla="*/ 36362 h 196088"/>
                <a:gd name="connsiteX16" fmla="*/ 735806 w 955804"/>
                <a:gd name="connsiteY16" fmla="*/ 33981 h 196088"/>
                <a:gd name="connsiteX17" fmla="*/ 745331 w 955804"/>
                <a:gd name="connsiteY17" fmla="*/ 36362 h 196088"/>
                <a:gd name="connsiteX18" fmla="*/ 764381 w 955804"/>
                <a:gd name="connsiteY18" fmla="*/ 29218 h 196088"/>
                <a:gd name="connsiteX19" fmla="*/ 783431 w 955804"/>
                <a:gd name="connsiteY19" fmla="*/ 24456 h 196088"/>
                <a:gd name="connsiteX20" fmla="*/ 816769 w 955804"/>
                <a:gd name="connsiteY20" fmla="*/ 22074 h 196088"/>
                <a:gd name="connsiteX21" fmla="*/ 823913 w 955804"/>
                <a:gd name="connsiteY21" fmla="*/ 17312 h 196088"/>
                <a:gd name="connsiteX22" fmla="*/ 850106 w 955804"/>
                <a:gd name="connsiteY22" fmla="*/ 17312 h 196088"/>
                <a:gd name="connsiteX23" fmla="*/ 921544 w 955804"/>
                <a:gd name="connsiteY23" fmla="*/ 14931 h 196088"/>
                <a:gd name="connsiteX24" fmla="*/ 931069 w 955804"/>
                <a:gd name="connsiteY24" fmla="*/ 10168 h 196088"/>
                <a:gd name="connsiteX25" fmla="*/ 938213 w 955804"/>
                <a:gd name="connsiteY25" fmla="*/ 12549 h 196088"/>
                <a:gd name="connsiteX26" fmla="*/ 947640 w 955804"/>
                <a:gd name="connsiteY26" fmla="*/ 30384 h 196088"/>
                <a:gd name="connsiteX27" fmla="*/ 950219 w 955804"/>
                <a:gd name="connsiteY27" fmla="*/ 66152 h 196088"/>
                <a:gd name="connsiteX28" fmla="*/ 950219 w 955804"/>
                <a:gd name="connsiteY28" fmla="*/ 66152 h 196088"/>
                <a:gd name="connsiteX29" fmla="*/ 952500 w 955804"/>
                <a:gd name="connsiteY29" fmla="*/ 19693 h 196088"/>
                <a:gd name="connsiteX30" fmla="*/ 950119 w 955804"/>
                <a:gd name="connsiteY30" fmla="*/ 26837 h 196088"/>
                <a:gd name="connsiteX31" fmla="*/ 950220 w 955804"/>
                <a:gd name="connsiteY31" fmla="*/ 66152 h 196088"/>
                <a:gd name="connsiteX32" fmla="*/ 938313 w 955804"/>
                <a:gd name="connsiteY32" fmla="*/ 70914 h 196088"/>
                <a:gd name="connsiteX33" fmla="*/ 921544 w 955804"/>
                <a:gd name="connsiteY33" fmla="*/ 91131 h 196088"/>
                <a:gd name="connsiteX34" fmla="*/ 907256 w 955804"/>
                <a:gd name="connsiteY34" fmla="*/ 95893 h 196088"/>
                <a:gd name="connsiteX35" fmla="*/ 900113 w 955804"/>
                <a:gd name="connsiteY35" fmla="*/ 98274 h 196088"/>
                <a:gd name="connsiteX36" fmla="*/ 845344 w 955804"/>
                <a:gd name="connsiteY36" fmla="*/ 100656 h 196088"/>
                <a:gd name="connsiteX37" fmla="*/ 831056 w 955804"/>
                <a:gd name="connsiteY37" fmla="*/ 103037 h 196088"/>
                <a:gd name="connsiteX38" fmla="*/ 807244 w 955804"/>
                <a:gd name="connsiteY38" fmla="*/ 107799 h 196088"/>
                <a:gd name="connsiteX39" fmla="*/ 797719 w 955804"/>
                <a:gd name="connsiteY39" fmla="*/ 105418 h 196088"/>
                <a:gd name="connsiteX40" fmla="*/ 754856 w 955804"/>
                <a:gd name="connsiteY40" fmla="*/ 107799 h 196088"/>
                <a:gd name="connsiteX41" fmla="*/ 740569 w 955804"/>
                <a:gd name="connsiteY41" fmla="*/ 107799 h 196088"/>
                <a:gd name="connsiteX42" fmla="*/ 731044 w 955804"/>
                <a:gd name="connsiteY42" fmla="*/ 110181 h 196088"/>
                <a:gd name="connsiteX43" fmla="*/ 697706 w 955804"/>
                <a:gd name="connsiteY43" fmla="*/ 114943 h 196088"/>
                <a:gd name="connsiteX44" fmla="*/ 683419 w 955804"/>
                <a:gd name="connsiteY44" fmla="*/ 117324 h 196088"/>
                <a:gd name="connsiteX45" fmla="*/ 673894 w 955804"/>
                <a:gd name="connsiteY45" fmla="*/ 119706 h 196088"/>
                <a:gd name="connsiteX46" fmla="*/ 661988 w 955804"/>
                <a:gd name="connsiteY46" fmla="*/ 124468 h 196088"/>
                <a:gd name="connsiteX47" fmla="*/ 654844 w 955804"/>
                <a:gd name="connsiteY47" fmla="*/ 129231 h 196088"/>
                <a:gd name="connsiteX48" fmla="*/ 640556 w 955804"/>
                <a:gd name="connsiteY48" fmla="*/ 131612 h 196088"/>
                <a:gd name="connsiteX49" fmla="*/ 631031 w 955804"/>
                <a:gd name="connsiteY49" fmla="*/ 136374 h 196088"/>
                <a:gd name="connsiteX50" fmla="*/ 592931 w 955804"/>
                <a:gd name="connsiteY50" fmla="*/ 133993 h 196088"/>
                <a:gd name="connsiteX51" fmla="*/ 564356 w 955804"/>
                <a:gd name="connsiteY51" fmla="*/ 138756 h 196088"/>
                <a:gd name="connsiteX52" fmla="*/ 557213 w 955804"/>
                <a:gd name="connsiteY52" fmla="*/ 141137 h 196088"/>
                <a:gd name="connsiteX53" fmla="*/ 540544 w 955804"/>
                <a:gd name="connsiteY53" fmla="*/ 143518 h 196088"/>
                <a:gd name="connsiteX54" fmla="*/ 526256 w 955804"/>
                <a:gd name="connsiteY54" fmla="*/ 143518 h 196088"/>
                <a:gd name="connsiteX55" fmla="*/ 516731 w 955804"/>
                <a:gd name="connsiteY55" fmla="*/ 141137 h 196088"/>
                <a:gd name="connsiteX56" fmla="*/ 490538 w 955804"/>
                <a:gd name="connsiteY56" fmla="*/ 150662 h 196088"/>
                <a:gd name="connsiteX57" fmla="*/ 478631 w 955804"/>
                <a:gd name="connsiteY57" fmla="*/ 153043 h 196088"/>
                <a:gd name="connsiteX58" fmla="*/ 464344 w 955804"/>
                <a:gd name="connsiteY58" fmla="*/ 157806 h 196088"/>
                <a:gd name="connsiteX59" fmla="*/ 440531 w 955804"/>
                <a:gd name="connsiteY59" fmla="*/ 162568 h 196088"/>
                <a:gd name="connsiteX60" fmla="*/ 433388 w 955804"/>
                <a:gd name="connsiteY60" fmla="*/ 167331 h 196088"/>
                <a:gd name="connsiteX61" fmla="*/ 414338 w 955804"/>
                <a:gd name="connsiteY61" fmla="*/ 172093 h 196088"/>
                <a:gd name="connsiteX62" fmla="*/ 404813 w 955804"/>
                <a:gd name="connsiteY62" fmla="*/ 176856 h 196088"/>
                <a:gd name="connsiteX63" fmla="*/ 395288 w 955804"/>
                <a:gd name="connsiteY63" fmla="*/ 179237 h 196088"/>
                <a:gd name="connsiteX64" fmla="*/ 385763 w 955804"/>
                <a:gd name="connsiteY64" fmla="*/ 183999 h 196088"/>
                <a:gd name="connsiteX65" fmla="*/ 364331 w 955804"/>
                <a:gd name="connsiteY65" fmla="*/ 186381 h 196088"/>
                <a:gd name="connsiteX66" fmla="*/ 342900 w 955804"/>
                <a:gd name="connsiteY66" fmla="*/ 186381 h 196088"/>
                <a:gd name="connsiteX67" fmla="*/ 297657 w 955804"/>
                <a:gd name="connsiteY67" fmla="*/ 181618 h 196088"/>
                <a:gd name="connsiteX68" fmla="*/ 219075 w 955804"/>
                <a:gd name="connsiteY68" fmla="*/ 193524 h 196088"/>
                <a:gd name="connsiteX69" fmla="*/ 211931 w 955804"/>
                <a:gd name="connsiteY69" fmla="*/ 188762 h 196088"/>
                <a:gd name="connsiteX70" fmla="*/ 66675 w 955804"/>
                <a:gd name="connsiteY70" fmla="*/ 191143 h 196088"/>
                <a:gd name="connsiteX71" fmla="*/ 50006 w 955804"/>
                <a:gd name="connsiteY71" fmla="*/ 193524 h 196088"/>
                <a:gd name="connsiteX72" fmla="*/ 0 w 955804"/>
                <a:gd name="connsiteY72" fmla="*/ 193525 h 196088"/>
                <a:gd name="connsiteX73" fmla="*/ 33338 w 955804"/>
                <a:gd name="connsiteY73" fmla="*/ 164949 h 196088"/>
                <a:gd name="connsiteX74" fmla="*/ 42863 w 955804"/>
                <a:gd name="connsiteY74" fmla="*/ 162568 h 196088"/>
                <a:gd name="connsiteX75" fmla="*/ 57150 w 955804"/>
                <a:gd name="connsiteY75" fmla="*/ 157806 h 196088"/>
                <a:gd name="connsiteX76" fmla="*/ 78581 w 955804"/>
                <a:gd name="connsiteY76" fmla="*/ 153043 h 196088"/>
                <a:gd name="connsiteX77" fmla="*/ 111919 w 955804"/>
                <a:gd name="connsiteY77" fmla="*/ 150662 h 196088"/>
                <a:gd name="connsiteX78" fmla="*/ 158131 w 955804"/>
                <a:gd name="connsiteY78" fmla="*/ 138160 h 196088"/>
                <a:gd name="connsiteX79" fmla="*/ 142875 w 955804"/>
                <a:gd name="connsiteY79" fmla="*/ 145899 h 196088"/>
                <a:gd name="connsiteX80" fmla="*/ 157163 w 955804"/>
                <a:gd name="connsiteY80" fmla="*/ 141137 h 196088"/>
                <a:gd name="connsiteX81" fmla="*/ 158131 w 955804"/>
                <a:gd name="connsiteY81" fmla="*/ 138160 h 196088"/>
                <a:gd name="connsiteX82" fmla="*/ 138114 w 955804"/>
                <a:gd name="connsiteY82" fmla="*/ 129231 h 196088"/>
                <a:gd name="connsiteX83" fmla="*/ 158131 w 955804"/>
                <a:gd name="connsiteY83" fmla="*/ 66152 h 196088"/>
                <a:gd name="connsiteX84" fmla="*/ 152400 w 955804"/>
                <a:gd name="connsiteY84" fmla="*/ 91131 h 196088"/>
                <a:gd name="connsiteX85" fmla="*/ 154781 w 955804"/>
                <a:gd name="connsiteY85" fmla="*/ 81606 h 196088"/>
                <a:gd name="connsiteX86" fmla="*/ 176213 w 955804"/>
                <a:gd name="connsiteY86" fmla="*/ 67318 h 196088"/>
                <a:gd name="connsiteX87" fmla="*/ 158131 w 955804"/>
                <a:gd name="connsiteY87" fmla="*/ 66152 h 196088"/>
                <a:gd name="connsiteX0" fmla="*/ 158131 w 955804"/>
                <a:gd name="connsiteY0" fmla="*/ 66152 h 196088"/>
                <a:gd name="connsiteX1" fmla="*/ 158131 w 955804"/>
                <a:gd name="connsiteY1" fmla="*/ 66152 h 196088"/>
                <a:gd name="connsiteX2" fmla="*/ 173831 w 955804"/>
                <a:gd name="connsiteY2" fmla="*/ 57793 h 196088"/>
                <a:gd name="connsiteX3" fmla="*/ 192881 w 955804"/>
                <a:gd name="connsiteY3" fmla="*/ 60174 h 196088"/>
                <a:gd name="connsiteX4" fmla="*/ 202406 w 955804"/>
                <a:gd name="connsiteY4" fmla="*/ 55412 h 196088"/>
                <a:gd name="connsiteX5" fmla="*/ 211931 w 955804"/>
                <a:gd name="connsiteY5" fmla="*/ 57793 h 196088"/>
                <a:gd name="connsiteX6" fmla="*/ 219075 w 955804"/>
                <a:gd name="connsiteY6" fmla="*/ 53031 h 196088"/>
                <a:gd name="connsiteX7" fmla="*/ 245269 w 955804"/>
                <a:gd name="connsiteY7" fmla="*/ 45887 h 196088"/>
                <a:gd name="connsiteX8" fmla="*/ 273844 w 955804"/>
                <a:gd name="connsiteY8" fmla="*/ 43506 h 196088"/>
                <a:gd name="connsiteX9" fmla="*/ 426244 w 955804"/>
                <a:gd name="connsiteY9" fmla="*/ 48268 h 196088"/>
                <a:gd name="connsiteX10" fmla="*/ 473869 w 955804"/>
                <a:gd name="connsiteY10" fmla="*/ 45887 h 196088"/>
                <a:gd name="connsiteX11" fmla="*/ 588169 w 955804"/>
                <a:gd name="connsiteY11" fmla="*/ 41124 h 196088"/>
                <a:gd name="connsiteX12" fmla="*/ 635595 w 955804"/>
                <a:gd name="connsiteY12" fmla="*/ 30384 h 196088"/>
                <a:gd name="connsiteX13" fmla="*/ 661988 w 955804"/>
                <a:gd name="connsiteY13" fmla="*/ 41124 h 196088"/>
                <a:gd name="connsiteX14" fmla="*/ 716756 w 955804"/>
                <a:gd name="connsiteY14" fmla="*/ 38743 h 196088"/>
                <a:gd name="connsiteX15" fmla="*/ 728663 w 955804"/>
                <a:gd name="connsiteY15" fmla="*/ 36362 h 196088"/>
                <a:gd name="connsiteX16" fmla="*/ 735806 w 955804"/>
                <a:gd name="connsiteY16" fmla="*/ 33981 h 196088"/>
                <a:gd name="connsiteX17" fmla="*/ 745331 w 955804"/>
                <a:gd name="connsiteY17" fmla="*/ 36362 h 196088"/>
                <a:gd name="connsiteX18" fmla="*/ 764381 w 955804"/>
                <a:gd name="connsiteY18" fmla="*/ 29218 h 196088"/>
                <a:gd name="connsiteX19" fmla="*/ 783431 w 955804"/>
                <a:gd name="connsiteY19" fmla="*/ 24456 h 196088"/>
                <a:gd name="connsiteX20" fmla="*/ 816769 w 955804"/>
                <a:gd name="connsiteY20" fmla="*/ 22074 h 196088"/>
                <a:gd name="connsiteX21" fmla="*/ 823913 w 955804"/>
                <a:gd name="connsiteY21" fmla="*/ 17312 h 196088"/>
                <a:gd name="connsiteX22" fmla="*/ 850106 w 955804"/>
                <a:gd name="connsiteY22" fmla="*/ 17312 h 196088"/>
                <a:gd name="connsiteX23" fmla="*/ 921544 w 955804"/>
                <a:gd name="connsiteY23" fmla="*/ 14931 h 196088"/>
                <a:gd name="connsiteX24" fmla="*/ 931069 w 955804"/>
                <a:gd name="connsiteY24" fmla="*/ 10168 h 196088"/>
                <a:gd name="connsiteX25" fmla="*/ 938213 w 955804"/>
                <a:gd name="connsiteY25" fmla="*/ 12549 h 196088"/>
                <a:gd name="connsiteX26" fmla="*/ 947640 w 955804"/>
                <a:gd name="connsiteY26" fmla="*/ 30384 h 196088"/>
                <a:gd name="connsiteX27" fmla="*/ 950219 w 955804"/>
                <a:gd name="connsiteY27" fmla="*/ 66152 h 196088"/>
                <a:gd name="connsiteX28" fmla="*/ 950219 w 955804"/>
                <a:gd name="connsiteY28" fmla="*/ 66152 h 196088"/>
                <a:gd name="connsiteX29" fmla="*/ 952500 w 955804"/>
                <a:gd name="connsiteY29" fmla="*/ 19693 h 196088"/>
                <a:gd name="connsiteX30" fmla="*/ 950119 w 955804"/>
                <a:gd name="connsiteY30" fmla="*/ 26837 h 196088"/>
                <a:gd name="connsiteX31" fmla="*/ 950220 w 955804"/>
                <a:gd name="connsiteY31" fmla="*/ 66152 h 196088"/>
                <a:gd name="connsiteX32" fmla="*/ 938313 w 955804"/>
                <a:gd name="connsiteY32" fmla="*/ 70914 h 196088"/>
                <a:gd name="connsiteX33" fmla="*/ 921544 w 955804"/>
                <a:gd name="connsiteY33" fmla="*/ 91131 h 196088"/>
                <a:gd name="connsiteX34" fmla="*/ 907256 w 955804"/>
                <a:gd name="connsiteY34" fmla="*/ 95893 h 196088"/>
                <a:gd name="connsiteX35" fmla="*/ 900113 w 955804"/>
                <a:gd name="connsiteY35" fmla="*/ 98274 h 196088"/>
                <a:gd name="connsiteX36" fmla="*/ 845344 w 955804"/>
                <a:gd name="connsiteY36" fmla="*/ 100656 h 196088"/>
                <a:gd name="connsiteX37" fmla="*/ 831056 w 955804"/>
                <a:gd name="connsiteY37" fmla="*/ 103037 h 196088"/>
                <a:gd name="connsiteX38" fmla="*/ 807244 w 955804"/>
                <a:gd name="connsiteY38" fmla="*/ 107799 h 196088"/>
                <a:gd name="connsiteX39" fmla="*/ 797719 w 955804"/>
                <a:gd name="connsiteY39" fmla="*/ 105418 h 196088"/>
                <a:gd name="connsiteX40" fmla="*/ 754856 w 955804"/>
                <a:gd name="connsiteY40" fmla="*/ 107799 h 196088"/>
                <a:gd name="connsiteX41" fmla="*/ 740569 w 955804"/>
                <a:gd name="connsiteY41" fmla="*/ 107799 h 196088"/>
                <a:gd name="connsiteX42" fmla="*/ 731044 w 955804"/>
                <a:gd name="connsiteY42" fmla="*/ 110181 h 196088"/>
                <a:gd name="connsiteX43" fmla="*/ 697706 w 955804"/>
                <a:gd name="connsiteY43" fmla="*/ 114943 h 196088"/>
                <a:gd name="connsiteX44" fmla="*/ 683419 w 955804"/>
                <a:gd name="connsiteY44" fmla="*/ 117324 h 196088"/>
                <a:gd name="connsiteX45" fmla="*/ 673894 w 955804"/>
                <a:gd name="connsiteY45" fmla="*/ 119706 h 196088"/>
                <a:gd name="connsiteX46" fmla="*/ 661988 w 955804"/>
                <a:gd name="connsiteY46" fmla="*/ 124468 h 196088"/>
                <a:gd name="connsiteX47" fmla="*/ 654844 w 955804"/>
                <a:gd name="connsiteY47" fmla="*/ 129231 h 196088"/>
                <a:gd name="connsiteX48" fmla="*/ 640556 w 955804"/>
                <a:gd name="connsiteY48" fmla="*/ 131612 h 196088"/>
                <a:gd name="connsiteX49" fmla="*/ 631031 w 955804"/>
                <a:gd name="connsiteY49" fmla="*/ 136374 h 196088"/>
                <a:gd name="connsiteX50" fmla="*/ 592931 w 955804"/>
                <a:gd name="connsiteY50" fmla="*/ 133993 h 196088"/>
                <a:gd name="connsiteX51" fmla="*/ 564356 w 955804"/>
                <a:gd name="connsiteY51" fmla="*/ 138756 h 196088"/>
                <a:gd name="connsiteX52" fmla="*/ 557213 w 955804"/>
                <a:gd name="connsiteY52" fmla="*/ 141137 h 196088"/>
                <a:gd name="connsiteX53" fmla="*/ 540544 w 955804"/>
                <a:gd name="connsiteY53" fmla="*/ 143518 h 196088"/>
                <a:gd name="connsiteX54" fmla="*/ 526256 w 955804"/>
                <a:gd name="connsiteY54" fmla="*/ 143518 h 196088"/>
                <a:gd name="connsiteX55" fmla="*/ 516731 w 955804"/>
                <a:gd name="connsiteY55" fmla="*/ 141137 h 196088"/>
                <a:gd name="connsiteX56" fmla="*/ 490538 w 955804"/>
                <a:gd name="connsiteY56" fmla="*/ 150662 h 196088"/>
                <a:gd name="connsiteX57" fmla="*/ 478631 w 955804"/>
                <a:gd name="connsiteY57" fmla="*/ 153043 h 196088"/>
                <a:gd name="connsiteX58" fmla="*/ 464344 w 955804"/>
                <a:gd name="connsiteY58" fmla="*/ 157806 h 196088"/>
                <a:gd name="connsiteX59" fmla="*/ 440531 w 955804"/>
                <a:gd name="connsiteY59" fmla="*/ 162568 h 196088"/>
                <a:gd name="connsiteX60" fmla="*/ 433388 w 955804"/>
                <a:gd name="connsiteY60" fmla="*/ 167331 h 196088"/>
                <a:gd name="connsiteX61" fmla="*/ 414338 w 955804"/>
                <a:gd name="connsiteY61" fmla="*/ 172093 h 196088"/>
                <a:gd name="connsiteX62" fmla="*/ 404813 w 955804"/>
                <a:gd name="connsiteY62" fmla="*/ 176856 h 196088"/>
                <a:gd name="connsiteX63" fmla="*/ 395288 w 955804"/>
                <a:gd name="connsiteY63" fmla="*/ 179237 h 196088"/>
                <a:gd name="connsiteX64" fmla="*/ 385763 w 955804"/>
                <a:gd name="connsiteY64" fmla="*/ 183999 h 196088"/>
                <a:gd name="connsiteX65" fmla="*/ 364331 w 955804"/>
                <a:gd name="connsiteY65" fmla="*/ 186381 h 196088"/>
                <a:gd name="connsiteX66" fmla="*/ 342900 w 955804"/>
                <a:gd name="connsiteY66" fmla="*/ 186381 h 196088"/>
                <a:gd name="connsiteX67" fmla="*/ 297657 w 955804"/>
                <a:gd name="connsiteY67" fmla="*/ 181618 h 196088"/>
                <a:gd name="connsiteX68" fmla="*/ 219075 w 955804"/>
                <a:gd name="connsiteY68" fmla="*/ 193524 h 196088"/>
                <a:gd name="connsiteX69" fmla="*/ 211931 w 955804"/>
                <a:gd name="connsiteY69" fmla="*/ 188762 h 196088"/>
                <a:gd name="connsiteX70" fmla="*/ 66675 w 955804"/>
                <a:gd name="connsiteY70" fmla="*/ 191143 h 196088"/>
                <a:gd name="connsiteX71" fmla="*/ 50006 w 955804"/>
                <a:gd name="connsiteY71" fmla="*/ 193524 h 196088"/>
                <a:gd name="connsiteX72" fmla="*/ 0 w 955804"/>
                <a:gd name="connsiteY72" fmla="*/ 193525 h 196088"/>
                <a:gd name="connsiteX73" fmla="*/ 33338 w 955804"/>
                <a:gd name="connsiteY73" fmla="*/ 164949 h 196088"/>
                <a:gd name="connsiteX74" fmla="*/ 42863 w 955804"/>
                <a:gd name="connsiteY74" fmla="*/ 162568 h 196088"/>
                <a:gd name="connsiteX75" fmla="*/ 57150 w 955804"/>
                <a:gd name="connsiteY75" fmla="*/ 157806 h 196088"/>
                <a:gd name="connsiteX76" fmla="*/ 78581 w 955804"/>
                <a:gd name="connsiteY76" fmla="*/ 153043 h 196088"/>
                <a:gd name="connsiteX77" fmla="*/ 111919 w 955804"/>
                <a:gd name="connsiteY77" fmla="*/ 150662 h 196088"/>
                <a:gd name="connsiteX78" fmla="*/ 158131 w 955804"/>
                <a:gd name="connsiteY78" fmla="*/ 138160 h 196088"/>
                <a:gd name="connsiteX79" fmla="*/ 123825 w 955804"/>
                <a:gd name="connsiteY79" fmla="*/ 143518 h 196088"/>
                <a:gd name="connsiteX80" fmla="*/ 157163 w 955804"/>
                <a:gd name="connsiteY80" fmla="*/ 141137 h 196088"/>
                <a:gd name="connsiteX81" fmla="*/ 158131 w 955804"/>
                <a:gd name="connsiteY81" fmla="*/ 138160 h 196088"/>
                <a:gd name="connsiteX82" fmla="*/ 138114 w 955804"/>
                <a:gd name="connsiteY82" fmla="*/ 129231 h 196088"/>
                <a:gd name="connsiteX83" fmla="*/ 158131 w 955804"/>
                <a:gd name="connsiteY83" fmla="*/ 66152 h 196088"/>
                <a:gd name="connsiteX84" fmla="*/ 152400 w 955804"/>
                <a:gd name="connsiteY84" fmla="*/ 91131 h 196088"/>
                <a:gd name="connsiteX85" fmla="*/ 154781 w 955804"/>
                <a:gd name="connsiteY85" fmla="*/ 81606 h 196088"/>
                <a:gd name="connsiteX86" fmla="*/ 176213 w 955804"/>
                <a:gd name="connsiteY86" fmla="*/ 67318 h 196088"/>
                <a:gd name="connsiteX87" fmla="*/ 158131 w 955804"/>
                <a:gd name="connsiteY87" fmla="*/ 66152 h 196088"/>
                <a:gd name="connsiteX0" fmla="*/ 158131 w 955804"/>
                <a:gd name="connsiteY0" fmla="*/ 66152 h 196088"/>
                <a:gd name="connsiteX1" fmla="*/ 158131 w 955804"/>
                <a:gd name="connsiteY1" fmla="*/ 66152 h 196088"/>
                <a:gd name="connsiteX2" fmla="*/ 173831 w 955804"/>
                <a:gd name="connsiteY2" fmla="*/ 57793 h 196088"/>
                <a:gd name="connsiteX3" fmla="*/ 192881 w 955804"/>
                <a:gd name="connsiteY3" fmla="*/ 60174 h 196088"/>
                <a:gd name="connsiteX4" fmla="*/ 202406 w 955804"/>
                <a:gd name="connsiteY4" fmla="*/ 55412 h 196088"/>
                <a:gd name="connsiteX5" fmla="*/ 211931 w 955804"/>
                <a:gd name="connsiteY5" fmla="*/ 57793 h 196088"/>
                <a:gd name="connsiteX6" fmla="*/ 219075 w 955804"/>
                <a:gd name="connsiteY6" fmla="*/ 53031 h 196088"/>
                <a:gd name="connsiteX7" fmla="*/ 245269 w 955804"/>
                <a:gd name="connsiteY7" fmla="*/ 45887 h 196088"/>
                <a:gd name="connsiteX8" fmla="*/ 273844 w 955804"/>
                <a:gd name="connsiteY8" fmla="*/ 43506 h 196088"/>
                <a:gd name="connsiteX9" fmla="*/ 426244 w 955804"/>
                <a:gd name="connsiteY9" fmla="*/ 48268 h 196088"/>
                <a:gd name="connsiteX10" fmla="*/ 473869 w 955804"/>
                <a:gd name="connsiteY10" fmla="*/ 45887 h 196088"/>
                <a:gd name="connsiteX11" fmla="*/ 588169 w 955804"/>
                <a:gd name="connsiteY11" fmla="*/ 41124 h 196088"/>
                <a:gd name="connsiteX12" fmla="*/ 635595 w 955804"/>
                <a:gd name="connsiteY12" fmla="*/ 30384 h 196088"/>
                <a:gd name="connsiteX13" fmla="*/ 661988 w 955804"/>
                <a:gd name="connsiteY13" fmla="*/ 41124 h 196088"/>
                <a:gd name="connsiteX14" fmla="*/ 716756 w 955804"/>
                <a:gd name="connsiteY14" fmla="*/ 38743 h 196088"/>
                <a:gd name="connsiteX15" fmla="*/ 728663 w 955804"/>
                <a:gd name="connsiteY15" fmla="*/ 36362 h 196088"/>
                <a:gd name="connsiteX16" fmla="*/ 735806 w 955804"/>
                <a:gd name="connsiteY16" fmla="*/ 33981 h 196088"/>
                <a:gd name="connsiteX17" fmla="*/ 745331 w 955804"/>
                <a:gd name="connsiteY17" fmla="*/ 36362 h 196088"/>
                <a:gd name="connsiteX18" fmla="*/ 764381 w 955804"/>
                <a:gd name="connsiteY18" fmla="*/ 29218 h 196088"/>
                <a:gd name="connsiteX19" fmla="*/ 783431 w 955804"/>
                <a:gd name="connsiteY19" fmla="*/ 24456 h 196088"/>
                <a:gd name="connsiteX20" fmla="*/ 816769 w 955804"/>
                <a:gd name="connsiteY20" fmla="*/ 22074 h 196088"/>
                <a:gd name="connsiteX21" fmla="*/ 823913 w 955804"/>
                <a:gd name="connsiteY21" fmla="*/ 17312 h 196088"/>
                <a:gd name="connsiteX22" fmla="*/ 850106 w 955804"/>
                <a:gd name="connsiteY22" fmla="*/ 17312 h 196088"/>
                <a:gd name="connsiteX23" fmla="*/ 921544 w 955804"/>
                <a:gd name="connsiteY23" fmla="*/ 14931 h 196088"/>
                <a:gd name="connsiteX24" fmla="*/ 931069 w 955804"/>
                <a:gd name="connsiteY24" fmla="*/ 10168 h 196088"/>
                <a:gd name="connsiteX25" fmla="*/ 938213 w 955804"/>
                <a:gd name="connsiteY25" fmla="*/ 12549 h 196088"/>
                <a:gd name="connsiteX26" fmla="*/ 947640 w 955804"/>
                <a:gd name="connsiteY26" fmla="*/ 30384 h 196088"/>
                <a:gd name="connsiteX27" fmla="*/ 950219 w 955804"/>
                <a:gd name="connsiteY27" fmla="*/ 66152 h 196088"/>
                <a:gd name="connsiteX28" fmla="*/ 950219 w 955804"/>
                <a:gd name="connsiteY28" fmla="*/ 66152 h 196088"/>
                <a:gd name="connsiteX29" fmla="*/ 952500 w 955804"/>
                <a:gd name="connsiteY29" fmla="*/ 19693 h 196088"/>
                <a:gd name="connsiteX30" fmla="*/ 950119 w 955804"/>
                <a:gd name="connsiteY30" fmla="*/ 26837 h 196088"/>
                <a:gd name="connsiteX31" fmla="*/ 950220 w 955804"/>
                <a:gd name="connsiteY31" fmla="*/ 66152 h 196088"/>
                <a:gd name="connsiteX32" fmla="*/ 938313 w 955804"/>
                <a:gd name="connsiteY32" fmla="*/ 70914 h 196088"/>
                <a:gd name="connsiteX33" fmla="*/ 921544 w 955804"/>
                <a:gd name="connsiteY33" fmla="*/ 91131 h 196088"/>
                <a:gd name="connsiteX34" fmla="*/ 907256 w 955804"/>
                <a:gd name="connsiteY34" fmla="*/ 95893 h 196088"/>
                <a:gd name="connsiteX35" fmla="*/ 900113 w 955804"/>
                <a:gd name="connsiteY35" fmla="*/ 98274 h 196088"/>
                <a:gd name="connsiteX36" fmla="*/ 845344 w 955804"/>
                <a:gd name="connsiteY36" fmla="*/ 100656 h 196088"/>
                <a:gd name="connsiteX37" fmla="*/ 831056 w 955804"/>
                <a:gd name="connsiteY37" fmla="*/ 103037 h 196088"/>
                <a:gd name="connsiteX38" fmla="*/ 807244 w 955804"/>
                <a:gd name="connsiteY38" fmla="*/ 107799 h 196088"/>
                <a:gd name="connsiteX39" fmla="*/ 797719 w 955804"/>
                <a:gd name="connsiteY39" fmla="*/ 105418 h 196088"/>
                <a:gd name="connsiteX40" fmla="*/ 754856 w 955804"/>
                <a:gd name="connsiteY40" fmla="*/ 107799 h 196088"/>
                <a:gd name="connsiteX41" fmla="*/ 740569 w 955804"/>
                <a:gd name="connsiteY41" fmla="*/ 107799 h 196088"/>
                <a:gd name="connsiteX42" fmla="*/ 731044 w 955804"/>
                <a:gd name="connsiteY42" fmla="*/ 110181 h 196088"/>
                <a:gd name="connsiteX43" fmla="*/ 697706 w 955804"/>
                <a:gd name="connsiteY43" fmla="*/ 114943 h 196088"/>
                <a:gd name="connsiteX44" fmla="*/ 683419 w 955804"/>
                <a:gd name="connsiteY44" fmla="*/ 117324 h 196088"/>
                <a:gd name="connsiteX45" fmla="*/ 673894 w 955804"/>
                <a:gd name="connsiteY45" fmla="*/ 119706 h 196088"/>
                <a:gd name="connsiteX46" fmla="*/ 661988 w 955804"/>
                <a:gd name="connsiteY46" fmla="*/ 124468 h 196088"/>
                <a:gd name="connsiteX47" fmla="*/ 654844 w 955804"/>
                <a:gd name="connsiteY47" fmla="*/ 129231 h 196088"/>
                <a:gd name="connsiteX48" fmla="*/ 640556 w 955804"/>
                <a:gd name="connsiteY48" fmla="*/ 131612 h 196088"/>
                <a:gd name="connsiteX49" fmla="*/ 631031 w 955804"/>
                <a:gd name="connsiteY49" fmla="*/ 136374 h 196088"/>
                <a:gd name="connsiteX50" fmla="*/ 592931 w 955804"/>
                <a:gd name="connsiteY50" fmla="*/ 133993 h 196088"/>
                <a:gd name="connsiteX51" fmla="*/ 564356 w 955804"/>
                <a:gd name="connsiteY51" fmla="*/ 138756 h 196088"/>
                <a:gd name="connsiteX52" fmla="*/ 557213 w 955804"/>
                <a:gd name="connsiteY52" fmla="*/ 141137 h 196088"/>
                <a:gd name="connsiteX53" fmla="*/ 540544 w 955804"/>
                <a:gd name="connsiteY53" fmla="*/ 143518 h 196088"/>
                <a:gd name="connsiteX54" fmla="*/ 526256 w 955804"/>
                <a:gd name="connsiteY54" fmla="*/ 143518 h 196088"/>
                <a:gd name="connsiteX55" fmla="*/ 516731 w 955804"/>
                <a:gd name="connsiteY55" fmla="*/ 141137 h 196088"/>
                <a:gd name="connsiteX56" fmla="*/ 490538 w 955804"/>
                <a:gd name="connsiteY56" fmla="*/ 150662 h 196088"/>
                <a:gd name="connsiteX57" fmla="*/ 478631 w 955804"/>
                <a:gd name="connsiteY57" fmla="*/ 153043 h 196088"/>
                <a:gd name="connsiteX58" fmla="*/ 464344 w 955804"/>
                <a:gd name="connsiteY58" fmla="*/ 157806 h 196088"/>
                <a:gd name="connsiteX59" fmla="*/ 440531 w 955804"/>
                <a:gd name="connsiteY59" fmla="*/ 162568 h 196088"/>
                <a:gd name="connsiteX60" fmla="*/ 433388 w 955804"/>
                <a:gd name="connsiteY60" fmla="*/ 167331 h 196088"/>
                <a:gd name="connsiteX61" fmla="*/ 414338 w 955804"/>
                <a:gd name="connsiteY61" fmla="*/ 172093 h 196088"/>
                <a:gd name="connsiteX62" fmla="*/ 404813 w 955804"/>
                <a:gd name="connsiteY62" fmla="*/ 176856 h 196088"/>
                <a:gd name="connsiteX63" fmla="*/ 395288 w 955804"/>
                <a:gd name="connsiteY63" fmla="*/ 179237 h 196088"/>
                <a:gd name="connsiteX64" fmla="*/ 385763 w 955804"/>
                <a:gd name="connsiteY64" fmla="*/ 183999 h 196088"/>
                <a:gd name="connsiteX65" fmla="*/ 364331 w 955804"/>
                <a:gd name="connsiteY65" fmla="*/ 186381 h 196088"/>
                <a:gd name="connsiteX66" fmla="*/ 342900 w 955804"/>
                <a:gd name="connsiteY66" fmla="*/ 186381 h 196088"/>
                <a:gd name="connsiteX67" fmla="*/ 297657 w 955804"/>
                <a:gd name="connsiteY67" fmla="*/ 181618 h 196088"/>
                <a:gd name="connsiteX68" fmla="*/ 219075 w 955804"/>
                <a:gd name="connsiteY68" fmla="*/ 193524 h 196088"/>
                <a:gd name="connsiteX69" fmla="*/ 211931 w 955804"/>
                <a:gd name="connsiteY69" fmla="*/ 188762 h 196088"/>
                <a:gd name="connsiteX70" fmla="*/ 66675 w 955804"/>
                <a:gd name="connsiteY70" fmla="*/ 191143 h 196088"/>
                <a:gd name="connsiteX71" fmla="*/ 50006 w 955804"/>
                <a:gd name="connsiteY71" fmla="*/ 193524 h 196088"/>
                <a:gd name="connsiteX72" fmla="*/ 0 w 955804"/>
                <a:gd name="connsiteY72" fmla="*/ 193525 h 196088"/>
                <a:gd name="connsiteX73" fmla="*/ 33338 w 955804"/>
                <a:gd name="connsiteY73" fmla="*/ 164949 h 196088"/>
                <a:gd name="connsiteX74" fmla="*/ 42863 w 955804"/>
                <a:gd name="connsiteY74" fmla="*/ 162568 h 196088"/>
                <a:gd name="connsiteX75" fmla="*/ 57150 w 955804"/>
                <a:gd name="connsiteY75" fmla="*/ 157806 h 196088"/>
                <a:gd name="connsiteX76" fmla="*/ 78581 w 955804"/>
                <a:gd name="connsiteY76" fmla="*/ 153043 h 196088"/>
                <a:gd name="connsiteX77" fmla="*/ 111919 w 955804"/>
                <a:gd name="connsiteY77" fmla="*/ 150662 h 196088"/>
                <a:gd name="connsiteX78" fmla="*/ 158131 w 955804"/>
                <a:gd name="connsiteY78" fmla="*/ 138160 h 196088"/>
                <a:gd name="connsiteX79" fmla="*/ 123825 w 955804"/>
                <a:gd name="connsiteY79" fmla="*/ 143518 h 196088"/>
                <a:gd name="connsiteX80" fmla="*/ 157163 w 955804"/>
                <a:gd name="connsiteY80" fmla="*/ 141137 h 196088"/>
                <a:gd name="connsiteX81" fmla="*/ 139081 w 955804"/>
                <a:gd name="connsiteY81" fmla="*/ 138160 h 196088"/>
                <a:gd name="connsiteX82" fmla="*/ 138114 w 955804"/>
                <a:gd name="connsiteY82" fmla="*/ 129231 h 196088"/>
                <a:gd name="connsiteX83" fmla="*/ 158131 w 955804"/>
                <a:gd name="connsiteY83" fmla="*/ 66152 h 196088"/>
                <a:gd name="connsiteX84" fmla="*/ 152400 w 955804"/>
                <a:gd name="connsiteY84" fmla="*/ 91131 h 196088"/>
                <a:gd name="connsiteX85" fmla="*/ 154781 w 955804"/>
                <a:gd name="connsiteY85" fmla="*/ 81606 h 196088"/>
                <a:gd name="connsiteX86" fmla="*/ 176213 w 955804"/>
                <a:gd name="connsiteY86" fmla="*/ 67318 h 196088"/>
                <a:gd name="connsiteX87" fmla="*/ 158131 w 955804"/>
                <a:gd name="connsiteY87" fmla="*/ 66152 h 196088"/>
                <a:gd name="connsiteX0" fmla="*/ 158131 w 955804"/>
                <a:gd name="connsiteY0" fmla="*/ 66152 h 196088"/>
                <a:gd name="connsiteX1" fmla="*/ 158131 w 955804"/>
                <a:gd name="connsiteY1" fmla="*/ 66152 h 196088"/>
                <a:gd name="connsiteX2" fmla="*/ 173831 w 955804"/>
                <a:gd name="connsiteY2" fmla="*/ 57793 h 196088"/>
                <a:gd name="connsiteX3" fmla="*/ 192881 w 955804"/>
                <a:gd name="connsiteY3" fmla="*/ 60174 h 196088"/>
                <a:gd name="connsiteX4" fmla="*/ 202406 w 955804"/>
                <a:gd name="connsiteY4" fmla="*/ 55412 h 196088"/>
                <a:gd name="connsiteX5" fmla="*/ 211931 w 955804"/>
                <a:gd name="connsiteY5" fmla="*/ 57793 h 196088"/>
                <a:gd name="connsiteX6" fmla="*/ 219075 w 955804"/>
                <a:gd name="connsiteY6" fmla="*/ 53031 h 196088"/>
                <a:gd name="connsiteX7" fmla="*/ 245269 w 955804"/>
                <a:gd name="connsiteY7" fmla="*/ 45887 h 196088"/>
                <a:gd name="connsiteX8" fmla="*/ 273844 w 955804"/>
                <a:gd name="connsiteY8" fmla="*/ 43506 h 196088"/>
                <a:gd name="connsiteX9" fmla="*/ 426244 w 955804"/>
                <a:gd name="connsiteY9" fmla="*/ 48268 h 196088"/>
                <a:gd name="connsiteX10" fmla="*/ 473869 w 955804"/>
                <a:gd name="connsiteY10" fmla="*/ 45887 h 196088"/>
                <a:gd name="connsiteX11" fmla="*/ 588169 w 955804"/>
                <a:gd name="connsiteY11" fmla="*/ 41124 h 196088"/>
                <a:gd name="connsiteX12" fmla="*/ 635595 w 955804"/>
                <a:gd name="connsiteY12" fmla="*/ 30384 h 196088"/>
                <a:gd name="connsiteX13" fmla="*/ 661988 w 955804"/>
                <a:gd name="connsiteY13" fmla="*/ 41124 h 196088"/>
                <a:gd name="connsiteX14" fmla="*/ 716756 w 955804"/>
                <a:gd name="connsiteY14" fmla="*/ 38743 h 196088"/>
                <a:gd name="connsiteX15" fmla="*/ 728663 w 955804"/>
                <a:gd name="connsiteY15" fmla="*/ 36362 h 196088"/>
                <a:gd name="connsiteX16" fmla="*/ 735806 w 955804"/>
                <a:gd name="connsiteY16" fmla="*/ 33981 h 196088"/>
                <a:gd name="connsiteX17" fmla="*/ 745331 w 955804"/>
                <a:gd name="connsiteY17" fmla="*/ 36362 h 196088"/>
                <a:gd name="connsiteX18" fmla="*/ 764381 w 955804"/>
                <a:gd name="connsiteY18" fmla="*/ 29218 h 196088"/>
                <a:gd name="connsiteX19" fmla="*/ 783431 w 955804"/>
                <a:gd name="connsiteY19" fmla="*/ 24456 h 196088"/>
                <a:gd name="connsiteX20" fmla="*/ 816769 w 955804"/>
                <a:gd name="connsiteY20" fmla="*/ 22074 h 196088"/>
                <a:gd name="connsiteX21" fmla="*/ 823913 w 955804"/>
                <a:gd name="connsiteY21" fmla="*/ 17312 h 196088"/>
                <a:gd name="connsiteX22" fmla="*/ 850106 w 955804"/>
                <a:gd name="connsiteY22" fmla="*/ 17312 h 196088"/>
                <a:gd name="connsiteX23" fmla="*/ 921544 w 955804"/>
                <a:gd name="connsiteY23" fmla="*/ 14931 h 196088"/>
                <a:gd name="connsiteX24" fmla="*/ 931069 w 955804"/>
                <a:gd name="connsiteY24" fmla="*/ 10168 h 196088"/>
                <a:gd name="connsiteX25" fmla="*/ 938213 w 955804"/>
                <a:gd name="connsiteY25" fmla="*/ 12549 h 196088"/>
                <a:gd name="connsiteX26" fmla="*/ 947640 w 955804"/>
                <a:gd name="connsiteY26" fmla="*/ 30384 h 196088"/>
                <a:gd name="connsiteX27" fmla="*/ 950219 w 955804"/>
                <a:gd name="connsiteY27" fmla="*/ 66152 h 196088"/>
                <a:gd name="connsiteX28" fmla="*/ 950219 w 955804"/>
                <a:gd name="connsiteY28" fmla="*/ 66152 h 196088"/>
                <a:gd name="connsiteX29" fmla="*/ 952500 w 955804"/>
                <a:gd name="connsiteY29" fmla="*/ 19693 h 196088"/>
                <a:gd name="connsiteX30" fmla="*/ 950119 w 955804"/>
                <a:gd name="connsiteY30" fmla="*/ 26837 h 196088"/>
                <a:gd name="connsiteX31" fmla="*/ 950220 w 955804"/>
                <a:gd name="connsiteY31" fmla="*/ 66152 h 196088"/>
                <a:gd name="connsiteX32" fmla="*/ 938313 w 955804"/>
                <a:gd name="connsiteY32" fmla="*/ 70914 h 196088"/>
                <a:gd name="connsiteX33" fmla="*/ 921544 w 955804"/>
                <a:gd name="connsiteY33" fmla="*/ 91131 h 196088"/>
                <a:gd name="connsiteX34" fmla="*/ 907256 w 955804"/>
                <a:gd name="connsiteY34" fmla="*/ 95893 h 196088"/>
                <a:gd name="connsiteX35" fmla="*/ 900113 w 955804"/>
                <a:gd name="connsiteY35" fmla="*/ 98274 h 196088"/>
                <a:gd name="connsiteX36" fmla="*/ 845344 w 955804"/>
                <a:gd name="connsiteY36" fmla="*/ 100656 h 196088"/>
                <a:gd name="connsiteX37" fmla="*/ 831056 w 955804"/>
                <a:gd name="connsiteY37" fmla="*/ 103037 h 196088"/>
                <a:gd name="connsiteX38" fmla="*/ 807244 w 955804"/>
                <a:gd name="connsiteY38" fmla="*/ 107799 h 196088"/>
                <a:gd name="connsiteX39" fmla="*/ 797719 w 955804"/>
                <a:gd name="connsiteY39" fmla="*/ 105418 h 196088"/>
                <a:gd name="connsiteX40" fmla="*/ 754856 w 955804"/>
                <a:gd name="connsiteY40" fmla="*/ 107799 h 196088"/>
                <a:gd name="connsiteX41" fmla="*/ 740569 w 955804"/>
                <a:gd name="connsiteY41" fmla="*/ 107799 h 196088"/>
                <a:gd name="connsiteX42" fmla="*/ 731044 w 955804"/>
                <a:gd name="connsiteY42" fmla="*/ 110181 h 196088"/>
                <a:gd name="connsiteX43" fmla="*/ 697706 w 955804"/>
                <a:gd name="connsiteY43" fmla="*/ 114943 h 196088"/>
                <a:gd name="connsiteX44" fmla="*/ 683419 w 955804"/>
                <a:gd name="connsiteY44" fmla="*/ 117324 h 196088"/>
                <a:gd name="connsiteX45" fmla="*/ 673894 w 955804"/>
                <a:gd name="connsiteY45" fmla="*/ 119706 h 196088"/>
                <a:gd name="connsiteX46" fmla="*/ 661988 w 955804"/>
                <a:gd name="connsiteY46" fmla="*/ 124468 h 196088"/>
                <a:gd name="connsiteX47" fmla="*/ 654844 w 955804"/>
                <a:gd name="connsiteY47" fmla="*/ 129231 h 196088"/>
                <a:gd name="connsiteX48" fmla="*/ 640556 w 955804"/>
                <a:gd name="connsiteY48" fmla="*/ 131612 h 196088"/>
                <a:gd name="connsiteX49" fmla="*/ 631031 w 955804"/>
                <a:gd name="connsiteY49" fmla="*/ 136374 h 196088"/>
                <a:gd name="connsiteX50" fmla="*/ 592931 w 955804"/>
                <a:gd name="connsiteY50" fmla="*/ 133993 h 196088"/>
                <a:gd name="connsiteX51" fmla="*/ 564356 w 955804"/>
                <a:gd name="connsiteY51" fmla="*/ 138756 h 196088"/>
                <a:gd name="connsiteX52" fmla="*/ 557213 w 955804"/>
                <a:gd name="connsiteY52" fmla="*/ 141137 h 196088"/>
                <a:gd name="connsiteX53" fmla="*/ 540544 w 955804"/>
                <a:gd name="connsiteY53" fmla="*/ 143518 h 196088"/>
                <a:gd name="connsiteX54" fmla="*/ 526256 w 955804"/>
                <a:gd name="connsiteY54" fmla="*/ 143518 h 196088"/>
                <a:gd name="connsiteX55" fmla="*/ 516731 w 955804"/>
                <a:gd name="connsiteY55" fmla="*/ 141137 h 196088"/>
                <a:gd name="connsiteX56" fmla="*/ 490538 w 955804"/>
                <a:gd name="connsiteY56" fmla="*/ 150662 h 196088"/>
                <a:gd name="connsiteX57" fmla="*/ 478631 w 955804"/>
                <a:gd name="connsiteY57" fmla="*/ 153043 h 196088"/>
                <a:gd name="connsiteX58" fmla="*/ 464344 w 955804"/>
                <a:gd name="connsiteY58" fmla="*/ 157806 h 196088"/>
                <a:gd name="connsiteX59" fmla="*/ 440531 w 955804"/>
                <a:gd name="connsiteY59" fmla="*/ 162568 h 196088"/>
                <a:gd name="connsiteX60" fmla="*/ 433388 w 955804"/>
                <a:gd name="connsiteY60" fmla="*/ 167331 h 196088"/>
                <a:gd name="connsiteX61" fmla="*/ 414338 w 955804"/>
                <a:gd name="connsiteY61" fmla="*/ 172093 h 196088"/>
                <a:gd name="connsiteX62" fmla="*/ 404813 w 955804"/>
                <a:gd name="connsiteY62" fmla="*/ 176856 h 196088"/>
                <a:gd name="connsiteX63" fmla="*/ 395288 w 955804"/>
                <a:gd name="connsiteY63" fmla="*/ 179237 h 196088"/>
                <a:gd name="connsiteX64" fmla="*/ 385763 w 955804"/>
                <a:gd name="connsiteY64" fmla="*/ 183999 h 196088"/>
                <a:gd name="connsiteX65" fmla="*/ 364331 w 955804"/>
                <a:gd name="connsiteY65" fmla="*/ 186381 h 196088"/>
                <a:gd name="connsiteX66" fmla="*/ 342900 w 955804"/>
                <a:gd name="connsiteY66" fmla="*/ 186381 h 196088"/>
                <a:gd name="connsiteX67" fmla="*/ 297657 w 955804"/>
                <a:gd name="connsiteY67" fmla="*/ 181618 h 196088"/>
                <a:gd name="connsiteX68" fmla="*/ 219075 w 955804"/>
                <a:gd name="connsiteY68" fmla="*/ 193524 h 196088"/>
                <a:gd name="connsiteX69" fmla="*/ 211931 w 955804"/>
                <a:gd name="connsiteY69" fmla="*/ 188762 h 196088"/>
                <a:gd name="connsiteX70" fmla="*/ 66675 w 955804"/>
                <a:gd name="connsiteY70" fmla="*/ 191143 h 196088"/>
                <a:gd name="connsiteX71" fmla="*/ 50006 w 955804"/>
                <a:gd name="connsiteY71" fmla="*/ 193524 h 196088"/>
                <a:gd name="connsiteX72" fmla="*/ 0 w 955804"/>
                <a:gd name="connsiteY72" fmla="*/ 193525 h 196088"/>
                <a:gd name="connsiteX73" fmla="*/ 33338 w 955804"/>
                <a:gd name="connsiteY73" fmla="*/ 164949 h 196088"/>
                <a:gd name="connsiteX74" fmla="*/ 42863 w 955804"/>
                <a:gd name="connsiteY74" fmla="*/ 162568 h 196088"/>
                <a:gd name="connsiteX75" fmla="*/ 57150 w 955804"/>
                <a:gd name="connsiteY75" fmla="*/ 157806 h 196088"/>
                <a:gd name="connsiteX76" fmla="*/ 78581 w 955804"/>
                <a:gd name="connsiteY76" fmla="*/ 153043 h 196088"/>
                <a:gd name="connsiteX77" fmla="*/ 111919 w 955804"/>
                <a:gd name="connsiteY77" fmla="*/ 150662 h 196088"/>
                <a:gd name="connsiteX78" fmla="*/ 158131 w 955804"/>
                <a:gd name="connsiteY78" fmla="*/ 138160 h 196088"/>
                <a:gd name="connsiteX79" fmla="*/ 123825 w 955804"/>
                <a:gd name="connsiteY79" fmla="*/ 143518 h 196088"/>
                <a:gd name="connsiteX80" fmla="*/ 142876 w 955804"/>
                <a:gd name="connsiteY80" fmla="*/ 133993 h 196088"/>
                <a:gd name="connsiteX81" fmla="*/ 139081 w 955804"/>
                <a:gd name="connsiteY81" fmla="*/ 138160 h 196088"/>
                <a:gd name="connsiteX82" fmla="*/ 138114 w 955804"/>
                <a:gd name="connsiteY82" fmla="*/ 129231 h 196088"/>
                <a:gd name="connsiteX83" fmla="*/ 158131 w 955804"/>
                <a:gd name="connsiteY83" fmla="*/ 66152 h 196088"/>
                <a:gd name="connsiteX84" fmla="*/ 152400 w 955804"/>
                <a:gd name="connsiteY84" fmla="*/ 91131 h 196088"/>
                <a:gd name="connsiteX85" fmla="*/ 154781 w 955804"/>
                <a:gd name="connsiteY85" fmla="*/ 81606 h 196088"/>
                <a:gd name="connsiteX86" fmla="*/ 176213 w 955804"/>
                <a:gd name="connsiteY86" fmla="*/ 67318 h 196088"/>
                <a:gd name="connsiteX87" fmla="*/ 158131 w 955804"/>
                <a:gd name="connsiteY87" fmla="*/ 66152 h 196088"/>
                <a:gd name="connsiteX0" fmla="*/ 158131 w 955804"/>
                <a:gd name="connsiteY0" fmla="*/ 66152 h 196088"/>
                <a:gd name="connsiteX1" fmla="*/ 158131 w 955804"/>
                <a:gd name="connsiteY1" fmla="*/ 66152 h 196088"/>
                <a:gd name="connsiteX2" fmla="*/ 173831 w 955804"/>
                <a:gd name="connsiteY2" fmla="*/ 57793 h 196088"/>
                <a:gd name="connsiteX3" fmla="*/ 192881 w 955804"/>
                <a:gd name="connsiteY3" fmla="*/ 60174 h 196088"/>
                <a:gd name="connsiteX4" fmla="*/ 202406 w 955804"/>
                <a:gd name="connsiteY4" fmla="*/ 55412 h 196088"/>
                <a:gd name="connsiteX5" fmla="*/ 211931 w 955804"/>
                <a:gd name="connsiteY5" fmla="*/ 57793 h 196088"/>
                <a:gd name="connsiteX6" fmla="*/ 219075 w 955804"/>
                <a:gd name="connsiteY6" fmla="*/ 53031 h 196088"/>
                <a:gd name="connsiteX7" fmla="*/ 245269 w 955804"/>
                <a:gd name="connsiteY7" fmla="*/ 45887 h 196088"/>
                <a:gd name="connsiteX8" fmla="*/ 273844 w 955804"/>
                <a:gd name="connsiteY8" fmla="*/ 43506 h 196088"/>
                <a:gd name="connsiteX9" fmla="*/ 426244 w 955804"/>
                <a:gd name="connsiteY9" fmla="*/ 48268 h 196088"/>
                <a:gd name="connsiteX10" fmla="*/ 473869 w 955804"/>
                <a:gd name="connsiteY10" fmla="*/ 45887 h 196088"/>
                <a:gd name="connsiteX11" fmla="*/ 588169 w 955804"/>
                <a:gd name="connsiteY11" fmla="*/ 41124 h 196088"/>
                <a:gd name="connsiteX12" fmla="*/ 635595 w 955804"/>
                <a:gd name="connsiteY12" fmla="*/ 30384 h 196088"/>
                <a:gd name="connsiteX13" fmla="*/ 661988 w 955804"/>
                <a:gd name="connsiteY13" fmla="*/ 41124 h 196088"/>
                <a:gd name="connsiteX14" fmla="*/ 716756 w 955804"/>
                <a:gd name="connsiteY14" fmla="*/ 38743 h 196088"/>
                <a:gd name="connsiteX15" fmla="*/ 728663 w 955804"/>
                <a:gd name="connsiteY15" fmla="*/ 36362 h 196088"/>
                <a:gd name="connsiteX16" fmla="*/ 735806 w 955804"/>
                <a:gd name="connsiteY16" fmla="*/ 33981 h 196088"/>
                <a:gd name="connsiteX17" fmla="*/ 745331 w 955804"/>
                <a:gd name="connsiteY17" fmla="*/ 36362 h 196088"/>
                <a:gd name="connsiteX18" fmla="*/ 764381 w 955804"/>
                <a:gd name="connsiteY18" fmla="*/ 29218 h 196088"/>
                <a:gd name="connsiteX19" fmla="*/ 783431 w 955804"/>
                <a:gd name="connsiteY19" fmla="*/ 24456 h 196088"/>
                <a:gd name="connsiteX20" fmla="*/ 816769 w 955804"/>
                <a:gd name="connsiteY20" fmla="*/ 22074 h 196088"/>
                <a:gd name="connsiteX21" fmla="*/ 823913 w 955804"/>
                <a:gd name="connsiteY21" fmla="*/ 17312 h 196088"/>
                <a:gd name="connsiteX22" fmla="*/ 850106 w 955804"/>
                <a:gd name="connsiteY22" fmla="*/ 17312 h 196088"/>
                <a:gd name="connsiteX23" fmla="*/ 921544 w 955804"/>
                <a:gd name="connsiteY23" fmla="*/ 14931 h 196088"/>
                <a:gd name="connsiteX24" fmla="*/ 931069 w 955804"/>
                <a:gd name="connsiteY24" fmla="*/ 10168 h 196088"/>
                <a:gd name="connsiteX25" fmla="*/ 938213 w 955804"/>
                <a:gd name="connsiteY25" fmla="*/ 12549 h 196088"/>
                <a:gd name="connsiteX26" fmla="*/ 947640 w 955804"/>
                <a:gd name="connsiteY26" fmla="*/ 30384 h 196088"/>
                <a:gd name="connsiteX27" fmla="*/ 950219 w 955804"/>
                <a:gd name="connsiteY27" fmla="*/ 66152 h 196088"/>
                <a:gd name="connsiteX28" fmla="*/ 950219 w 955804"/>
                <a:gd name="connsiteY28" fmla="*/ 66152 h 196088"/>
                <a:gd name="connsiteX29" fmla="*/ 952500 w 955804"/>
                <a:gd name="connsiteY29" fmla="*/ 19693 h 196088"/>
                <a:gd name="connsiteX30" fmla="*/ 950119 w 955804"/>
                <a:gd name="connsiteY30" fmla="*/ 26837 h 196088"/>
                <a:gd name="connsiteX31" fmla="*/ 950220 w 955804"/>
                <a:gd name="connsiteY31" fmla="*/ 66152 h 196088"/>
                <a:gd name="connsiteX32" fmla="*/ 938313 w 955804"/>
                <a:gd name="connsiteY32" fmla="*/ 70914 h 196088"/>
                <a:gd name="connsiteX33" fmla="*/ 921544 w 955804"/>
                <a:gd name="connsiteY33" fmla="*/ 91131 h 196088"/>
                <a:gd name="connsiteX34" fmla="*/ 907256 w 955804"/>
                <a:gd name="connsiteY34" fmla="*/ 95893 h 196088"/>
                <a:gd name="connsiteX35" fmla="*/ 900113 w 955804"/>
                <a:gd name="connsiteY35" fmla="*/ 98274 h 196088"/>
                <a:gd name="connsiteX36" fmla="*/ 845344 w 955804"/>
                <a:gd name="connsiteY36" fmla="*/ 100656 h 196088"/>
                <a:gd name="connsiteX37" fmla="*/ 831056 w 955804"/>
                <a:gd name="connsiteY37" fmla="*/ 103037 h 196088"/>
                <a:gd name="connsiteX38" fmla="*/ 807244 w 955804"/>
                <a:gd name="connsiteY38" fmla="*/ 107799 h 196088"/>
                <a:gd name="connsiteX39" fmla="*/ 797719 w 955804"/>
                <a:gd name="connsiteY39" fmla="*/ 105418 h 196088"/>
                <a:gd name="connsiteX40" fmla="*/ 754856 w 955804"/>
                <a:gd name="connsiteY40" fmla="*/ 107799 h 196088"/>
                <a:gd name="connsiteX41" fmla="*/ 740569 w 955804"/>
                <a:gd name="connsiteY41" fmla="*/ 107799 h 196088"/>
                <a:gd name="connsiteX42" fmla="*/ 731044 w 955804"/>
                <a:gd name="connsiteY42" fmla="*/ 110181 h 196088"/>
                <a:gd name="connsiteX43" fmla="*/ 697706 w 955804"/>
                <a:gd name="connsiteY43" fmla="*/ 114943 h 196088"/>
                <a:gd name="connsiteX44" fmla="*/ 683419 w 955804"/>
                <a:gd name="connsiteY44" fmla="*/ 117324 h 196088"/>
                <a:gd name="connsiteX45" fmla="*/ 673894 w 955804"/>
                <a:gd name="connsiteY45" fmla="*/ 119706 h 196088"/>
                <a:gd name="connsiteX46" fmla="*/ 661988 w 955804"/>
                <a:gd name="connsiteY46" fmla="*/ 124468 h 196088"/>
                <a:gd name="connsiteX47" fmla="*/ 654844 w 955804"/>
                <a:gd name="connsiteY47" fmla="*/ 129231 h 196088"/>
                <a:gd name="connsiteX48" fmla="*/ 640556 w 955804"/>
                <a:gd name="connsiteY48" fmla="*/ 131612 h 196088"/>
                <a:gd name="connsiteX49" fmla="*/ 631031 w 955804"/>
                <a:gd name="connsiteY49" fmla="*/ 136374 h 196088"/>
                <a:gd name="connsiteX50" fmla="*/ 592931 w 955804"/>
                <a:gd name="connsiteY50" fmla="*/ 133993 h 196088"/>
                <a:gd name="connsiteX51" fmla="*/ 564356 w 955804"/>
                <a:gd name="connsiteY51" fmla="*/ 138756 h 196088"/>
                <a:gd name="connsiteX52" fmla="*/ 557213 w 955804"/>
                <a:gd name="connsiteY52" fmla="*/ 141137 h 196088"/>
                <a:gd name="connsiteX53" fmla="*/ 540544 w 955804"/>
                <a:gd name="connsiteY53" fmla="*/ 143518 h 196088"/>
                <a:gd name="connsiteX54" fmla="*/ 526256 w 955804"/>
                <a:gd name="connsiteY54" fmla="*/ 143518 h 196088"/>
                <a:gd name="connsiteX55" fmla="*/ 516731 w 955804"/>
                <a:gd name="connsiteY55" fmla="*/ 141137 h 196088"/>
                <a:gd name="connsiteX56" fmla="*/ 490538 w 955804"/>
                <a:gd name="connsiteY56" fmla="*/ 150662 h 196088"/>
                <a:gd name="connsiteX57" fmla="*/ 478631 w 955804"/>
                <a:gd name="connsiteY57" fmla="*/ 153043 h 196088"/>
                <a:gd name="connsiteX58" fmla="*/ 464344 w 955804"/>
                <a:gd name="connsiteY58" fmla="*/ 157806 h 196088"/>
                <a:gd name="connsiteX59" fmla="*/ 440531 w 955804"/>
                <a:gd name="connsiteY59" fmla="*/ 162568 h 196088"/>
                <a:gd name="connsiteX60" fmla="*/ 433388 w 955804"/>
                <a:gd name="connsiteY60" fmla="*/ 167331 h 196088"/>
                <a:gd name="connsiteX61" fmla="*/ 414338 w 955804"/>
                <a:gd name="connsiteY61" fmla="*/ 172093 h 196088"/>
                <a:gd name="connsiteX62" fmla="*/ 404813 w 955804"/>
                <a:gd name="connsiteY62" fmla="*/ 176856 h 196088"/>
                <a:gd name="connsiteX63" fmla="*/ 395288 w 955804"/>
                <a:gd name="connsiteY63" fmla="*/ 179237 h 196088"/>
                <a:gd name="connsiteX64" fmla="*/ 385763 w 955804"/>
                <a:gd name="connsiteY64" fmla="*/ 183999 h 196088"/>
                <a:gd name="connsiteX65" fmla="*/ 364331 w 955804"/>
                <a:gd name="connsiteY65" fmla="*/ 186381 h 196088"/>
                <a:gd name="connsiteX66" fmla="*/ 342900 w 955804"/>
                <a:gd name="connsiteY66" fmla="*/ 186381 h 196088"/>
                <a:gd name="connsiteX67" fmla="*/ 297657 w 955804"/>
                <a:gd name="connsiteY67" fmla="*/ 181618 h 196088"/>
                <a:gd name="connsiteX68" fmla="*/ 219075 w 955804"/>
                <a:gd name="connsiteY68" fmla="*/ 193524 h 196088"/>
                <a:gd name="connsiteX69" fmla="*/ 211931 w 955804"/>
                <a:gd name="connsiteY69" fmla="*/ 188762 h 196088"/>
                <a:gd name="connsiteX70" fmla="*/ 66675 w 955804"/>
                <a:gd name="connsiteY70" fmla="*/ 191143 h 196088"/>
                <a:gd name="connsiteX71" fmla="*/ 50006 w 955804"/>
                <a:gd name="connsiteY71" fmla="*/ 193524 h 196088"/>
                <a:gd name="connsiteX72" fmla="*/ 0 w 955804"/>
                <a:gd name="connsiteY72" fmla="*/ 193525 h 196088"/>
                <a:gd name="connsiteX73" fmla="*/ 33338 w 955804"/>
                <a:gd name="connsiteY73" fmla="*/ 164949 h 196088"/>
                <a:gd name="connsiteX74" fmla="*/ 42863 w 955804"/>
                <a:gd name="connsiteY74" fmla="*/ 162568 h 196088"/>
                <a:gd name="connsiteX75" fmla="*/ 57150 w 955804"/>
                <a:gd name="connsiteY75" fmla="*/ 157806 h 196088"/>
                <a:gd name="connsiteX76" fmla="*/ 78581 w 955804"/>
                <a:gd name="connsiteY76" fmla="*/ 153043 h 196088"/>
                <a:gd name="connsiteX77" fmla="*/ 111919 w 955804"/>
                <a:gd name="connsiteY77" fmla="*/ 150662 h 196088"/>
                <a:gd name="connsiteX78" fmla="*/ 158131 w 955804"/>
                <a:gd name="connsiteY78" fmla="*/ 138160 h 196088"/>
                <a:gd name="connsiteX79" fmla="*/ 123825 w 955804"/>
                <a:gd name="connsiteY79" fmla="*/ 143518 h 196088"/>
                <a:gd name="connsiteX80" fmla="*/ 126208 w 955804"/>
                <a:gd name="connsiteY80" fmla="*/ 133993 h 196088"/>
                <a:gd name="connsiteX81" fmla="*/ 139081 w 955804"/>
                <a:gd name="connsiteY81" fmla="*/ 138160 h 196088"/>
                <a:gd name="connsiteX82" fmla="*/ 138114 w 955804"/>
                <a:gd name="connsiteY82" fmla="*/ 129231 h 196088"/>
                <a:gd name="connsiteX83" fmla="*/ 158131 w 955804"/>
                <a:gd name="connsiteY83" fmla="*/ 66152 h 196088"/>
                <a:gd name="connsiteX84" fmla="*/ 152400 w 955804"/>
                <a:gd name="connsiteY84" fmla="*/ 91131 h 196088"/>
                <a:gd name="connsiteX85" fmla="*/ 154781 w 955804"/>
                <a:gd name="connsiteY85" fmla="*/ 81606 h 196088"/>
                <a:gd name="connsiteX86" fmla="*/ 176213 w 955804"/>
                <a:gd name="connsiteY86" fmla="*/ 67318 h 196088"/>
                <a:gd name="connsiteX87" fmla="*/ 158131 w 955804"/>
                <a:gd name="connsiteY87" fmla="*/ 66152 h 19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55804" h="196088">
                  <a:moveTo>
                    <a:pt x="158131" y="66152"/>
                  </a:moveTo>
                  <a:lnTo>
                    <a:pt x="158131" y="66152"/>
                  </a:lnTo>
                  <a:lnTo>
                    <a:pt x="173831" y="57793"/>
                  </a:lnTo>
                  <a:cubicBezTo>
                    <a:pt x="180160" y="58742"/>
                    <a:pt x="186504" y="60705"/>
                    <a:pt x="192881" y="60174"/>
                  </a:cubicBezTo>
                  <a:cubicBezTo>
                    <a:pt x="196418" y="59879"/>
                    <a:pt x="199231" y="56999"/>
                    <a:pt x="202406" y="55412"/>
                  </a:cubicBezTo>
                  <a:cubicBezTo>
                    <a:pt x="205581" y="56206"/>
                    <a:pt x="208691" y="58256"/>
                    <a:pt x="211931" y="57793"/>
                  </a:cubicBezTo>
                  <a:cubicBezTo>
                    <a:pt x="214764" y="57388"/>
                    <a:pt x="216418" y="54094"/>
                    <a:pt x="219075" y="53031"/>
                  </a:cubicBezTo>
                  <a:cubicBezTo>
                    <a:pt x="223799" y="51141"/>
                    <a:pt x="238685" y="47533"/>
                    <a:pt x="245269" y="45887"/>
                  </a:cubicBezTo>
                  <a:cubicBezTo>
                    <a:pt x="270579" y="52214"/>
                    <a:pt x="232749" y="44345"/>
                    <a:pt x="273844" y="43506"/>
                  </a:cubicBezTo>
                  <a:cubicBezTo>
                    <a:pt x="308472" y="42799"/>
                    <a:pt x="384573" y="46456"/>
                    <a:pt x="426244" y="48268"/>
                  </a:cubicBezTo>
                  <a:cubicBezTo>
                    <a:pt x="445681" y="35312"/>
                    <a:pt x="425592" y="46630"/>
                    <a:pt x="473869" y="45887"/>
                  </a:cubicBezTo>
                  <a:cubicBezTo>
                    <a:pt x="511998" y="45300"/>
                    <a:pt x="550069" y="42712"/>
                    <a:pt x="588169" y="41124"/>
                  </a:cubicBezTo>
                  <a:cubicBezTo>
                    <a:pt x="610960" y="48723"/>
                    <a:pt x="590607" y="31991"/>
                    <a:pt x="635595" y="30384"/>
                  </a:cubicBezTo>
                  <a:cubicBezTo>
                    <a:pt x="639867" y="30231"/>
                    <a:pt x="657738" y="41579"/>
                    <a:pt x="661988" y="41124"/>
                  </a:cubicBezTo>
                  <a:cubicBezTo>
                    <a:pt x="680157" y="39177"/>
                    <a:pt x="698500" y="39537"/>
                    <a:pt x="716756" y="38743"/>
                  </a:cubicBezTo>
                  <a:cubicBezTo>
                    <a:pt x="720725" y="37949"/>
                    <a:pt x="724736" y="37344"/>
                    <a:pt x="728663" y="36362"/>
                  </a:cubicBezTo>
                  <a:cubicBezTo>
                    <a:pt x="731098" y="35753"/>
                    <a:pt x="733296" y="33981"/>
                    <a:pt x="735806" y="33981"/>
                  </a:cubicBezTo>
                  <a:cubicBezTo>
                    <a:pt x="739079" y="33981"/>
                    <a:pt x="742156" y="35568"/>
                    <a:pt x="745331" y="36362"/>
                  </a:cubicBezTo>
                  <a:cubicBezTo>
                    <a:pt x="760126" y="28964"/>
                    <a:pt x="749252" y="33540"/>
                    <a:pt x="764381" y="29218"/>
                  </a:cubicBezTo>
                  <a:cubicBezTo>
                    <a:pt x="773585" y="26589"/>
                    <a:pt x="771933" y="25666"/>
                    <a:pt x="783431" y="24456"/>
                  </a:cubicBezTo>
                  <a:cubicBezTo>
                    <a:pt x="794511" y="23290"/>
                    <a:pt x="805656" y="22868"/>
                    <a:pt x="816769" y="22074"/>
                  </a:cubicBezTo>
                  <a:cubicBezTo>
                    <a:pt x="819150" y="20487"/>
                    <a:pt x="821282" y="18439"/>
                    <a:pt x="823913" y="17312"/>
                  </a:cubicBezTo>
                  <a:cubicBezTo>
                    <a:pt x="834205" y="12902"/>
                    <a:pt x="838220" y="15614"/>
                    <a:pt x="850106" y="17312"/>
                  </a:cubicBezTo>
                  <a:cubicBezTo>
                    <a:pt x="876073" y="0"/>
                    <a:pt x="847055" y="17334"/>
                    <a:pt x="921544" y="14931"/>
                  </a:cubicBezTo>
                  <a:cubicBezTo>
                    <a:pt x="925092" y="14817"/>
                    <a:pt x="927894" y="11756"/>
                    <a:pt x="931069" y="10168"/>
                  </a:cubicBezTo>
                  <a:cubicBezTo>
                    <a:pt x="933450" y="10962"/>
                    <a:pt x="935707" y="12688"/>
                    <a:pt x="938213" y="12549"/>
                  </a:cubicBezTo>
                  <a:cubicBezTo>
                    <a:pt x="942579" y="19296"/>
                    <a:pt x="945639" y="21450"/>
                    <a:pt x="947640" y="30384"/>
                  </a:cubicBezTo>
                  <a:cubicBezTo>
                    <a:pt x="949641" y="39318"/>
                    <a:pt x="951393" y="63568"/>
                    <a:pt x="950219" y="66152"/>
                  </a:cubicBezTo>
                  <a:lnTo>
                    <a:pt x="950219" y="66152"/>
                  </a:lnTo>
                  <a:cubicBezTo>
                    <a:pt x="948130" y="67544"/>
                    <a:pt x="952517" y="26245"/>
                    <a:pt x="952500" y="19693"/>
                  </a:cubicBezTo>
                  <a:cubicBezTo>
                    <a:pt x="952483" y="13141"/>
                    <a:pt x="951108" y="24530"/>
                    <a:pt x="950119" y="26837"/>
                  </a:cubicBezTo>
                  <a:cubicBezTo>
                    <a:pt x="941291" y="47435"/>
                    <a:pt x="955804" y="49398"/>
                    <a:pt x="950220" y="66152"/>
                  </a:cubicBezTo>
                  <a:cubicBezTo>
                    <a:pt x="948055" y="81306"/>
                    <a:pt x="945132" y="59549"/>
                    <a:pt x="938313" y="70914"/>
                  </a:cubicBezTo>
                  <a:cubicBezTo>
                    <a:pt x="933896" y="78276"/>
                    <a:pt x="926306" y="83987"/>
                    <a:pt x="921544" y="91131"/>
                  </a:cubicBezTo>
                  <a:cubicBezTo>
                    <a:pt x="918760" y="95308"/>
                    <a:pt x="912019" y="94306"/>
                    <a:pt x="907256" y="95893"/>
                  </a:cubicBezTo>
                  <a:cubicBezTo>
                    <a:pt x="904875" y="96687"/>
                    <a:pt x="902620" y="98165"/>
                    <a:pt x="900113" y="98274"/>
                  </a:cubicBezTo>
                  <a:lnTo>
                    <a:pt x="845344" y="100656"/>
                  </a:lnTo>
                  <a:cubicBezTo>
                    <a:pt x="840581" y="101450"/>
                    <a:pt x="835802" y="102147"/>
                    <a:pt x="831056" y="103037"/>
                  </a:cubicBezTo>
                  <a:cubicBezTo>
                    <a:pt x="823100" y="104529"/>
                    <a:pt x="815318" y="107222"/>
                    <a:pt x="807244" y="107799"/>
                  </a:cubicBezTo>
                  <a:cubicBezTo>
                    <a:pt x="803980" y="108032"/>
                    <a:pt x="800894" y="106212"/>
                    <a:pt x="797719" y="105418"/>
                  </a:cubicBezTo>
                  <a:cubicBezTo>
                    <a:pt x="783431" y="106212"/>
                    <a:pt x="769101" y="106442"/>
                    <a:pt x="754856" y="107799"/>
                  </a:cubicBezTo>
                  <a:cubicBezTo>
                    <a:pt x="740039" y="109210"/>
                    <a:pt x="755388" y="112740"/>
                    <a:pt x="740569" y="107799"/>
                  </a:cubicBezTo>
                  <a:cubicBezTo>
                    <a:pt x="737394" y="108593"/>
                    <a:pt x="734253" y="109539"/>
                    <a:pt x="731044" y="110181"/>
                  </a:cubicBezTo>
                  <a:cubicBezTo>
                    <a:pt x="719607" y="112469"/>
                    <a:pt x="709402" y="113481"/>
                    <a:pt x="697706" y="114943"/>
                  </a:cubicBezTo>
                  <a:cubicBezTo>
                    <a:pt x="685319" y="110814"/>
                    <a:pt x="695535" y="112131"/>
                    <a:pt x="683419" y="117324"/>
                  </a:cubicBezTo>
                  <a:cubicBezTo>
                    <a:pt x="680411" y="118613"/>
                    <a:pt x="676999" y="118671"/>
                    <a:pt x="673894" y="119706"/>
                  </a:cubicBezTo>
                  <a:cubicBezTo>
                    <a:pt x="669839" y="121058"/>
                    <a:pt x="665811" y="122556"/>
                    <a:pt x="661988" y="124468"/>
                  </a:cubicBezTo>
                  <a:cubicBezTo>
                    <a:pt x="659428" y="125748"/>
                    <a:pt x="657559" y="128326"/>
                    <a:pt x="654844" y="129231"/>
                  </a:cubicBezTo>
                  <a:cubicBezTo>
                    <a:pt x="650263" y="130758"/>
                    <a:pt x="645319" y="130818"/>
                    <a:pt x="640556" y="131612"/>
                  </a:cubicBezTo>
                  <a:cubicBezTo>
                    <a:pt x="637381" y="133199"/>
                    <a:pt x="634399" y="135251"/>
                    <a:pt x="631031" y="136374"/>
                  </a:cubicBezTo>
                  <a:cubicBezTo>
                    <a:pt x="615754" y="141466"/>
                    <a:pt x="611417" y="137354"/>
                    <a:pt x="592931" y="133993"/>
                  </a:cubicBezTo>
                  <a:cubicBezTo>
                    <a:pt x="567691" y="140302"/>
                    <a:pt x="605243" y="131321"/>
                    <a:pt x="564356" y="138756"/>
                  </a:cubicBezTo>
                  <a:cubicBezTo>
                    <a:pt x="561887" y="139205"/>
                    <a:pt x="559674" y="140645"/>
                    <a:pt x="557213" y="141137"/>
                  </a:cubicBezTo>
                  <a:cubicBezTo>
                    <a:pt x="551709" y="142238"/>
                    <a:pt x="546100" y="142724"/>
                    <a:pt x="540544" y="143518"/>
                  </a:cubicBezTo>
                  <a:cubicBezTo>
                    <a:pt x="524855" y="133060"/>
                    <a:pt x="541945" y="141277"/>
                    <a:pt x="526256" y="143518"/>
                  </a:cubicBezTo>
                  <a:cubicBezTo>
                    <a:pt x="523016" y="143981"/>
                    <a:pt x="519906" y="141931"/>
                    <a:pt x="516731" y="141137"/>
                  </a:cubicBezTo>
                  <a:cubicBezTo>
                    <a:pt x="489167" y="148027"/>
                    <a:pt x="532702" y="136607"/>
                    <a:pt x="490538" y="150662"/>
                  </a:cubicBezTo>
                  <a:cubicBezTo>
                    <a:pt x="486698" y="151942"/>
                    <a:pt x="482536" y="151978"/>
                    <a:pt x="478631" y="153043"/>
                  </a:cubicBezTo>
                  <a:cubicBezTo>
                    <a:pt x="473788" y="154364"/>
                    <a:pt x="469106" y="156218"/>
                    <a:pt x="464344" y="157806"/>
                  </a:cubicBezTo>
                  <a:cubicBezTo>
                    <a:pt x="456665" y="160366"/>
                    <a:pt x="440531" y="162568"/>
                    <a:pt x="440531" y="162568"/>
                  </a:cubicBezTo>
                  <a:cubicBezTo>
                    <a:pt x="438150" y="164156"/>
                    <a:pt x="436068" y="166326"/>
                    <a:pt x="433388" y="167331"/>
                  </a:cubicBezTo>
                  <a:cubicBezTo>
                    <a:pt x="403577" y="178510"/>
                    <a:pt x="434896" y="163282"/>
                    <a:pt x="414338" y="172093"/>
                  </a:cubicBezTo>
                  <a:cubicBezTo>
                    <a:pt x="411075" y="173491"/>
                    <a:pt x="408137" y="175610"/>
                    <a:pt x="404813" y="176856"/>
                  </a:cubicBezTo>
                  <a:cubicBezTo>
                    <a:pt x="401749" y="178005"/>
                    <a:pt x="398352" y="178088"/>
                    <a:pt x="395288" y="179237"/>
                  </a:cubicBezTo>
                  <a:cubicBezTo>
                    <a:pt x="391964" y="180483"/>
                    <a:pt x="389222" y="183201"/>
                    <a:pt x="385763" y="183999"/>
                  </a:cubicBezTo>
                  <a:cubicBezTo>
                    <a:pt x="378759" y="185615"/>
                    <a:pt x="371475" y="185587"/>
                    <a:pt x="364331" y="186381"/>
                  </a:cubicBezTo>
                  <a:cubicBezTo>
                    <a:pt x="347329" y="192048"/>
                    <a:pt x="354221" y="193927"/>
                    <a:pt x="342900" y="186381"/>
                  </a:cubicBezTo>
                  <a:cubicBezTo>
                    <a:pt x="336154" y="188762"/>
                    <a:pt x="318294" y="180428"/>
                    <a:pt x="297657" y="181618"/>
                  </a:cubicBezTo>
                  <a:cubicBezTo>
                    <a:pt x="277020" y="182808"/>
                    <a:pt x="237728" y="195508"/>
                    <a:pt x="219075" y="193524"/>
                  </a:cubicBezTo>
                  <a:cubicBezTo>
                    <a:pt x="216214" y="193469"/>
                    <a:pt x="214312" y="190349"/>
                    <a:pt x="211931" y="188762"/>
                  </a:cubicBezTo>
                  <a:lnTo>
                    <a:pt x="66675" y="191143"/>
                  </a:lnTo>
                  <a:cubicBezTo>
                    <a:pt x="61065" y="191308"/>
                    <a:pt x="55606" y="193897"/>
                    <a:pt x="50006" y="193524"/>
                  </a:cubicBezTo>
                  <a:cubicBezTo>
                    <a:pt x="43290" y="193076"/>
                    <a:pt x="7689" y="196088"/>
                    <a:pt x="0" y="193525"/>
                  </a:cubicBezTo>
                  <a:cubicBezTo>
                    <a:pt x="940" y="190705"/>
                    <a:pt x="28485" y="168184"/>
                    <a:pt x="33338" y="164949"/>
                  </a:cubicBezTo>
                  <a:cubicBezTo>
                    <a:pt x="36061" y="163134"/>
                    <a:pt x="39688" y="163362"/>
                    <a:pt x="42863" y="162568"/>
                  </a:cubicBezTo>
                  <a:cubicBezTo>
                    <a:pt x="58085" y="147344"/>
                    <a:pt x="42112" y="159059"/>
                    <a:pt x="57150" y="157806"/>
                  </a:cubicBezTo>
                  <a:cubicBezTo>
                    <a:pt x="64443" y="157198"/>
                    <a:pt x="71437" y="154631"/>
                    <a:pt x="78581" y="153043"/>
                  </a:cubicBezTo>
                  <a:cubicBezTo>
                    <a:pt x="96478" y="159008"/>
                    <a:pt x="75004" y="153123"/>
                    <a:pt x="111919" y="150662"/>
                  </a:cubicBezTo>
                  <a:cubicBezTo>
                    <a:pt x="115184" y="150444"/>
                    <a:pt x="154956" y="137366"/>
                    <a:pt x="158131" y="138160"/>
                  </a:cubicBezTo>
                  <a:cubicBezTo>
                    <a:pt x="164358" y="110162"/>
                    <a:pt x="103325" y="149668"/>
                    <a:pt x="123825" y="143518"/>
                  </a:cubicBezTo>
                  <a:cubicBezTo>
                    <a:pt x="128633" y="142075"/>
                    <a:pt x="126208" y="133993"/>
                    <a:pt x="126208" y="133993"/>
                  </a:cubicBezTo>
                  <a:cubicBezTo>
                    <a:pt x="124620" y="130818"/>
                    <a:pt x="139473" y="141688"/>
                    <a:pt x="139081" y="138160"/>
                  </a:cubicBezTo>
                  <a:lnTo>
                    <a:pt x="138114" y="129231"/>
                  </a:lnTo>
                  <a:cubicBezTo>
                    <a:pt x="138978" y="124480"/>
                    <a:pt x="157337" y="70915"/>
                    <a:pt x="158131" y="66152"/>
                  </a:cubicBezTo>
                  <a:lnTo>
                    <a:pt x="152400" y="91131"/>
                  </a:lnTo>
                  <a:cubicBezTo>
                    <a:pt x="151365" y="88026"/>
                    <a:pt x="153882" y="84753"/>
                    <a:pt x="154781" y="81606"/>
                  </a:cubicBezTo>
                  <a:cubicBezTo>
                    <a:pt x="158771" y="67641"/>
                    <a:pt x="169257" y="81231"/>
                    <a:pt x="176213" y="67318"/>
                  </a:cubicBezTo>
                  <a:cubicBezTo>
                    <a:pt x="179096" y="61551"/>
                    <a:pt x="177181" y="73982"/>
                    <a:pt x="158131" y="66152"/>
                  </a:cubicBezTo>
                  <a:close/>
                </a:path>
              </a:pathLst>
            </a:custGeom>
            <a:solidFill>
              <a:srgbClr val="0070C0">
                <a:alpha val="29000"/>
              </a:srgbClr>
            </a:solidFill>
            <a:ln w="9525">
              <a:solidFill>
                <a:srgbClr val="0070C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2715645" y="4446413"/>
              <a:ext cx="386215" cy="73879"/>
            </a:xfrm>
            <a:custGeom>
              <a:avLst/>
              <a:gdLst>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15674 w 377307"/>
                <a:gd name="connsiteY18" fmla="*/ 40778 h 71734"/>
                <a:gd name="connsiteX19" fmla="*/ 208530 w 377307"/>
                <a:gd name="connsiteY19" fmla="*/ 36015 h 71734"/>
                <a:gd name="connsiteX20" fmla="*/ 182336 w 377307"/>
                <a:gd name="connsiteY20" fmla="*/ 40778 h 71734"/>
                <a:gd name="connsiteX21" fmla="*/ 170430 w 377307"/>
                <a:gd name="connsiteY21" fmla="*/ 43159 h 71734"/>
                <a:gd name="connsiteX22" fmla="*/ 163286 w 377307"/>
                <a:gd name="connsiteY22" fmla="*/ 45540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15674 w 377307"/>
                <a:gd name="connsiteY18" fmla="*/ 40778 h 71734"/>
                <a:gd name="connsiteX19" fmla="*/ 200171 w 377307"/>
                <a:gd name="connsiteY19" fmla="*/ 56851 h 71734"/>
                <a:gd name="connsiteX20" fmla="*/ 182336 w 377307"/>
                <a:gd name="connsiteY20" fmla="*/ 40778 h 71734"/>
                <a:gd name="connsiteX21" fmla="*/ 170430 w 377307"/>
                <a:gd name="connsiteY21" fmla="*/ 43159 h 71734"/>
                <a:gd name="connsiteX22" fmla="*/ 163286 w 377307"/>
                <a:gd name="connsiteY22" fmla="*/ 45540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34724 w 377307"/>
                <a:gd name="connsiteY18" fmla="*/ 47921 h 71734"/>
                <a:gd name="connsiteX19" fmla="*/ 200171 w 377307"/>
                <a:gd name="connsiteY19" fmla="*/ 56851 h 71734"/>
                <a:gd name="connsiteX20" fmla="*/ 182336 w 377307"/>
                <a:gd name="connsiteY20" fmla="*/ 40778 h 71734"/>
                <a:gd name="connsiteX21" fmla="*/ 170430 w 377307"/>
                <a:gd name="connsiteY21" fmla="*/ 43159 h 71734"/>
                <a:gd name="connsiteX22" fmla="*/ 163286 w 377307"/>
                <a:gd name="connsiteY22" fmla="*/ 45540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34724 w 377307"/>
                <a:gd name="connsiteY18" fmla="*/ 47921 h 71734"/>
                <a:gd name="connsiteX19" fmla="*/ 200171 w 377307"/>
                <a:gd name="connsiteY19" fmla="*/ 56851 h 71734"/>
                <a:gd name="connsiteX20" fmla="*/ 182336 w 377307"/>
                <a:gd name="connsiteY20" fmla="*/ 40778 h 71734"/>
                <a:gd name="connsiteX21" fmla="*/ 168049 w 377307"/>
                <a:gd name="connsiteY21" fmla="*/ 52684 h 71734"/>
                <a:gd name="connsiteX22" fmla="*/ 163286 w 377307"/>
                <a:gd name="connsiteY22" fmla="*/ 45540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34724 w 377307"/>
                <a:gd name="connsiteY18" fmla="*/ 47921 h 71734"/>
                <a:gd name="connsiteX19" fmla="*/ 200171 w 377307"/>
                <a:gd name="connsiteY19" fmla="*/ 56851 h 71734"/>
                <a:gd name="connsiteX20" fmla="*/ 182336 w 377307"/>
                <a:gd name="connsiteY20" fmla="*/ 40778 h 71734"/>
                <a:gd name="connsiteX21" fmla="*/ 168049 w 377307"/>
                <a:gd name="connsiteY21" fmla="*/ 52684 h 71734"/>
                <a:gd name="connsiteX22" fmla="*/ 158523 w 377307"/>
                <a:gd name="connsiteY22" fmla="*/ 57446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2343"/>
                <a:gd name="connsiteX1" fmla="*/ 44224 w 377307"/>
                <a:gd name="connsiteY1" fmla="*/ 297 h 72343"/>
                <a:gd name="connsiteX2" fmla="*/ 65655 w 377307"/>
                <a:gd name="connsiteY2" fmla="*/ 2678 h 72343"/>
                <a:gd name="connsiteX3" fmla="*/ 77561 w 377307"/>
                <a:gd name="connsiteY3" fmla="*/ 7440 h 72343"/>
                <a:gd name="connsiteX4" fmla="*/ 84705 w 377307"/>
                <a:gd name="connsiteY4" fmla="*/ 2678 h 72343"/>
                <a:gd name="connsiteX5" fmla="*/ 148999 w 377307"/>
                <a:gd name="connsiteY5" fmla="*/ 5059 h 72343"/>
                <a:gd name="connsiteX6" fmla="*/ 160905 w 377307"/>
                <a:gd name="connsiteY6" fmla="*/ 7440 h 72343"/>
                <a:gd name="connsiteX7" fmla="*/ 194243 w 377307"/>
                <a:gd name="connsiteY7" fmla="*/ 9822 h 72343"/>
                <a:gd name="connsiteX8" fmla="*/ 218055 w 377307"/>
                <a:gd name="connsiteY8" fmla="*/ 12203 h 72343"/>
                <a:gd name="connsiteX9" fmla="*/ 308543 w 377307"/>
                <a:gd name="connsiteY9" fmla="*/ 5059 h 72343"/>
                <a:gd name="connsiteX10" fmla="*/ 315686 w 377307"/>
                <a:gd name="connsiteY10" fmla="*/ 7440 h 72343"/>
                <a:gd name="connsiteX11" fmla="*/ 329974 w 377307"/>
                <a:gd name="connsiteY11" fmla="*/ 2678 h 72343"/>
                <a:gd name="connsiteX12" fmla="*/ 360930 w 377307"/>
                <a:gd name="connsiteY12" fmla="*/ 297 h 72343"/>
                <a:gd name="connsiteX13" fmla="*/ 375218 w 377307"/>
                <a:gd name="connsiteY13" fmla="*/ 2678 h 72343"/>
                <a:gd name="connsiteX14" fmla="*/ 368074 w 377307"/>
                <a:gd name="connsiteY14" fmla="*/ 5059 h 72343"/>
                <a:gd name="connsiteX15" fmla="*/ 365693 w 377307"/>
                <a:gd name="connsiteY15" fmla="*/ 12203 h 72343"/>
                <a:gd name="connsiteX16" fmla="*/ 349024 w 377307"/>
                <a:gd name="connsiteY16" fmla="*/ 24109 h 72343"/>
                <a:gd name="connsiteX17" fmla="*/ 334736 w 377307"/>
                <a:gd name="connsiteY17" fmla="*/ 33634 h 72343"/>
                <a:gd name="connsiteX18" fmla="*/ 234724 w 377307"/>
                <a:gd name="connsiteY18" fmla="*/ 47921 h 72343"/>
                <a:gd name="connsiteX19" fmla="*/ 200171 w 377307"/>
                <a:gd name="connsiteY19" fmla="*/ 56851 h 72343"/>
                <a:gd name="connsiteX20" fmla="*/ 182336 w 377307"/>
                <a:gd name="connsiteY20" fmla="*/ 40778 h 72343"/>
                <a:gd name="connsiteX21" fmla="*/ 172811 w 377307"/>
                <a:gd name="connsiteY21" fmla="*/ 71734 h 72343"/>
                <a:gd name="connsiteX22" fmla="*/ 158523 w 377307"/>
                <a:gd name="connsiteY22" fmla="*/ 57446 h 72343"/>
                <a:gd name="connsiteX23" fmla="*/ 146618 w 377307"/>
                <a:gd name="connsiteY23" fmla="*/ 50303 h 72343"/>
                <a:gd name="connsiteX24" fmla="*/ 134711 w 377307"/>
                <a:gd name="connsiteY24" fmla="*/ 52684 h 72343"/>
                <a:gd name="connsiteX25" fmla="*/ 127568 w 377307"/>
                <a:gd name="connsiteY25" fmla="*/ 47922 h 72343"/>
                <a:gd name="connsiteX26" fmla="*/ 89468 w 377307"/>
                <a:gd name="connsiteY26" fmla="*/ 47922 h 72343"/>
                <a:gd name="connsiteX27" fmla="*/ 79943 w 377307"/>
                <a:gd name="connsiteY27" fmla="*/ 50303 h 72343"/>
                <a:gd name="connsiteX28" fmla="*/ 60893 w 377307"/>
                <a:gd name="connsiteY28" fmla="*/ 57447 h 72343"/>
                <a:gd name="connsiteX29" fmla="*/ 41843 w 377307"/>
                <a:gd name="connsiteY29" fmla="*/ 59828 h 72343"/>
                <a:gd name="connsiteX30" fmla="*/ 25174 w 377307"/>
                <a:gd name="connsiteY30" fmla="*/ 66972 h 72343"/>
                <a:gd name="connsiteX31" fmla="*/ 10886 w 377307"/>
                <a:gd name="connsiteY31" fmla="*/ 71734 h 72343"/>
                <a:gd name="connsiteX32" fmla="*/ 8505 w 377307"/>
                <a:gd name="connsiteY32" fmla="*/ 64590 h 72343"/>
                <a:gd name="connsiteX33" fmla="*/ 1361 w 377307"/>
                <a:gd name="connsiteY33" fmla="*/ 62209 h 72343"/>
                <a:gd name="connsiteX34" fmla="*/ 3743 w 377307"/>
                <a:gd name="connsiteY34" fmla="*/ 45540 h 72343"/>
                <a:gd name="connsiteX35" fmla="*/ 25174 w 377307"/>
                <a:gd name="connsiteY35" fmla="*/ 33634 h 72343"/>
                <a:gd name="connsiteX36" fmla="*/ 39461 w 377307"/>
                <a:gd name="connsiteY36" fmla="*/ 24109 h 72343"/>
                <a:gd name="connsiteX37" fmla="*/ 46605 w 377307"/>
                <a:gd name="connsiteY37" fmla="*/ 19347 h 72343"/>
                <a:gd name="connsiteX38" fmla="*/ 53749 w 377307"/>
                <a:gd name="connsiteY38" fmla="*/ 16965 h 72343"/>
                <a:gd name="connsiteX39" fmla="*/ 48986 w 377307"/>
                <a:gd name="connsiteY39" fmla="*/ 9822 h 72343"/>
                <a:gd name="connsiteX40" fmla="*/ 53749 w 377307"/>
                <a:gd name="connsiteY40" fmla="*/ 2678 h 72343"/>
                <a:gd name="connsiteX41" fmla="*/ 44224 w 377307"/>
                <a:gd name="connsiteY41" fmla="*/ 297 h 72343"/>
                <a:gd name="connsiteX0" fmla="*/ 44224 w 377307"/>
                <a:gd name="connsiteY0" fmla="*/ 297 h 72343"/>
                <a:gd name="connsiteX1" fmla="*/ 44224 w 377307"/>
                <a:gd name="connsiteY1" fmla="*/ 297 h 72343"/>
                <a:gd name="connsiteX2" fmla="*/ 65655 w 377307"/>
                <a:gd name="connsiteY2" fmla="*/ 2678 h 72343"/>
                <a:gd name="connsiteX3" fmla="*/ 77561 w 377307"/>
                <a:gd name="connsiteY3" fmla="*/ 7440 h 72343"/>
                <a:gd name="connsiteX4" fmla="*/ 84705 w 377307"/>
                <a:gd name="connsiteY4" fmla="*/ 2678 h 72343"/>
                <a:gd name="connsiteX5" fmla="*/ 148999 w 377307"/>
                <a:gd name="connsiteY5" fmla="*/ 5059 h 72343"/>
                <a:gd name="connsiteX6" fmla="*/ 160905 w 377307"/>
                <a:gd name="connsiteY6" fmla="*/ 7440 h 72343"/>
                <a:gd name="connsiteX7" fmla="*/ 194243 w 377307"/>
                <a:gd name="connsiteY7" fmla="*/ 9822 h 72343"/>
                <a:gd name="connsiteX8" fmla="*/ 218055 w 377307"/>
                <a:gd name="connsiteY8" fmla="*/ 12203 h 72343"/>
                <a:gd name="connsiteX9" fmla="*/ 308543 w 377307"/>
                <a:gd name="connsiteY9" fmla="*/ 5059 h 72343"/>
                <a:gd name="connsiteX10" fmla="*/ 315686 w 377307"/>
                <a:gd name="connsiteY10" fmla="*/ 7440 h 72343"/>
                <a:gd name="connsiteX11" fmla="*/ 329974 w 377307"/>
                <a:gd name="connsiteY11" fmla="*/ 2678 h 72343"/>
                <a:gd name="connsiteX12" fmla="*/ 360930 w 377307"/>
                <a:gd name="connsiteY12" fmla="*/ 297 h 72343"/>
                <a:gd name="connsiteX13" fmla="*/ 375218 w 377307"/>
                <a:gd name="connsiteY13" fmla="*/ 2678 h 72343"/>
                <a:gd name="connsiteX14" fmla="*/ 368074 w 377307"/>
                <a:gd name="connsiteY14" fmla="*/ 5059 h 72343"/>
                <a:gd name="connsiteX15" fmla="*/ 365693 w 377307"/>
                <a:gd name="connsiteY15" fmla="*/ 12203 h 72343"/>
                <a:gd name="connsiteX16" fmla="*/ 349024 w 377307"/>
                <a:gd name="connsiteY16" fmla="*/ 24109 h 72343"/>
                <a:gd name="connsiteX17" fmla="*/ 334736 w 377307"/>
                <a:gd name="connsiteY17" fmla="*/ 33634 h 72343"/>
                <a:gd name="connsiteX18" fmla="*/ 234724 w 377307"/>
                <a:gd name="connsiteY18" fmla="*/ 47921 h 72343"/>
                <a:gd name="connsiteX19" fmla="*/ 200171 w 377307"/>
                <a:gd name="connsiteY19" fmla="*/ 56851 h 72343"/>
                <a:gd name="connsiteX20" fmla="*/ 187099 w 377307"/>
                <a:gd name="connsiteY20" fmla="*/ 57446 h 72343"/>
                <a:gd name="connsiteX21" fmla="*/ 172811 w 377307"/>
                <a:gd name="connsiteY21" fmla="*/ 71734 h 72343"/>
                <a:gd name="connsiteX22" fmla="*/ 158523 w 377307"/>
                <a:gd name="connsiteY22" fmla="*/ 57446 h 72343"/>
                <a:gd name="connsiteX23" fmla="*/ 146618 w 377307"/>
                <a:gd name="connsiteY23" fmla="*/ 50303 h 72343"/>
                <a:gd name="connsiteX24" fmla="*/ 134711 w 377307"/>
                <a:gd name="connsiteY24" fmla="*/ 52684 h 72343"/>
                <a:gd name="connsiteX25" fmla="*/ 127568 w 377307"/>
                <a:gd name="connsiteY25" fmla="*/ 47922 h 72343"/>
                <a:gd name="connsiteX26" fmla="*/ 89468 w 377307"/>
                <a:gd name="connsiteY26" fmla="*/ 47922 h 72343"/>
                <a:gd name="connsiteX27" fmla="*/ 79943 w 377307"/>
                <a:gd name="connsiteY27" fmla="*/ 50303 h 72343"/>
                <a:gd name="connsiteX28" fmla="*/ 60893 w 377307"/>
                <a:gd name="connsiteY28" fmla="*/ 57447 h 72343"/>
                <a:gd name="connsiteX29" fmla="*/ 41843 w 377307"/>
                <a:gd name="connsiteY29" fmla="*/ 59828 h 72343"/>
                <a:gd name="connsiteX30" fmla="*/ 25174 w 377307"/>
                <a:gd name="connsiteY30" fmla="*/ 66972 h 72343"/>
                <a:gd name="connsiteX31" fmla="*/ 10886 w 377307"/>
                <a:gd name="connsiteY31" fmla="*/ 71734 h 72343"/>
                <a:gd name="connsiteX32" fmla="*/ 8505 w 377307"/>
                <a:gd name="connsiteY32" fmla="*/ 64590 h 72343"/>
                <a:gd name="connsiteX33" fmla="*/ 1361 w 377307"/>
                <a:gd name="connsiteY33" fmla="*/ 62209 h 72343"/>
                <a:gd name="connsiteX34" fmla="*/ 3743 w 377307"/>
                <a:gd name="connsiteY34" fmla="*/ 45540 h 72343"/>
                <a:gd name="connsiteX35" fmla="*/ 25174 w 377307"/>
                <a:gd name="connsiteY35" fmla="*/ 33634 h 72343"/>
                <a:gd name="connsiteX36" fmla="*/ 39461 w 377307"/>
                <a:gd name="connsiteY36" fmla="*/ 24109 h 72343"/>
                <a:gd name="connsiteX37" fmla="*/ 46605 w 377307"/>
                <a:gd name="connsiteY37" fmla="*/ 19347 h 72343"/>
                <a:gd name="connsiteX38" fmla="*/ 53749 w 377307"/>
                <a:gd name="connsiteY38" fmla="*/ 16965 h 72343"/>
                <a:gd name="connsiteX39" fmla="*/ 48986 w 377307"/>
                <a:gd name="connsiteY39" fmla="*/ 9822 h 72343"/>
                <a:gd name="connsiteX40" fmla="*/ 53749 w 377307"/>
                <a:gd name="connsiteY40" fmla="*/ 2678 h 72343"/>
                <a:gd name="connsiteX41" fmla="*/ 44224 w 377307"/>
                <a:gd name="connsiteY41" fmla="*/ 297 h 72343"/>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34724 w 377307"/>
                <a:gd name="connsiteY18" fmla="*/ 47921 h 71734"/>
                <a:gd name="connsiteX19" fmla="*/ 200171 w 377307"/>
                <a:gd name="connsiteY19" fmla="*/ 56851 h 71734"/>
                <a:gd name="connsiteX20" fmla="*/ 187099 w 377307"/>
                <a:gd name="connsiteY20" fmla="*/ 57446 h 71734"/>
                <a:gd name="connsiteX21" fmla="*/ 170430 w 377307"/>
                <a:gd name="connsiteY21" fmla="*/ 57447 h 71734"/>
                <a:gd name="connsiteX22" fmla="*/ 158523 w 377307"/>
                <a:gd name="connsiteY22" fmla="*/ 57446 h 71734"/>
                <a:gd name="connsiteX23" fmla="*/ 146618 w 377307"/>
                <a:gd name="connsiteY23" fmla="*/ 50303 h 71734"/>
                <a:gd name="connsiteX24" fmla="*/ 134711 w 377307"/>
                <a:gd name="connsiteY24" fmla="*/ 52684 h 71734"/>
                <a:gd name="connsiteX25" fmla="*/ 127568 w 377307"/>
                <a:gd name="connsiteY25" fmla="*/ 47922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1734"/>
                <a:gd name="connsiteX1" fmla="*/ 44224 w 377307"/>
                <a:gd name="connsiteY1" fmla="*/ 297 h 71734"/>
                <a:gd name="connsiteX2" fmla="*/ 65655 w 377307"/>
                <a:gd name="connsiteY2" fmla="*/ 2678 h 71734"/>
                <a:gd name="connsiteX3" fmla="*/ 77561 w 377307"/>
                <a:gd name="connsiteY3" fmla="*/ 7440 h 71734"/>
                <a:gd name="connsiteX4" fmla="*/ 84705 w 377307"/>
                <a:gd name="connsiteY4" fmla="*/ 2678 h 71734"/>
                <a:gd name="connsiteX5" fmla="*/ 148999 w 377307"/>
                <a:gd name="connsiteY5" fmla="*/ 5059 h 71734"/>
                <a:gd name="connsiteX6" fmla="*/ 160905 w 377307"/>
                <a:gd name="connsiteY6" fmla="*/ 7440 h 71734"/>
                <a:gd name="connsiteX7" fmla="*/ 194243 w 377307"/>
                <a:gd name="connsiteY7" fmla="*/ 9822 h 71734"/>
                <a:gd name="connsiteX8" fmla="*/ 218055 w 377307"/>
                <a:gd name="connsiteY8" fmla="*/ 12203 h 71734"/>
                <a:gd name="connsiteX9" fmla="*/ 308543 w 377307"/>
                <a:gd name="connsiteY9" fmla="*/ 5059 h 71734"/>
                <a:gd name="connsiteX10" fmla="*/ 315686 w 377307"/>
                <a:gd name="connsiteY10" fmla="*/ 7440 h 71734"/>
                <a:gd name="connsiteX11" fmla="*/ 329974 w 377307"/>
                <a:gd name="connsiteY11" fmla="*/ 2678 h 71734"/>
                <a:gd name="connsiteX12" fmla="*/ 360930 w 377307"/>
                <a:gd name="connsiteY12" fmla="*/ 297 h 71734"/>
                <a:gd name="connsiteX13" fmla="*/ 375218 w 377307"/>
                <a:gd name="connsiteY13" fmla="*/ 2678 h 71734"/>
                <a:gd name="connsiteX14" fmla="*/ 368074 w 377307"/>
                <a:gd name="connsiteY14" fmla="*/ 5059 h 71734"/>
                <a:gd name="connsiteX15" fmla="*/ 365693 w 377307"/>
                <a:gd name="connsiteY15" fmla="*/ 12203 h 71734"/>
                <a:gd name="connsiteX16" fmla="*/ 349024 w 377307"/>
                <a:gd name="connsiteY16" fmla="*/ 24109 h 71734"/>
                <a:gd name="connsiteX17" fmla="*/ 334736 w 377307"/>
                <a:gd name="connsiteY17" fmla="*/ 33634 h 71734"/>
                <a:gd name="connsiteX18" fmla="*/ 234724 w 377307"/>
                <a:gd name="connsiteY18" fmla="*/ 47921 h 71734"/>
                <a:gd name="connsiteX19" fmla="*/ 200171 w 377307"/>
                <a:gd name="connsiteY19" fmla="*/ 56851 h 71734"/>
                <a:gd name="connsiteX20" fmla="*/ 187099 w 377307"/>
                <a:gd name="connsiteY20" fmla="*/ 57446 h 71734"/>
                <a:gd name="connsiteX21" fmla="*/ 170430 w 377307"/>
                <a:gd name="connsiteY21" fmla="*/ 57447 h 71734"/>
                <a:gd name="connsiteX22" fmla="*/ 158523 w 377307"/>
                <a:gd name="connsiteY22" fmla="*/ 57446 h 71734"/>
                <a:gd name="connsiteX23" fmla="*/ 146618 w 377307"/>
                <a:gd name="connsiteY23" fmla="*/ 50303 h 71734"/>
                <a:gd name="connsiteX24" fmla="*/ 134711 w 377307"/>
                <a:gd name="connsiteY24" fmla="*/ 52684 h 71734"/>
                <a:gd name="connsiteX25" fmla="*/ 127568 w 377307"/>
                <a:gd name="connsiteY25" fmla="*/ 59828 h 71734"/>
                <a:gd name="connsiteX26" fmla="*/ 89468 w 377307"/>
                <a:gd name="connsiteY26" fmla="*/ 47922 h 71734"/>
                <a:gd name="connsiteX27" fmla="*/ 79943 w 377307"/>
                <a:gd name="connsiteY27" fmla="*/ 50303 h 71734"/>
                <a:gd name="connsiteX28" fmla="*/ 60893 w 377307"/>
                <a:gd name="connsiteY28" fmla="*/ 57447 h 71734"/>
                <a:gd name="connsiteX29" fmla="*/ 41843 w 377307"/>
                <a:gd name="connsiteY29" fmla="*/ 59828 h 71734"/>
                <a:gd name="connsiteX30" fmla="*/ 25174 w 377307"/>
                <a:gd name="connsiteY30" fmla="*/ 66972 h 71734"/>
                <a:gd name="connsiteX31" fmla="*/ 10886 w 377307"/>
                <a:gd name="connsiteY31" fmla="*/ 71734 h 71734"/>
                <a:gd name="connsiteX32" fmla="*/ 8505 w 377307"/>
                <a:gd name="connsiteY32" fmla="*/ 64590 h 71734"/>
                <a:gd name="connsiteX33" fmla="*/ 1361 w 377307"/>
                <a:gd name="connsiteY33" fmla="*/ 62209 h 71734"/>
                <a:gd name="connsiteX34" fmla="*/ 3743 w 377307"/>
                <a:gd name="connsiteY34" fmla="*/ 45540 h 71734"/>
                <a:gd name="connsiteX35" fmla="*/ 25174 w 377307"/>
                <a:gd name="connsiteY35" fmla="*/ 33634 h 71734"/>
                <a:gd name="connsiteX36" fmla="*/ 39461 w 377307"/>
                <a:gd name="connsiteY36" fmla="*/ 24109 h 71734"/>
                <a:gd name="connsiteX37" fmla="*/ 46605 w 377307"/>
                <a:gd name="connsiteY37" fmla="*/ 19347 h 71734"/>
                <a:gd name="connsiteX38" fmla="*/ 53749 w 377307"/>
                <a:gd name="connsiteY38" fmla="*/ 16965 h 71734"/>
                <a:gd name="connsiteX39" fmla="*/ 48986 w 377307"/>
                <a:gd name="connsiteY39" fmla="*/ 9822 h 71734"/>
                <a:gd name="connsiteX40" fmla="*/ 53749 w 377307"/>
                <a:gd name="connsiteY40" fmla="*/ 2678 h 71734"/>
                <a:gd name="connsiteX41" fmla="*/ 44224 w 377307"/>
                <a:gd name="connsiteY41" fmla="*/ 297 h 71734"/>
                <a:gd name="connsiteX0" fmla="*/ 44224 w 377307"/>
                <a:gd name="connsiteY0" fmla="*/ 297 h 73879"/>
                <a:gd name="connsiteX1" fmla="*/ 44224 w 377307"/>
                <a:gd name="connsiteY1" fmla="*/ 297 h 73879"/>
                <a:gd name="connsiteX2" fmla="*/ 65655 w 377307"/>
                <a:gd name="connsiteY2" fmla="*/ 2678 h 73879"/>
                <a:gd name="connsiteX3" fmla="*/ 77561 w 377307"/>
                <a:gd name="connsiteY3" fmla="*/ 7440 h 73879"/>
                <a:gd name="connsiteX4" fmla="*/ 84705 w 377307"/>
                <a:gd name="connsiteY4" fmla="*/ 2678 h 73879"/>
                <a:gd name="connsiteX5" fmla="*/ 148999 w 377307"/>
                <a:gd name="connsiteY5" fmla="*/ 5059 h 73879"/>
                <a:gd name="connsiteX6" fmla="*/ 160905 w 377307"/>
                <a:gd name="connsiteY6" fmla="*/ 7440 h 73879"/>
                <a:gd name="connsiteX7" fmla="*/ 194243 w 377307"/>
                <a:gd name="connsiteY7" fmla="*/ 9822 h 73879"/>
                <a:gd name="connsiteX8" fmla="*/ 218055 w 377307"/>
                <a:gd name="connsiteY8" fmla="*/ 12203 h 73879"/>
                <a:gd name="connsiteX9" fmla="*/ 308543 w 377307"/>
                <a:gd name="connsiteY9" fmla="*/ 5059 h 73879"/>
                <a:gd name="connsiteX10" fmla="*/ 315686 w 377307"/>
                <a:gd name="connsiteY10" fmla="*/ 7440 h 73879"/>
                <a:gd name="connsiteX11" fmla="*/ 329974 w 377307"/>
                <a:gd name="connsiteY11" fmla="*/ 2678 h 73879"/>
                <a:gd name="connsiteX12" fmla="*/ 360930 w 377307"/>
                <a:gd name="connsiteY12" fmla="*/ 297 h 73879"/>
                <a:gd name="connsiteX13" fmla="*/ 375218 w 377307"/>
                <a:gd name="connsiteY13" fmla="*/ 2678 h 73879"/>
                <a:gd name="connsiteX14" fmla="*/ 368074 w 377307"/>
                <a:gd name="connsiteY14" fmla="*/ 5059 h 73879"/>
                <a:gd name="connsiteX15" fmla="*/ 365693 w 377307"/>
                <a:gd name="connsiteY15" fmla="*/ 12203 h 73879"/>
                <a:gd name="connsiteX16" fmla="*/ 349024 w 377307"/>
                <a:gd name="connsiteY16" fmla="*/ 24109 h 73879"/>
                <a:gd name="connsiteX17" fmla="*/ 334736 w 377307"/>
                <a:gd name="connsiteY17" fmla="*/ 33634 h 73879"/>
                <a:gd name="connsiteX18" fmla="*/ 234724 w 377307"/>
                <a:gd name="connsiteY18" fmla="*/ 47921 h 73879"/>
                <a:gd name="connsiteX19" fmla="*/ 200171 w 377307"/>
                <a:gd name="connsiteY19" fmla="*/ 56851 h 73879"/>
                <a:gd name="connsiteX20" fmla="*/ 187099 w 377307"/>
                <a:gd name="connsiteY20" fmla="*/ 57446 h 73879"/>
                <a:gd name="connsiteX21" fmla="*/ 170430 w 377307"/>
                <a:gd name="connsiteY21" fmla="*/ 57447 h 73879"/>
                <a:gd name="connsiteX22" fmla="*/ 158523 w 377307"/>
                <a:gd name="connsiteY22" fmla="*/ 57446 h 73879"/>
                <a:gd name="connsiteX23" fmla="*/ 146618 w 377307"/>
                <a:gd name="connsiteY23" fmla="*/ 50303 h 73879"/>
                <a:gd name="connsiteX24" fmla="*/ 134711 w 377307"/>
                <a:gd name="connsiteY24" fmla="*/ 52684 h 73879"/>
                <a:gd name="connsiteX25" fmla="*/ 127568 w 377307"/>
                <a:gd name="connsiteY25" fmla="*/ 59828 h 73879"/>
                <a:gd name="connsiteX26" fmla="*/ 89468 w 377307"/>
                <a:gd name="connsiteY26" fmla="*/ 47922 h 73879"/>
                <a:gd name="connsiteX27" fmla="*/ 79943 w 377307"/>
                <a:gd name="connsiteY27" fmla="*/ 71734 h 73879"/>
                <a:gd name="connsiteX28" fmla="*/ 60893 w 377307"/>
                <a:gd name="connsiteY28" fmla="*/ 57447 h 73879"/>
                <a:gd name="connsiteX29" fmla="*/ 41843 w 377307"/>
                <a:gd name="connsiteY29" fmla="*/ 59828 h 73879"/>
                <a:gd name="connsiteX30" fmla="*/ 25174 w 377307"/>
                <a:gd name="connsiteY30" fmla="*/ 66972 h 73879"/>
                <a:gd name="connsiteX31" fmla="*/ 10886 w 377307"/>
                <a:gd name="connsiteY31" fmla="*/ 71734 h 73879"/>
                <a:gd name="connsiteX32" fmla="*/ 8505 w 377307"/>
                <a:gd name="connsiteY32" fmla="*/ 64590 h 73879"/>
                <a:gd name="connsiteX33" fmla="*/ 1361 w 377307"/>
                <a:gd name="connsiteY33" fmla="*/ 62209 h 73879"/>
                <a:gd name="connsiteX34" fmla="*/ 3743 w 377307"/>
                <a:gd name="connsiteY34" fmla="*/ 45540 h 73879"/>
                <a:gd name="connsiteX35" fmla="*/ 25174 w 377307"/>
                <a:gd name="connsiteY35" fmla="*/ 33634 h 73879"/>
                <a:gd name="connsiteX36" fmla="*/ 39461 w 377307"/>
                <a:gd name="connsiteY36" fmla="*/ 24109 h 73879"/>
                <a:gd name="connsiteX37" fmla="*/ 46605 w 377307"/>
                <a:gd name="connsiteY37" fmla="*/ 19347 h 73879"/>
                <a:gd name="connsiteX38" fmla="*/ 53749 w 377307"/>
                <a:gd name="connsiteY38" fmla="*/ 16965 h 73879"/>
                <a:gd name="connsiteX39" fmla="*/ 48986 w 377307"/>
                <a:gd name="connsiteY39" fmla="*/ 9822 h 73879"/>
                <a:gd name="connsiteX40" fmla="*/ 53749 w 377307"/>
                <a:gd name="connsiteY40" fmla="*/ 2678 h 73879"/>
                <a:gd name="connsiteX41" fmla="*/ 44224 w 377307"/>
                <a:gd name="connsiteY41" fmla="*/ 297 h 73879"/>
                <a:gd name="connsiteX0" fmla="*/ 44224 w 377307"/>
                <a:gd name="connsiteY0" fmla="*/ 297 h 73879"/>
                <a:gd name="connsiteX1" fmla="*/ 44224 w 377307"/>
                <a:gd name="connsiteY1" fmla="*/ 297 h 73879"/>
                <a:gd name="connsiteX2" fmla="*/ 65655 w 377307"/>
                <a:gd name="connsiteY2" fmla="*/ 2678 h 73879"/>
                <a:gd name="connsiteX3" fmla="*/ 77561 w 377307"/>
                <a:gd name="connsiteY3" fmla="*/ 7440 h 73879"/>
                <a:gd name="connsiteX4" fmla="*/ 84705 w 377307"/>
                <a:gd name="connsiteY4" fmla="*/ 2678 h 73879"/>
                <a:gd name="connsiteX5" fmla="*/ 148999 w 377307"/>
                <a:gd name="connsiteY5" fmla="*/ 5059 h 73879"/>
                <a:gd name="connsiteX6" fmla="*/ 160905 w 377307"/>
                <a:gd name="connsiteY6" fmla="*/ 7440 h 73879"/>
                <a:gd name="connsiteX7" fmla="*/ 194243 w 377307"/>
                <a:gd name="connsiteY7" fmla="*/ 9822 h 73879"/>
                <a:gd name="connsiteX8" fmla="*/ 218055 w 377307"/>
                <a:gd name="connsiteY8" fmla="*/ 12203 h 73879"/>
                <a:gd name="connsiteX9" fmla="*/ 308543 w 377307"/>
                <a:gd name="connsiteY9" fmla="*/ 5059 h 73879"/>
                <a:gd name="connsiteX10" fmla="*/ 315686 w 377307"/>
                <a:gd name="connsiteY10" fmla="*/ 7440 h 73879"/>
                <a:gd name="connsiteX11" fmla="*/ 329974 w 377307"/>
                <a:gd name="connsiteY11" fmla="*/ 2678 h 73879"/>
                <a:gd name="connsiteX12" fmla="*/ 360930 w 377307"/>
                <a:gd name="connsiteY12" fmla="*/ 297 h 73879"/>
                <a:gd name="connsiteX13" fmla="*/ 375218 w 377307"/>
                <a:gd name="connsiteY13" fmla="*/ 2678 h 73879"/>
                <a:gd name="connsiteX14" fmla="*/ 368074 w 377307"/>
                <a:gd name="connsiteY14" fmla="*/ 5059 h 73879"/>
                <a:gd name="connsiteX15" fmla="*/ 365693 w 377307"/>
                <a:gd name="connsiteY15" fmla="*/ 12203 h 73879"/>
                <a:gd name="connsiteX16" fmla="*/ 349024 w 377307"/>
                <a:gd name="connsiteY16" fmla="*/ 24109 h 73879"/>
                <a:gd name="connsiteX17" fmla="*/ 334736 w 377307"/>
                <a:gd name="connsiteY17" fmla="*/ 33634 h 73879"/>
                <a:gd name="connsiteX18" fmla="*/ 234724 w 377307"/>
                <a:gd name="connsiteY18" fmla="*/ 47921 h 73879"/>
                <a:gd name="connsiteX19" fmla="*/ 200171 w 377307"/>
                <a:gd name="connsiteY19" fmla="*/ 56851 h 73879"/>
                <a:gd name="connsiteX20" fmla="*/ 187099 w 377307"/>
                <a:gd name="connsiteY20" fmla="*/ 57446 h 73879"/>
                <a:gd name="connsiteX21" fmla="*/ 170430 w 377307"/>
                <a:gd name="connsiteY21" fmla="*/ 57447 h 73879"/>
                <a:gd name="connsiteX22" fmla="*/ 158523 w 377307"/>
                <a:gd name="connsiteY22" fmla="*/ 57446 h 73879"/>
                <a:gd name="connsiteX23" fmla="*/ 146618 w 377307"/>
                <a:gd name="connsiteY23" fmla="*/ 50303 h 73879"/>
                <a:gd name="connsiteX24" fmla="*/ 134711 w 377307"/>
                <a:gd name="connsiteY24" fmla="*/ 52684 h 73879"/>
                <a:gd name="connsiteX25" fmla="*/ 127568 w 377307"/>
                <a:gd name="connsiteY25" fmla="*/ 59828 h 73879"/>
                <a:gd name="connsiteX26" fmla="*/ 101374 w 377307"/>
                <a:gd name="connsiteY26" fmla="*/ 59829 h 73879"/>
                <a:gd name="connsiteX27" fmla="*/ 79943 w 377307"/>
                <a:gd name="connsiteY27" fmla="*/ 71734 h 73879"/>
                <a:gd name="connsiteX28" fmla="*/ 60893 w 377307"/>
                <a:gd name="connsiteY28" fmla="*/ 57447 h 73879"/>
                <a:gd name="connsiteX29" fmla="*/ 41843 w 377307"/>
                <a:gd name="connsiteY29" fmla="*/ 59828 h 73879"/>
                <a:gd name="connsiteX30" fmla="*/ 25174 w 377307"/>
                <a:gd name="connsiteY30" fmla="*/ 66972 h 73879"/>
                <a:gd name="connsiteX31" fmla="*/ 10886 w 377307"/>
                <a:gd name="connsiteY31" fmla="*/ 71734 h 73879"/>
                <a:gd name="connsiteX32" fmla="*/ 8505 w 377307"/>
                <a:gd name="connsiteY32" fmla="*/ 64590 h 73879"/>
                <a:gd name="connsiteX33" fmla="*/ 1361 w 377307"/>
                <a:gd name="connsiteY33" fmla="*/ 62209 h 73879"/>
                <a:gd name="connsiteX34" fmla="*/ 3743 w 377307"/>
                <a:gd name="connsiteY34" fmla="*/ 45540 h 73879"/>
                <a:gd name="connsiteX35" fmla="*/ 25174 w 377307"/>
                <a:gd name="connsiteY35" fmla="*/ 33634 h 73879"/>
                <a:gd name="connsiteX36" fmla="*/ 39461 w 377307"/>
                <a:gd name="connsiteY36" fmla="*/ 24109 h 73879"/>
                <a:gd name="connsiteX37" fmla="*/ 46605 w 377307"/>
                <a:gd name="connsiteY37" fmla="*/ 19347 h 73879"/>
                <a:gd name="connsiteX38" fmla="*/ 53749 w 377307"/>
                <a:gd name="connsiteY38" fmla="*/ 16965 h 73879"/>
                <a:gd name="connsiteX39" fmla="*/ 48986 w 377307"/>
                <a:gd name="connsiteY39" fmla="*/ 9822 h 73879"/>
                <a:gd name="connsiteX40" fmla="*/ 53749 w 377307"/>
                <a:gd name="connsiteY40" fmla="*/ 2678 h 73879"/>
                <a:gd name="connsiteX41" fmla="*/ 44224 w 377307"/>
                <a:gd name="connsiteY41" fmla="*/ 297 h 73879"/>
                <a:gd name="connsiteX0" fmla="*/ 44224 w 377307"/>
                <a:gd name="connsiteY0" fmla="*/ 297 h 73879"/>
                <a:gd name="connsiteX1" fmla="*/ 44224 w 377307"/>
                <a:gd name="connsiteY1" fmla="*/ 297 h 73879"/>
                <a:gd name="connsiteX2" fmla="*/ 65655 w 377307"/>
                <a:gd name="connsiteY2" fmla="*/ 2678 h 73879"/>
                <a:gd name="connsiteX3" fmla="*/ 77561 w 377307"/>
                <a:gd name="connsiteY3" fmla="*/ 7440 h 73879"/>
                <a:gd name="connsiteX4" fmla="*/ 84705 w 377307"/>
                <a:gd name="connsiteY4" fmla="*/ 2678 h 73879"/>
                <a:gd name="connsiteX5" fmla="*/ 148999 w 377307"/>
                <a:gd name="connsiteY5" fmla="*/ 5059 h 73879"/>
                <a:gd name="connsiteX6" fmla="*/ 160905 w 377307"/>
                <a:gd name="connsiteY6" fmla="*/ 7440 h 73879"/>
                <a:gd name="connsiteX7" fmla="*/ 194243 w 377307"/>
                <a:gd name="connsiteY7" fmla="*/ 9822 h 73879"/>
                <a:gd name="connsiteX8" fmla="*/ 218055 w 377307"/>
                <a:gd name="connsiteY8" fmla="*/ 12203 h 73879"/>
                <a:gd name="connsiteX9" fmla="*/ 308543 w 377307"/>
                <a:gd name="connsiteY9" fmla="*/ 5059 h 73879"/>
                <a:gd name="connsiteX10" fmla="*/ 315686 w 377307"/>
                <a:gd name="connsiteY10" fmla="*/ 7440 h 73879"/>
                <a:gd name="connsiteX11" fmla="*/ 329974 w 377307"/>
                <a:gd name="connsiteY11" fmla="*/ 2678 h 73879"/>
                <a:gd name="connsiteX12" fmla="*/ 360930 w 377307"/>
                <a:gd name="connsiteY12" fmla="*/ 297 h 73879"/>
                <a:gd name="connsiteX13" fmla="*/ 375218 w 377307"/>
                <a:gd name="connsiteY13" fmla="*/ 2678 h 73879"/>
                <a:gd name="connsiteX14" fmla="*/ 368074 w 377307"/>
                <a:gd name="connsiteY14" fmla="*/ 5059 h 73879"/>
                <a:gd name="connsiteX15" fmla="*/ 365693 w 377307"/>
                <a:gd name="connsiteY15" fmla="*/ 12203 h 73879"/>
                <a:gd name="connsiteX16" fmla="*/ 349024 w 377307"/>
                <a:gd name="connsiteY16" fmla="*/ 24109 h 73879"/>
                <a:gd name="connsiteX17" fmla="*/ 334736 w 377307"/>
                <a:gd name="connsiteY17" fmla="*/ 33634 h 73879"/>
                <a:gd name="connsiteX18" fmla="*/ 234724 w 377307"/>
                <a:gd name="connsiteY18" fmla="*/ 47921 h 73879"/>
                <a:gd name="connsiteX19" fmla="*/ 200171 w 377307"/>
                <a:gd name="connsiteY19" fmla="*/ 56851 h 73879"/>
                <a:gd name="connsiteX20" fmla="*/ 187099 w 377307"/>
                <a:gd name="connsiteY20" fmla="*/ 57446 h 73879"/>
                <a:gd name="connsiteX21" fmla="*/ 170430 w 377307"/>
                <a:gd name="connsiteY21" fmla="*/ 57447 h 73879"/>
                <a:gd name="connsiteX22" fmla="*/ 158523 w 377307"/>
                <a:gd name="connsiteY22" fmla="*/ 57446 h 73879"/>
                <a:gd name="connsiteX23" fmla="*/ 146618 w 377307"/>
                <a:gd name="connsiteY23" fmla="*/ 50303 h 73879"/>
                <a:gd name="connsiteX24" fmla="*/ 134711 w 377307"/>
                <a:gd name="connsiteY24" fmla="*/ 52684 h 73879"/>
                <a:gd name="connsiteX25" fmla="*/ 127568 w 377307"/>
                <a:gd name="connsiteY25" fmla="*/ 59828 h 73879"/>
                <a:gd name="connsiteX26" fmla="*/ 101374 w 377307"/>
                <a:gd name="connsiteY26" fmla="*/ 59829 h 73879"/>
                <a:gd name="connsiteX27" fmla="*/ 79943 w 377307"/>
                <a:gd name="connsiteY27" fmla="*/ 71734 h 73879"/>
                <a:gd name="connsiteX28" fmla="*/ 60893 w 377307"/>
                <a:gd name="connsiteY28" fmla="*/ 57447 h 73879"/>
                <a:gd name="connsiteX29" fmla="*/ 41843 w 377307"/>
                <a:gd name="connsiteY29" fmla="*/ 59828 h 73879"/>
                <a:gd name="connsiteX30" fmla="*/ 25174 w 377307"/>
                <a:gd name="connsiteY30" fmla="*/ 66972 h 73879"/>
                <a:gd name="connsiteX31" fmla="*/ 10886 w 377307"/>
                <a:gd name="connsiteY31" fmla="*/ 71734 h 73879"/>
                <a:gd name="connsiteX32" fmla="*/ 8505 w 377307"/>
                <a:gd name="connsiteY32" fmla="*/ 64590 h 73879"/>
                <a:gd name="connsiteX33" fmla="*/ 1361 w 377307"/>
                <a:gd name="connsiteY33" fmla="*/ 62209 h 73879"/>
                <a:gd name="connsiteX34" fmla="*/ 3743 w 377307"/>
                <a:gd name="connsiteY34" fmla="*/ 45540 h 73879"/>
                <a:gd name="connsiteX35" fmla="*/ 25174 w 377307"/>
                <a:gd name="connsiteY35" fmla="*/ 33634 h 73879"/>
                <a:gd name="connsiteX36" fmla="*/ 39461 w 377307"/>
                <a:gd name="connsiteY36" fmla="*/ 24109 h 73879"/>
                <a:gd name="connsiteX37" fmla="*/ 46605 w 377307"/>
                <a:gd name="connsiteY37" fmla="*/ 19347 h 73879"/>
                <a:gd name="connsiteX38" fmla="*/ 53749 w 377307"/>
                <a:gd name="connsiteY38" fmla="*/ 16965 h 73879"/>
                <a:gd name="connsiteX39" fmla="*/ 48986 w 377307"/>
                <a:gd name="connsiteY39" fmla="*/ 9822 h 73879"/>
                <a:gd name="connsiteX40" fmla="*/ 51368 w 377307"/>
                <a:gd name="connsiteY40" fmla="*/ 5059 h 73879"/>
                <a:gd name="connsiteX41" fmla="*/ 44224 w 377307"/>
                <a:gd name="connsiteY41" fmla="*/ 297 h 73879"/>
                <a:gd name="connsiteX0" fmla="*/ 44224 w 377307"/>
                <a:gd name="connsiteY0" fmla="*/ 297 h 73879"/>
                <a:gd name="connsiteX1" fmla="*/ 44224 w 377307"/>
                <a:gd name="connsiteY1" fmla="*/ 297 h 73879"/>
                <a:gd name="connsiteX2" fmla="*/ 65655 w 377307"/>
                <a:gd name="connsiteY2" fmla="*/ 2678 h 73879"/>
                <a:gd name="connsiteX3" fmla="*/ 77561 w 377307"/>
                <a:gd name="connsiteY3" fmla="*/ 7440 h 73879"/>
                <a:gd name="connsiteX4" fmla="*/ 84705 w 377307"/>
                <a:gd name="connsiteY4" fmla="*/ 2678 h 73879"/>
                <a:gd name="connsiteX5" fmla="*/ 148999 w 377307"/>
                <a:gd name="connsiteY5" fmla="*/ 5059 h 73879"/>
                <a:gd name="connsiteX6" fmla="*/ 160905 w 377307"/>
                <a:gd name="connsiteY6" fmla="*/ 7440 h 73879"/>
                <a:gd name="connsiteX7" fmla="*/ 194243 w 377307"/>
                <a:gd name="connsiteY7" fmla="*/ 9822 h 73879"/>
                <a:gd name="connsiteX8" fmla="*/ 218055 w 377307"/>
                <a:gd name="connsiteY8" fmla="*/ 12203 h 73879"/>
                <a:gd name="connsiteX9" fmla="*/ 308543 w 377307"/>
                <a:gd name="connsiteY9" fmla="*/ 5059 h 73879"/>
                <a:gd name="connsiteX10" fmla="*/ 315686 w 377307"/>
                <a:gd name="connsiteY10" fmla="*/ 7440 h 73879"/>
                <a:gd name="connsiteX11" fmla="*/ 329974 w 377307"/>
                <a:gd name="connsiteY11" fmla="*/ 2678 h 73879"/>
                <a:gd name="connsiteX12" fmla="*/ 360930 w 377307"/>
                <a:gd name="connsiteY12" fmla="*/ 297 h 73879"/>
                <a:gd name="connsiteX13" fmla="*/ 375218 w 377307"/>
                <a:gd name="connsiteY13" fmla="*/ 2678 h 73879"/>
                <a:gd name="connsiteX14" fmla="*/ 368074 w 377307"/>
                <a:gd name="connsiteY14" fmla="*/ 5059 h 73879"/>
                <a:gd name="connsiteX15" fmla="*/ 365693 w 377307"/>
                <a:gd name="connsiteY15" fmla="*/ 12203 h 73879"/>
                <a:gd name="connsiteX16" fmla="*/ 349024 w 377307"/>
                <a:gd name="connsiteY16" fmla="*/ 24109 h 73879"/>
                <a:gd name="connsiteX17" fmla="*/ 334736 w 377307"/>
                <a:gd name="connsiteY17" fmla="*/ 33634 h 73879"/>
                <a:gd name="connsiteX18" fmla="*/ 234724 w 377307"/>
                <a:gd name="connsiteY18" fmla="*/ 47921 h 73879"/>
                <a:gd name="connsiteX19" fmla="*/ 200171 w 377307"/>
                <a:gd name="connsiteY19" fmla="*/ 56851 h 73879"/>
                <a:gd name="connsiteX20" fmla="*/ 187099 w 377307"/>
                <a:gd name="connsiteY20" fmla="*/ 57446 h 73879"/>
                <a:gd name="connsiteX21" fmla="*/ 170430 w 377307"/>
                <a:gd name="connsiteY21" fmla="*/ 57447 h 73879"/>
                <a:gd name="connsiteX22" fmla="*/ 158523 w 377307"/>
                <a:gd name="connsiteY22" fmla="*/ 57446 h 73879"/>
                <a:gd name="connsiteX23" fmla="*/ 146618 w 377307"/>
                <a:gd name="connsiteY23" fmla="*/ 50303 h 73879"/>
                <a:gd name="connsiteX24" fmla="*/ 134711 w 377307"/>
                <a:gd name="connsiteY24" fmla="*/ 52684 h 73879"/>
                <a:gd name="connsiteX25" fmla="*/ 127568 w 377307"/>
                <a:gd name="connsiteY25" fmla="*/ 59828 h 73879"/>
                <a:gd name="connsiteX26" fmla="*/ 101374 w 377307"/>
                <a:gd name="connsiteY26" fmla="*/ 59829 h 73879"/>
                <a:gd name="connsiteX27" fmla="*/ 79943 w 377307"/>
                <a:gd name="connsiteY27" fmla="*/ 71734 h 73879"/>
                <a:gd name="connsiteX28" fmla="*/ 60893 w 377307"/>
                <a:gd name="connsiteY28" fmla="*/ 57447 h 73879"/>
                <a:gd name="connsiteX29" fmla="*/ 41843 w 377307"/>
                <a:gd name="connsiteY29" fmla="*/ 59828 h 73879"/>
                <a:gd name="connsiteX30" fmla="*/ 25174 w 377307"/>
                <a:gd name="connsiteY30" fmla="*/ 66972 h 73879"/>
                <a:gd name="connsiteX31" fmla="*/ 10886 w 377307"/>
                <a:gd name="connsiteY31" fmla="*/ 71734 h 73879"/>
                <a:gd name="connsiteX32" fmla="*/ 8505 w 377307"/>
                <a:gd name="connsiteY32" fmla="*/ 64590 h 73879"/>
                <a:gd name="connsiteX33" fmla="*/ 1361 w 377307"/>
                <a:gd name="connsiteY33" fmla="*/ 62209 h 73879"/>
                <a:gd name="connsiteX34" fmla="*/ 3743 w 377307"/>
                <a:gd name="connsiteY34" fmla="*/ 45540 h 73879"/>
                <a:gd name="connsiteX35" fmla="*/ 25174 w 377307"/>
                <a:gd name="connsiteY35" fmla="*/ 33634 h 73879"/>
                <a:gd name="connsiteX36" fmla="*/ 39461 w 377307"/>
                <a:gd name="connsiteY36" fmla="*/ 24109 h 73879"/>
                <a:gd name="connsiteX37" fmla="*/ 46605 w 377307"/>
                <a:gd name="connsiteY37" fmla="*/ 19347 h 73879"/>
                <a:gd name="connsiteX38" fmla="*/ 53749 w 377307"/>
                <a:gd name="connsiteY38" fmla="*/ 16965 h 73879"/>
                <a:gd name="connsiteX39" fmla="*/ 32292 w 377307"/>
                <a:gd name="connsiteY39" fmla="*/ 10418 h 73879"/>
                <a:gd name="connsiteX40" fmla="*/ 51368 w 377307"/>
                <a:gd name="connsiteY40" fmla="*/ 5059 h 73879"/>
                <a:gd name="connsiteX41" fmla="*/ 44224 w 377307"/>
                <a:gd name="connsiteY41" fmla="*/ 297 h 73879"/>
                <a:gd name="connsiteX0" fmla="*/ 44224 w 377307"/>
                <a:gd name="connsiteY0" fmla="*/ 297 h 73879"/>
                <a:gd name="connsiteX1" fmla="*/ 44224 w 377307"/>
                <a:gd name="connsiteY1" fmla="*/ 297 h 73879"/>
                <a:gd name="connsiteX2" fmla="*/ 65655 w 377307"/>
                <a:gd name="connsiteY2" fmla="*/ 2678 h 73879"/>
                <a:gd name="connsiteX3" fmla="*/ 77561 w 377307"/>
                <a:gd name="connsiteY3" fmla="*/ 7440 h 73879"/>
                <a:gd name="connsiteX4" fmla="*/ 84705 w 377307"/>
                <a:gd name="connsiteY4" fmla="*/ 2678 h 73879"/>
                <a:gd name="connsiteX5" fmla="*/ 148999 w 377307"/>
                <a:gd name="connsiteY5" fmla="*/ 5059 h 73879"/>
                <a:gd name="connsiteX6" fmla="*/ 160905 w 377307"/>
                <a:gd name="connsiteY6" fmla="*/ 7440 h 73879"/>
                <a:gd name="connsiteX7" fmla="*/ 194243 w 377307"/>
                <a:gd name="connsiteY7" fmla="*/ 9822 h 73879"/>
                <a:gd name="connsiteX8" fmla="*/ 218055 w 377307"/>
                <a:gd name="connsiteY8" fmla="*/ 12203 h 73879"/>
                <a:gd name="connsiteX9" fmla="*/ 308543 w 377307"/>
                <a:gd name="connsiteY9" fmla="*/ 5059 h 73879"/>
                <a:gd name="connsiteX10" fmla="*/ 315686 w 377307"/>
                <a:gd name="connsiteY10" fmla="*/ 7440 h 73879"/>
                <a:gd name="connsiteX11" fmla="*/ 329974 w 377307"/>
                <a:gd name="connsiteY11" fmla="*/ 2678 h 73879"/>
                <a:gd name="connsiteX12" fmla="*/ 360930 w 377307"/>
                <a:gd name="connsiteY12" fmla="*/ 297 h 73879"/>
                <a:gd name="connsiteX13" fmla="*/ 375218 w 377307"/>
                <a:gd name="connsiteY13" fmla="*/ 2678 h 73879"/>
                <a:gd name="connsiteX14" fmla="*/ 368074 w 377307"/>
                <a:gd name="connsiteY14" fmla="*/ 5059 h 73879"/>
                <a:gd name="connsiteX15" fmla="*/ 365693 w 377307"/>
                <a:gd name="connsiteY15" fmla="*/ 12203 h 73879"/>
                <a:gd name="connsiteX16" fmla="*/ 349024 w 377307"/>
                <a:gd name="connsiteY16" fmla="*/ 24109 h 73879"/>
                <a:gd name="connsiteX17" fmla="*/ 334736 w 377307"/>
                <a:gd name="connsiteY17" fmla="*/ 33634 h 73879"/>
                <a:gd name="connsiteX18" fmla="*/ 234724 w 377307"/>
                <a:gd name="connsiteY18" fmla="*/ 47921 h 73879"/>
                <a:gd name="connsiteX19" fmla="*/ 200171 w 377307"/>
                <a:gd name="connsiteY19" fmla="*/ 56851 h 73879"/>
                <a:gd name="connsiteX20" fmla="*/ 187099 w 377307"/>
                <a:gd name="connsiteY20" fmla="*/ 57446 h 73879"/>
                <a:gd name="connsiteX21" fmla="*/ 170430 w 377307"/>
                <a:gd name="connsiteY21" fmla="*/ 57447 h 73879"/>
                <a:gd name="connsiteX22" fmla="*/ 158523 w 377307"/>
                <a:gd name="connsiteY22" fmla="*/ 57446 h 73879"/>
                <a:gd name="connsiteX23" fmla="*/ 146618 w 377307"/>
                <a:gd name="connsiteY23" fmla="*/ 50303 h 73879"/>
                <a:gd name="connsiteX24" fmla="*/ 134711 w 377307"/>
                <a:gd name="connsiteY24" fmla="*/ 52684 h 73879"/>
                <a:gd name="connsiteX25" fmla="*/ 127568 w 377307"/>
                <a:gd name="connsiteY25" fmla="*/ 59828 h 73879"/>
                <a:gd name="connsiteX26" fmla="*/ 101374 w 377307"/>
                <a:gd name="connsiteY26" fmla="*/ 59829 h 73879"/>
                <a:gd name="connsiteX27" fmla="*/ 79943 w 377307"/>
                <a:gd name="connsiteY27" fmla="*/ 71734 h 73879"/>
                <a:gd name="connsiteX28" fmla="*/ 60893 w 377307"/>
                <a:gd name="connsiteY28" fmla="*/ 57447 h 73879"/>
                <a:gd name="connsiteX29" fmla="*/ 41843 w 377307"/>
                <a:gd name="connsiteY29" fmla="*/ 59828 h 73879"/>
                <a:gd name="connsiteX30" fmla="*/ 25174 w 377307"/>
                <a:gd name="connsiteY30" fmla="*/ 66972 h 73879"/>
                <a:gd name="connsiteX31" fmla="*/ 10886 w 377307"/>
                <a:gd name="connsiteY31" fmla="*/ 71734 h 73879"/>
                <a:gd name="connsiteX32" fmla="*/ 8505 w 377307"/>
                <a:gd name="connsiteY32" fmla="*/ 64590 h 73879"/>
                <a:gd name="connsiteX33" fmla="*/ 1361 w 377307"/>
                <a:gd name="connsiteY33" fmla="*/ 62209 h 73879"/>
                <a:gd name="connsiteX34" fmla="*/ 3743 w 377307"/>
                <a:gd name="connsiteY34" fmla="*/ 45540 h 73879"/>
                <a:gd name="connsiteX35" fmla="*/ 25174 w 377307"/>
                <a:gd name="connsiteY35" fmla="*/ 33634 h 73879"/>
                <a:gd name="connsiteX36" fmla="*/ 34698 w 377307"/>
                <a:gd name="connsiteY36" fmla="*/ 14584 h 73879"/>
                <a:gd name="connsiteX37" fmla="*/ 46605 w 377307"/>
                <a:gd name="connsiteY37" fmla="*/ 19347 h 73879"/>
                <a:gd name="connsiteX38" fmla="*/ 53749 w 377307"/>
                <a:gd name="connsiteY38" fmla="*/ 16965 h 73879"/>
                <a:gd name="connsiteX39" fmla="*/ 32292 w 377307"/>
                <a:gd name="connsiteY39" fmla="*/ 10418 h 73879"/>
                <a:gd name="connsiteX40" fmla="*/ 51368 w 377307"/>
                <a:gd name="connsiteY40" fmla="*/ 5059 h 73879"/>
                <a:gd name="connsiteX41" fmla="*/ 44224 w 377307"/>
                <a:gd name="connsiteY41" fmla="*/ 297 h 73879"/>
                <a:gd name="connsiteX0" fmla="*/ 44224 w 386215"/>
                <a:gd name="connsiteY0" fmla="*/ 297 h 73879"/>
                <a:gd name="connsiteX1" fmla="*/ 44224 w 386215"/>
                <a:gd name="connsiteY1" fmla="*/ 297 h 73879"/>
                <a:gd name="connsiteX2" fmla="*/ 65655 w 386215"/>
                <a:gd name="connsiteY2" fmla="*/ 2678 h 73879"/>
                <a:gd name="connsiteX3" fmla="*/ 77561 w 386215"/>
                <a:gd name="connsiteY3" fmla="*/ 7440 h 73879"/>
                <a:gd name="connsiteX4" fmla="*/ 84705 w 386215"/>
                <a:gd name="connsiteY4" fmla="*/ 2678 h 73879"/>
                <a:gd name="connsiteX5" fmla="*/ 148999 w 386215"/>
                <a:gd name="connsiteY5" fmla="*/ 5059 h 73879"/>
                <a:gd name="connsiteX6" fmla="*/ 160905 w 386215"/>
                <a:gd name="connsiteY6" fmla="*/ 7440 h 73879"/>
                <a:gd name="connsiteX7" fmla="*/ 194243 w 386215"/>
                <a:gd name="connsiteY7" fmla="*/ 9822 h 73879"/>
                <a:gd name="connsiteX8" fmla="*/ 218055 w 386215"/>
                <a:gd name="connsiteY8" fmla="*/ 12203 h 73879"/>
                <a:gd name="connsiteX9" fmla="*/ 308543 w 386215"/>
                <a:gd name="connsiteY9" fmla="*/ 5059 h 73879"/>
                <a:gd name="connsiteX10" fmla="*/ 315686 w 386215"/>
                <a:gd name="connsiteY10" fmla="*/ 7440 h 73879"/>
                <a:gd name="connsiteX11" fmla="*/ 329974 w 386215"/>
                <a:gd name="connsiteY11" fmla="*/ 2678 h 73879"/>
                <a:gd name="connsiteX12" fmla="*/ 360930 w 386215"/>
                <a:gd name="connsiteY12" fmla="*/ 297 h 73879"/>
                <a:gd name="connsiteX13" fmla="*/ 375218 w 386215"/>
                <a:gd name="connsiteY13" fmla="*/ 2678 h 73879"/>
                <a:gd name="connsiteX14" fmla="*/ 368074 w 386215"/>
                <a:gd name="connsiteY14" fmla="*/ 5059 h 73879"/>
                <a:gd name="connsiteX15" fmla="*/ 365693 w 386215"/>
                <a:gd name="connsiteY15" fmla="*/ 12203 h 73879"/>
                <a:gd name="connsiteX16" fmla="*/ 349024 w 386215"/>
                <a:gd name="connsiteY16" fmla="*/ 24109 h 73879"/>
                <a:gd name="connsiteX17" fmla="*/ 334736 w 386215"/>
                <a:gd name="connsiteY17" fmla="*/ 33634 h 73879"/>
                <a:gd name="connsiteX18" fmla="*/ 276421 w 386215"/>
                <a:gd name="connsiteY18" fmla="*/ 43754 h 73879"/>
                <a:gd name="connsiteX19" fmla="*/ 200171 w 386215"/>
                <a:gd name="connsiteY19" fmla="*/ 56851 h 73879"/>
                <a:gd name="connsiteX20" fmla="*/ 187099 w 386215"/>
                <a:gd name="connsiteY20" fmla="*/ 57446 h 73879"/>
                <a:gd name="connsiteX21" fmla="*/ 170430 w 386215"/>
                <a:gd name="connsiteY21" fmla="*/ 57447 h 73879"/>
                <a:gd name="connsiteX22" fmla="*/ 158523 w 386215"/>
                <a:gd name="connsiteY22" fmla="*/ 57446 h 73879"/>
                <a:gd name="connsiteX23" fmla="*/ 146618 w 386215"/>
                <a:gd name="connsiteY23" fmla="*/ 50303 h 73879"/>
                <a:gd name="connsiteX24" fmla="*/ 134711 w 386215"/>
                <a:gd name="connsiteY24" fmla="*/ 52684 h 73879"/>
                <a:gd name="connsiteX25" fmla="*/ 127568 w 386215"/>
                <a:gd name="connsiteY25" fmla="*/ 59828 h 73879"/>
                <a:gd name="connsiteX26" fmla="*/ 101374 w 386215"/>
                <a:gd name="connsiteY26" fmla="*/ 59829 h 73879"/>
                <a:gd name="connsiteX27" fmla="*/ 79943 w 386215"/>
                <a:gd name="connsiteY27" fmla="*/ 71734 h 73879"/>
                <a:gd name="connsiteX28" fmla="*/ 60893 w 386215"/>
                <a:gd name="connsiteY28" fmla="*/ 57447 h 73879"/>
                <a:gd name="connsiteX29" fmla="*/ 41843 w 386215"/>
                <a:gd name="connsiteY29" fmla="*/ 59828 h 73879"/>
                <a:gd name="connsiteX30" fmla="*/ 25174 w 386215"/>
                <a:gd name="connsiteY30" fmla="*/ 66972 h 73879"/>
                <a:gd name="connsiteX31" fmla="*/ 10886 w 386215"/>
                <a:gd name="connsiteY31" fmla="*/ 71734 h 73879"/>
                <a:gd name="connsiteX32" fmla="*/ 8505 w 386215"/>
                <a:gd name="connsiteY32" fmla="*/ 64590 h 73879"/>
                <a:gd name="connsiteX33" fmla="*/ 1361 w 386215"/>
                <a:gd name="connsiteY33" fmla="*/ 62209 h 73879"/>
                <a:gd name="connsiteX34" fmla="*/ 3743 w 386215"/>
                <a:gd name="connsiteY34" fmla="*/ 45540 h 73879"/>
                <a:gd name="connsiteX35" fmla="*/ 25174 w 386215"/>
                <a:gd name="connsiteY35" fmla="*/ 33634 h 73879"/>
                <a:gd name="connsiteX36" fmla="*/ 34698 w 386215"/>
                <a:gd name="connsiteY36" fmla="*/ 14584 h 73879"/>
                <a:gd name="connsiteX37" fmla="*/ 46605 w 386215"/>
                <a:gd name="connsiteY37" fmla="*/ 19347 h 73879"/>
                <a:gd name="connsiteX38" fmla="*/ 53749 w 386215"/>
                <a:gd name="connsiteY38" fmla="*/ 16965 h 73879"/>
                <a:gd name="connsiteX39" fmla="*/ 32292 w 386215"/>
                <a:gd name="connsiteY39" fmla="*/ 10418 h 73879"/>
                <a:gd name="connsiteX40" fmla="*/ 51368 w 386215"/>
                <a:gd name="connsiteY40" fmla="*/ 5059 h 73879"/>
                <a:gd name="connsiteX41" fmla="*/ 44224 w 386215"/>
                <a:gd name="connsiteY41" fmla="*/ 297 h 7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215" h="73879">
                  <a:moveTo>
                    <a:pt x="44224" y="297"/>
                  </a:moveTo>
                  <a:lnTo>
                    <a:pt x="44224" y="297"/>
                  </a:lnTo>
                  <a:cubicBezTo>
                    <a:pt x="51368" y="1091"/>
                    <a:pt x="58627" y="1172"/>
                    <a:pt x="65655" y="2678"/>
                  </a:cubicBezTo>
                  <a:cubicBezTo>
                    <a:pt x="69834" y="3574"/>
                    <a:pt x="73287" y="7440"/>
                    <a:pt x="77561" y="7440"/>
                  </a:cubicBezTo>
                  <a:cubicBezTo>
                    <a:pt x="80423" y="7440"/>
                    <a:pt x="82324" y="4265"/>
                    <a:pt x="84705" y="2678"/>
                  </a:cubicBezTo>
                  <a:cubicBezTo>
                    <a:pt x="106136" y="3472"/>
                    <a:pt x="127595" y="3721"/>
                    <a:pt x="148999" y="5059"/>
                  </a:cubicBezTo>
                  <a:cubicBezTo>
                    <a:pt x="153038" y="5311"/>
                    <a:pt x="156880" y="7016"/>
                    <a:pt x="160905" y="7440"/>
                  </a:cubicBezTo>
                  <a:cubicBezTo>
                    <a:pt x="171985" y="8606"/>
                    <a:pt x="183140" y="8897"/>
                    <a:pt x="194243" y="9822"/>
                  </a:cubicBezTo>
                  <a:cubicBezTo>
                    <a:pt x="202192" y="10485"/>
                    <a:pt x="210118" y="11409"/>
                    <a:pt x="218055" y="12203"/>
                  </a:cubicBezTo>
                  <a:cubicBezTo>
                    <a:pt x="248218" y="9822"/>
                    <a:pt x="278322" y="6533"/>
                    <a:pt x="308543" y="5059"/>
                  </a:cubicBezTo>
                  <a:cubicBezTo>
                    <a:pt x="311050" y="4937"/>
                    <a:pt x="313192" y="7717"/>
                    <a:pt x="315686" y="7440"/>
                  </a:cubicBezTo>
                  <a:cubicBezTo>
                    <a:pt x="320676" y="6886"/>
                    <a:pt x="325015" y="3461"/>
                    <a:pt x="329974" y="2678"/>
                  </a:cubicBezTo>
                  <a:cubicBezTo>
                    <a:pt x="340197" y="1064"/>
                    <a:pt x="350611" y="1091"/>
                    <a:pt x="360930" y="297"/>
                  </a:cubicBezTo>
                  <a:cubicBezTo>
                    <a:pt x="365693" y="1091"/>
                    <a:pt x="371200" y="0"/>
                    <a:pt x="375218" y="2678"/>
                  </a:cubicBezTo>
                  <a:cubicBezTo>
                    <a:pt x="377307" y="4070"/>
                    <a:pt x="369849" y="3284"/>
                    <a:pt x="368074" y="5059"/>
                  </a:cubicBezTo>
                  <a:cubicBezTo>
                    <a:pt x="366299" y="6834"/>
                    <a:pt x="367152" y="10160"/>
                    <a:pt x="365693" y="12203"/>
                  </a:cubicBezTo>
                  <a:cubicBezTo>
                    <a:pt x="358631" y="22091"/>
                    <a:pt x="358059" y="21098"/>
                    <a:pt x="349024" y="24109"/>
                  </a:cubicBezTo>
                  <a:cubicBezTo>
                    <a:pt x="344261" y="27284"/>
                    <a:pt x="340166" y="31824"/>
                    <a:pt x="334736" y="33634"/>
                  </a:cubicBezTo>
                  <a:cubicBezTo>
                    <a:pt x="287308" y="49445"/>
                    <a:pt x="386215" y="41259"/>
                    <a:pt x="276421" y="43754"/>
                  </a:cubicBezTo>
                  <a:cubicBezTo>
                    <a:pt x="274040" y="42166"/>
                    <a:pt x="203021" y="57110"/>
                    <a:pt x="200171" y="56851"/>
                  </a:cubicBezTo>
                  <a:cubicBezTo>
                    <a:pt x="184041" y="55385"/>
                    <a:pt x="198192" y="54673"/>
                    <a:pt x="187099" y="57446"/>
                  </a:cubicBezTo>
                  <a:cubicBezTo>
                    <a:pt x="183173" y="58428"/>
                    <a:pt x="174356" y="56465"/>
                    <a:pt x="170430" y="57447"/>
                  </a:cubicBezTo>
                  <a:cubicBezTo>
                    <a:pt x="167995" y="58056"/>
                    <a:pt x="160927" y="56725"/>
                    <a:pt x="158523" y="57446"/>
                  </a:cubicBezTo>
                  <a:cubicBezTo>
                    <a:pt x="152988" y="59106"/>
                    <a:pt x="152224" y="48901"/>
                    <a:pt x="146618" y="50303"/>
                  </a:cubicBezTo>
                  <a:cubicBezTo>
                    <a:pt x="142691" y="51285"/>
                    <a:pt x="138680" y="51890"/>
                    <a:pt x="134711" y="52684"/>
                  </a:cubicBezTo>
                  <a:cubicBezTo>
                    <a:pt x="132330" y="51097"/>
                    <a:pt x="130424" y="60006"/>
                    <a:pt x="127568" y="59828"/>
                  </a:cubicBezTo>
                  <a:cubicBezTo>
                    <a:pt x="76886" y="56661"/>
                    <a:pt x="122512" y="66875"/>
                    <a:pt x="101374" y="59829"/>
                  </a:cubicBezTo>
                  <a:cubicBezTo>
                    <a:pt x="98199" y="60623"/>
                    <a:pt x="83048" y="70699"/>
                    <a:pt x="79943" y="71734"/>
                  </a:cubicBezTo>
                  <a:cubicBezTo>
                    <a:pt x="73509" y="73879"/>
                    <a:pt x="67472" y="55802"/>
                    <a:pt x="60893" y="57447"/>
                  </a:cubicBezTo>
                  <a:cubicBezTo>
                    <a:pt x="54685" y="58999"/>
                    <a:pt x="48193" y="59034"/>
                    <a:pt x="41843" y="59828"/>
                  </a:cubicBezTo>
                  <a:cubicBezTo>
                    <a:pt x="36287" y="62209"/>
                    <a:pt x="30816" y="64802"/>
                    <a:pt x="25174" y="66972"/>
                  </a:cubicBezTo>
                  <a:cubicBezTo>
                    <a:pt x="20488" y="68774"/>
                    <a:pt x="10886" y="71734"/>
                    <a:pt x="10886" y="71734"/>
                  </a:cubicBezTo>
                  <a:cubicBezTo>
                    <a:pt x="10092" y="69353"/>
                    <a:pt x="10280" y="66365"/>
                    <a:pt x="8505" y="64590"/>
                  </a:cubicBezTo>
                  <a:cubicBezTo>
                    <a:pt x="6730" y="62815"/>
                    <a:pt x="1970" y="64644"/>
                    <a:pt x="1361" y="62209"/>
                  </a:cubicBezTo>
                  <a:cubicBezTo>
                    <a:pt x="0" y="56764"/>
                    <a:pt x="730" y="50275"/>
                    <a:pt x="3743" y="45540"/>
                  </a:cubicBezTo>
                  <a:cubicBezTo>
                    <a:pt x="8153" y="38611"/>
                    <a:pt x="17848" y="36076"/>
                    <a:pt x="25174" y="33634"/>
                  </a:cubicBezTo>
                  <a:cubicBezTo>
                    <a:pt x="29429" y="20869"/>
                    <a:pt x="19373" y="20330"/>
                    <a:pt x="34698" y="14584"/>
                  </a:cubicBezTo>
                  <a:cubicBezTo>
                    <a:pt x="37378" y="13579"/>
                    <a:pt x="44045" y="20627"/>
                    <a:pt x="46605" y="19347"/>
                  </a:cubicBezTo>
                  <a:cubicBezTo>
                    <a:pt x="48850" y="18224"/>
                    <a:pt x="51368" y="17759"/>
                    <a:pt x="53749" y="16965"/>
                  </a:cubicBezTo>
                  <a:cubicBezTo>
                    <a:pt x="52161" y="14584"/>
                    <a:pt x="32689" y="12402"/>
                    <a:pt x="32292" y="10418"/>
                  </a:cubicBezTo>
                  <a:cubicBezTo>
                    <a:pt x="31895" y="8434"/>
                    <a:pt x="50088" y="7619"/>
                    <a:pt x="51368" y="5059"/>
                  </a:cubicBezTo>
                  <a:cubicBezTo>
                    <a:pt x="51723" y="4349"/>
                    <a:pt x="45811" y="694"/>
                    <a:pt x="44224" y="297"/>
                  </a:cubicBezTo>
                  <a:close/>
                </a:path>
              </a:pathLst>
            </a:custGeom>
            <a:solidFill>
              <a:srgbClr val="0070C0">
                <a:alpha val="30000"/>
              </a:srgbClr>
            </a:solidFill>
            <a:ln w="9525">
              <a:solidFill>
                <a:srgbClr val="0070C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p:nvPr/>
        </p:nvCxnSpPr>
        <p:spPr>
          <a:xfrm flipH="1" flipV="1">
            <a:off x="2915816" y="4437113"/>
            <a:ext cx="1656184" cy="12241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3774280" y="4527673"/>
            <a:ext cx="797720" cy="11335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067944" y="5589240"/>
            <a:ext cx="3600400" cy="369332"/>
          </a:xfrm>
          <a:prstGeom prst="rect">
            <a:avLst/>
          </a:prstGeom>
          <a:noFill/>
        </p:spPr>
        <p:txBody>
          <a:bodyPr wrap="square" rtlCol="0">
            <a:spAutoFit/>
          </a:bodyPr>
          <a:lstStyle/>
          <a:p>
            <a:pPr algn="ctr"/>
            <a:r>
              <a:rPr kumimoji="1" lang="en-US" altLang="ja-JP" dirty="0" smtClean="0"/>
              <a:t>This </a:t>
            </a:r>
            <a:r>
              <a:rPr lang="en-US" altLang="ja-JP" dirty="0" smtClean="0"/>
              <a:t>windows area expanded</a:t>
            </a:r>
          </a:p>
        </p:txBody>
      </p:sp>
      <p:sp>
        <p:nvSpPr>
          <p:cNvPr id="16" name="正方形/長方形 15"/>
          <p:cNvSpPr/>
          <p:nvPr/>
        </p:nvSpPr>
        <p:spPr>
          <a:xfrm>
            <a:off x="539552" y="5958572"/>
            <a:ext cx="8136904" cy="738664"/>
          </a:xfrm>
          <a:prstGeom prst="rect">
            <a:avLst/>
          </a:prstGeom>
          <a:ln w="25400">
            <a:solidFill>
              <a:srgbClr val="92D050"/>
            </a:solidFill>
            <a:prstDash val="sysDash"/>
          </a:ln>
        </p:spPr>
        <p:txBody>
          <a:bodyPr wrap="square">
            <a:spAutoFit/>
          </a:bodyPr>
          <a:lstStyle/>
          <a:p>
            <a:r>
              <a:rPr lang="en-US" altLang="ja-JP" sz="1400" dirty="0"/>
              <a:t>* The close-proximity field of vision requirement may be met using either the indirect or direct field of vision. To comply with this requirement, some manufacturers improved the direct field of vision for minivans, in which the close-proximity field of vision is generally more limited than sedans.</a:t>
            </a:r>
            <a:endParaRPr lang="ja-JP" altLang="en-US" sz="1400" strike="sngStrik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5" descr="D:\LocalData\N146573\Pictures\ビアンテ.jpg"/>
          <p:cNvPicPr>
            <a:picLocks noChangeAspect="1" noChangeArrowheads="1"/>
          </p:cNvPicPr>
          <p:nvPr/>
        </p:nvPicPr>
        <p:blipFill>
          <a:blip r:embed="rId2" cstate="print"/>
          <a:srcRect/>
          <a:stretch>
            <a:fillRect/>
          </a:stretch>
        </p:blipFill>
        <p:spPr bwMode="auto">
          <a:xfrm>
            <a:off x="34925" y="548680"/>
            <a:ext cx="3946525" cy="2954338"/>
          </a:xfrm>
          <a:prstGeom prst="rect">
            <a:avLst/>
          </a:prstGeom>
          <a:noFill/>
          <a:ln w="9525">
            <a:noFill/>
            <a:miter lim="800000"/>
            <a:headEnd/>
            <a:tailEnd/>
          </a:ln>
        </p:spPr>
      </p:pic>
      <p:sp>
        <p:nvSpPr>
          <p:cNvPr id="14348" name="テキスト ボックス 14"/>
          <p:cNvSpPr txBox="1">
            <a:spLocks noChangeArrowheads="1"/>
          </p:cNvSpPr>
          <p:nvPr/>
        </p:nvSpPr>
        <p:spPr bwMode="auto">
          <a:xfrm>
            <a:off x="1042988" y="748705"/>
            <a:ext cx="2576512" cy="519113"/>
          </a:xfrm>
          <a:prstGeom prst="rect">
            <a:avLst/>
          </a:prstGeom>
          <a:noFill/>
          <a:ln w="9525">
            <a:noFill/>
            <a:miter lim="800000"/>
            <a:headEnd/>
            <a:tailEnd/>
          </a:ln>
        </p:spPr>
        <p:txBody>
          <a:bodyPr>
            <a:spAutoFit/>
          </a:bodyPr>
          <a:lstStyle/>
          <a:p>
            <a:r>
              <a:rPr lang="en-US" altLang="ja-JP" sz="2800">
                <a:latin typeface="Calibri" pitchFamily="34" charset="0"/>
              </a:rPr>
              <a:t>MAZDA BIANTE</a:t>
            </a:r>
            <a:endParaRPr lang="ja-JP" altLang="en-US" sz="2800">
              <a:latin typeface="Calibri" pitchFamily="34" charset="0"/>
            </a:endParaRPr>
          </a:p>
        </p:txBody>
      </p:sp>
      <p:pic>
        <p:nvPicPr>
          <p:cNvPr id="14351" name="Picture 3" descr="D:\LocalData\N146573\Pictures\セレナ３.jpg"/>
          <p:cNvPicPr>
            <a:picLocks noChangeAspect="1" noChangeArrowheads="1"/>
          </p:cNvPicPr>
          <p:nvPr/>
        </p:nvPicPr>
        <p:blipFill>
          <a:blip r:embed="rId3" cstate="print"/>
          <a:srcRect t="16283" b="14523"/>
          <a:stretch>
            <a:fillRect/>
          </a:stretch>
        </p:blipFill>
        <p:spPr bwMode="auto">
          <a:xfrm>
            <a:off x="4716463" y="1051918"/>
            <a:ext cx="4176712" cy="2166937"/>
          </a:xfrm>
          <a:prstGeom prst="rect">
            <a:avLst/>
          </a:prstGeom>
          <a:noFill/>
          <a:ln w="9525">
            <a:noFill/>
            <a:miter lim="800000"/>
            <a:headEnd/>
            <a:tailEnd/>
          </a:ln>
        </p:spPr>
      </p:pic>
      <p:sp>
        <p:nvSpPr>
          <p:cNvPr id="14352" name="テキスト ボックス 14"/>
          <p:cNvSpPr txBox="1">
            <a:spLocks noChangeArrowheads="1"/>
          </p:cNvSpPr>
          <p:nvPr/>
        </p:nvSpPr>
        <p:spPr bwMode="auto">
          <a:xfrm>
            <a:off x="5667375" y="693143"/>
            <a:ext cx="2576513" cy="519112"/>
          </a:xfrm>
          <a:prstGeom prst="rect">
            <a:avLst/>
          </a:prstGeom>
          <a:noFill/>
          <a:ln w="9525">
            <a:noFill/>
            <a:miter lim="800000"/>
            <a:headEnd/>
            <a:tailEnd/>
          </a:ln>
        </p:spPr>
        <p:txBody>
          <a:bodyPr>
            <a:spAutoFit/>
          </a:bodyPr>
          <a:lstStyle/>
          <a:p>
            <a:r>
              <a:rPr lang="en-US" altLang="ja-JP" sz="2800" dirty="0">
                <a:latin typeface="Calibri" pitchFamily="34" charset="0"/>
              </a:rPr>
              <a:t>NISSAN SERENA</a:t>
            </a:r>
            <a:endParaRPr lang="ja-JP" altLang="en-US" sz="2800" dirty="0">
              <a:latin typeface="Calibri" pitchFamily="34" charset="0"/>
            </a:endParaRPr>
          </a:p>
        </p:txBody>
      </p:sp>
      <p:sp>
        <p:nvSpPr>
          <p:cNvPr id="14357" name="テキスト ボックス 14"/>
          <p:cNvSpPr txBox="1">
            <a:spLocks noChangeArrowheads="1"/>
          </p:cNvSpPr>
          <p:nvPr/>
        </p:nvSpPr>
        <p:spPr bwMode="auto">
          <a:xfrm>
            <a:off x="1131888" y="3672036"/>
            <a:ext cx="2576512" cy="519113"/>
          </a:xfrm>
          <a:prstGeom prst="rect">
            <a:avLst/>
          </a:prstGeom>
          <a:noFill/>
          <a:ln w="9525">
            <a:noFill/>
            <a:miter lim="800000"/>
            <a:headEnd/>
            <a:tailEnd/>
          </a:ln>
        </p:spPr>
        <p:txBody>
          <a:bodyPr>
            <a:spAutoFit/>
          </a:bodyPr>
          <a:lstStyle/>
          <a:p>
            <a:r>
              <a:rPr lang="en-US" altLang="ja-JP" sz="2800">
                <a:latin typeface="Calibri" pitchFamily="34" charset="0"/>
              </a:rPr>
              <a:t>HONDA FREED</a:t>
            </a:r>
          </a:p>
        </p:txBody>
      </p:sp>
      <p:grpSp>
        <p:nvGrpSpPr>
          <p:cNvPr id="2" name="Group 20"/>
          <p:cNvGrpSpPr>
            <a:grpSpLocks/>
          </p:cNvGrpSpPr>
          <p:nvPr/>
        </p:nvGrpSpPr>
        <p:grpSpPr bwMode="auto">
          <a:xfrm>
            <a:off x="252413" y="4143524"/>
            <a:ext cx="4248150" cy="2193925"/>
            <a:chOff x="113" y="2750"/>
            <a:chExt cx="2722" cy="1406"/>
          </a:xfrm>
        </p:grpSpPr>
        <p:pic>
          <p:nvPicPr>
            <p:cNvPr id="14354" name="Picture 18" descr="car_bo"/>
            <p:cNvPicPr>
              <a:picLocks noChangeAspect="1" noChangeArrowheads="1"/>
            </p:cNvPicPr>
            <p:nvPr/>
          </p:nvPicPr>
          <p:blipFill>
            <a:blip r:embed="rId4" cstate="print"/>
            <a:srcRect/>
            <a:stretch>
              <a:fillRect/>
            </a:stretch>
          </p:blipFill>
          <p:spPr bwMode="auto">
            <a:xfrm>
              <a:off x="204" y="2750"/>
              <a:ext cx="2541" cy="1372"/>
            </a:xfrm>
            <a:prstGeom prst="rect">
              <a:avLst/>
            </a:prstGeom>
            <a:noFill/>
          </p:spPr>
        </p:pic>
        <p:sp>
          <p:nvSpPr>
            <p:cNvPr id="14355" name="Rectangle 19"/>
            <p:cNvSpPr>
              <a:spLocks noChangeArrowheads="1"/>
            </p:cNvSpPr>
            <p:nvPr/>
          </p:nvSpPr>
          <p:spPr bwMode="auto">
            <a:xfrm>
              <a:off x="113" y="3929"/>
              <a:ext cx="2722" cy="227"/>
            </a:xfrm>
            <a:prstGeom prst="rect">
              <a:avLst/>
            </a:prstGeom>
            <a:solidFill>
              <a:schemeClr val="bg1"/>
            </a:solidFill>
            <a:ln w="9525">
              <a:noFill/>
              <a:miter lim="800000"/>
              <a:headEnd/>
              <a:tailEnd/>
            </a:ln>
            <a:effectLst/>
          </p:spPr>
          <p:txBody>
            <a:bodyPr wrap="none" anchor="ctr"/>
            <a:lstStyle/>
            <a:p>
              <a:endParaRPr lang="ja-JP" altLang="en-US"/>
            </a:p>
          </p:txBody>
        </p:sp>
      </p:grpSp>
      <p:pic>
        <p:nvPicPr>
          <p:cNvPr id="14364" name="Picture 28"/>
          <p:cNvPicPr>
            <a:picLocks noChangeAspect="1" noChangeArrowheads="1"/>
          </p:cNvPicPr>
          <p:nvPr/>
        </p:nvPicPr>
        <p:blipFill>
          <a:blip r:embed="rId5" cstate="print"/>
          <a:srcRect/>
          <a:stretch>
            <a:fillRect/>
          </a:stretch>
        </p:blipFill>
        <p:spPr bwMode="auto">
          <a:xfrm>
            <a:off x="5219700" y="3924449"/>
            <a:ext cx="3671888" cy="2268537"/>
          </a:xfrm>
          <a:prstGeom prst="rect">
            <a:avLst/>
          </a:prstGeom>
          <a:noFill/>
        </p:spPr>
      </p:pic>
      <p:sp>
        <p:nvSpPr>
          <p:cNvPr id="14365" name="テキスト ボックス 14"/>
          <p:cNvSpPr txBox="1">
            <a:spLocks noChangeArrowheads="1"/>
          </p:cNvSpPr>
          <p:nvPr/>
        </p:nvSpPr>
        <p:spPr bwMode="auto">
          <a:xfrm>
            <a:off x="6172200" y="3529161"/>
            <a:ext cx="2576513" cy="519113"/>
          </a:xfrm>
          <a:prstGeom prst="rect">
            <a:avLst/>
          </a:prstGeom>
          <a:noFill/>
          <a:ln w="9525">
            <a:noFill/>
            <a:miter lim="800000"/>
            <a:headEnd/>
            <a:tailEnd/>
          </a:ln>
        </p:spPr>
        <p:txBody>
          <a:bodyPr>
            <a:spAutoFit/>
          </a:bodyPr>
          <a:lstStyle/>
          <a:p>
            <a:r>
              <a:rPr lang="en-US" altLang="ja-JP" sz="2800">
                <a:latin typeface="Calibri" pitchFamily="34" charset="0"/>
              </a:rPr>
              <a:t>TOYOTA ISIS</a:t>
            </a:r>
          </a:p>
        </p:txBody>
      </p:sp>
      <p:sp>
        <p:nvSpPr>
          <p:cNvPr id="14366" name="Text Box 30"/>
          <p:cNvSpPr txBox="1">
            <a:spLocks noChangeArrowheads="1"/>
          </p:cNvSpPr>
          <p:nvPr/>
        </p:nvSpPr>
        <p:spPr bwMode="auto">
          <a:xfrm>
            <a:off x="5651500" y="3061693"/>
            <a:ext cx="3130550" cy="366712"/>
          </a:xfrm>
          <a:prstGeom prst="rect">
            <a:avLst/>
          </a:prstGeom>
          <a:noFill/>
          <a:ln w="9525">
            <a:noFill/>
            <a:miter lim="800000"/>
            <a:headEnd/>
            <a:tailEnd/>
          </a:ln>
          <a:effectLst/>
        </p:spPr>
        <p:txBody>
          <a:bodyPr wrap="none">
            <a:spAutoFit/>
          </a:bodyPr>
          <a:lstStyle/>
          <a:p>
            <a:r>
              <a:rPr lang="en-US" altLang="ja-JP" dirty="0"/>
              <a:t>4685(L)×1695(W)×1865(H)</a:t>
            </a:r>
          </a:p>
        </p:txBody>
      </p:sp>
      <p:sp>
        <p:nvSpPr>
          <p:cNvPr id="14367" name="Text Box 31"/>
          <p:cNvSpPr txBox="1">
            <a:spLocks noChangeArrowheads="1"/>
          </p:cNvSpPr>
          <p:nvPr/>
        </p:nvSpPr>
        <p:spPr bwMode="auto">
          <a:xfrm>
            <a:off x="5795963" y="6086624"/>
            <a:ext cx="3130550" cy="366712"/>
          </a:xfrm>
          <a:prstGeom prst="rect">
            <a:avLst/>
          </a:prstGeom>
          <a:noFill/>
          <a:ln w="9525">
            <a:noFill/>
            <a:miter lim="800000"/>
            <a:headEnd/>
            <a:tailEnd/>
          </a:ln>
          <a:effectLst/>
        </p:spPr>
        <p:txBody>
          <a:bodyPr wrap="none">
            <a:spAutoFit/>
          </a:bodyPr>
          <a:lstStyle/>
          <a:p>
            <a:r>
              <a:rPr lang="en-US" altLang="ja-JP"/>
              <a:t>4640(L)×1710(W)×1640(H)</a:t>
            </a:r>
          </a:p>
        </p:txBody>
      </p:sp>
      <p:sp>
        <p:nvSpPr>
          <p:cNvPr id="14368" name="Text Box 32"/>
          <p:cNvSpPr txBox="1">
            <a:spLocks noChangeArrowheads="1"/>
          </p:cNvSpPr>
          <p:nvPr/>
        </p:nvSpPr>
        <p:spPr bwMode="auto">
          <a:xfrm>
            <a:off x="755650" y="6086624"/>
            <a:ext cx="3130550" cy="366712"/>
          </a:xfrm>
          <a:prstGeom prst="rect">
            <a:avLst/>
          </a:prstGeom>
          <a:noFill/>
          <a:ln w="9525">
            <a:noFill/>
            <a:miter lim="800000"/>
            <a:headEnd/>
            <a:tailEnd/>
          </a:ln>
          <a:effectLst/>
        </p:spPr>
        <p:txBody>
          <a:bodyPr wrap="none">
            <a:spAutoFit/>
          </a:bodyPr>
          <a:lstStyle/>
          <a:p>
            <a:r>
              <a:rPr lang="en-US" altLang="ja-JP"/>
              <a:t>4215(L)×1695(W)×1715(H)</a:t>
            </a:r>
          </a:p>
        </p:txBody>
      </p:sp>
      <p:sp>
        <p:nvSpPr>
          <p:cNvPr id="14369" name="Text Box 33"/>
          <p:cNvSpPr txBox="1">
            <a:spLocks noChangeArrowheads="1"/>
          </p:cNvSpPr>
          <p:nvPr/>
        </p:nvSpPr>
        <p:spPr bwMode="auto">
          <a:xfrm>
            <a:off x="755650" y="3134718"/>
            <a:ext cx="3130550" cy="366712"/>
          </a:xfrm>
          <a:prstGeom prst="rect">
            <a:avLst/>
          </a:prstGeom>
          <a:noFill/>
          <a:ln w="9525">
            <a:noFill/>
            <a:miter lim="800000"/>
            <a:headEnd/>
            <a:tailEnd/>
          </a:ln>
          <a:effectLst/>
        </p:spPr>
        <p:txBody>
          <a:bodyPr wrap="none">
            <a:spAutoFit/>
          </a:bodyPr>
          <a:lstStyle/>
          <a:p>
            <a:r>
              <a:rPr lang="en-US" altLang="ja-JP"/>
              <a:t>4715(L)×1770(W)×1835(H)</a:t>
            </a:r>
          </a:p>
        </p:txBody>
      </p:sp>
      <p:sp>
        <p:nvSpPr>
          <p:cNvPr id="19" name="タイトル 1"/>
          <p:cNvSpPr>
            <a:spLocks noGrp="1"/>
          </p:cNvSpPr>
          <p:nvPr>
            <p:ph type="title"/>
          </p:nvPr>
        </p:nvSpPr>
        <p:spPr>
          <a:xfrm>
            <a:off x="179512" y="-24"/>
            <a:ext cx="8748464" cy="811468"/>
          </a:xfrm>
          <a:solidFill>
            <a:schemeClr val="bg1"/>
          </a:solidFill>
        </p:spPr>
        <p:txBody>
          <a:bodyPr/>
          <a:lstStyle/>
          <a:p>
            <a:r>
              <a:rPr lang="ja-JP" altLang="en-US" sz="2400" b="1" dirty="0" smtClean="0">
                <a:latin typeface="+mn-ea"/>
                <a:ea typeface="+mn-ea"/>
              </a:rPr>
              <a:t>４．</a:t>
            </a:r>
            <a:r>
              <a:rPr lang="en-US" altLang="ja-JP" sz="2400" b="1" dirty="0" smtClean="0"/>
              <a:t> Examples where the Direct Field of Vision Was Ensured and </a:t>
            </a:r>
            <a:r>
              <a:rPr lang="en-US" altLang="ja-JP" sz="2400" b="1" dirty="0" smtClean="0"/>
              <a:t>the </a:t>
            </a:r>
            <a:r>
              <a:rPr lang="en-US" altLang="ja-JP" sz="2400" b="1" dirty="0" smtClean="0"/>
              <a:t>close-proximity mirrors Were Not Required </a:t>
            </a:r>
            <a:endParaRPr kumimoji="1" lang="ja-JP" altLang="en-US" sz="2400" b="1" dirty="0">
              <a:solidFill>
                <a:srgbClr val="0070C0"/>
              </a:solidFill>
              <a:latin typeface="+mn-ea"/>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6EF985E4-3BD9-4855-8464-85DF172B0D8D}" type="slidenum">
              <a:rPr lang="en-US" altLang="ja-JP" smtClean="0">
                <a:solidFill>
                  <a:srgbClr val="000000"/>
                </a:solidFill>
              </a:rPr>
              <a:pPr>
                <a:defRPr/>
              </a:pPr>
              <a:t>7</a:t>
            </a:fld>
            <a:endParaRPr lang="en-US" altLang="ja-JP" dirty="0">
              <a:solidFill>
                <a:srgbClr val="000000"/>
              </a:solidFill>
            </a:endParaRPr>
          </a:p>
        </p:txBody>
      </p:sp>
      <p:sp>
        <p:nvSpPr>
          <p:cNvPr id="5" name="タイトル 1"/>
          <p:cNvSpPr txBox="1">
            <a:spLocks/>
          </p:cNvSpPr>
          <p:nvPr/>
        </p:nvSpPr>
        <p:spPr>
          <a:xfrm>
            <a:off x="36512" y="97624"/>
            <a:ext cx="9144000" cy="476250"/>
          </a:xfrm>
          <a:prstGeom prst="rect">
            <a:avLst/>
          </a:prstGeom>
          <a:solidFill>
            <a:schemeClr val="bg1"/>
          </a:solidFill>
        </p:spPr>
        <p:txBody>
          <a:bodyPr/>
          <a:lstStyle/>
          <a:p>
            <a:pPr lvl="0"/>
            <a:r>
              <a:rPr lang="en-US" altLang="ja-JP" sz="2000" b="1" kern="0" dirty="0" smtClean="0">
                <a:solidFill>
                  <a:srgbClr val="0070C0"/>
                </a:solidFill>
                <a:cs typeface="+mj-cs"/>
              </a:rPr>
              <a:t>5-1</a:t>
            </a:r>
            <a:r>
              <a:rPr lang="en-US" altLang="ja-JP" sz="2000" b="1" kern="0" dirty="0">
                <a:solidFill>
                  <a:srgbClr val="0070C0"/>
                </a:solidFill>
                <a:cs typeface="+mj-cs"/>
              </a:rPr>
              <a:t>. Why It Is Necessary to Separate M1 from the Other Categories in </a:t>
            </a:r>
            <a:r>
              <a:rPr lang="en-US" altLang="ja-JP" sz="2000" b="1" dirty="0">
                <a:solidFill>
                  <a:srgbClr val="0070C0"/>
                </a:solidFill>
              </a:rPr>
              <a:t>R46</a:t>
            </a:r>
            <a:r>
              <a:rPr lang="ja-JP" altLang="en-US" sz="2000" dirty="0">
                <a:solidFill>
                  <a:srgbClr val="0070C0"/>
                </a:solidFill>
              </a:rPr>
              <a:t> </a:t>
            </a:r>
            <a:endParaRPr lang="ja-JP" altLang="en-US" sz="2000" b="1" kern="0" dirty="0">
              <a:solidFill>
                <a:srgbClr val="0070C0"/>
              </a:solidFill>
              <a:cs typeface="+mj-cs"/>
            </a:endParaRPr>
          </a:p>
        </p:txBody>
      </p:sp>
      <p:graphicFrame>
        <p:nvGraphicFramePr>
          <p:cNvPr id="6" name="Group 78"/>
          <p:cNvGraphicFramePr>
            <a:graphicFrameLocks noGrp="1"/>
          </p:cNvGraphicFramePr>
          <p:nvPr/>
        </p:nvGraphicFramePr>
        <p:xfrm>
          <a:off x="683568" y="2059136"/>
          <a:ext cx="7416800" cy="4394200"/>
        </p:xfrm>
        <a:graphic>
          <a:graphicData uri="http://schemas.openxmlformats.org/drawingml/2006/table">
            <a:tbl>
              <a:tblPr/>
              <a:tblGrid>
                <a:gridCol w="787544"/>
                <a:gridCol w="2884852"/>
                <a:gridCol w="1655551"/>
                <a:gridCol w="2088853"/>
              </a:tblGrid>
              <a:tr h="396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charset="-128"/>
                        </a:rPr>
                        <a:t>Mirrors</a:t>
                      </a:r>
                      <a:endParaRPr kumimoji="1" lang="ja-JP" altLang="en-US" sz="16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charset="-128"/>
                        </a:rPr>
                        <a:t>Object of vision</a:t>
                      </a:r>
                      <a:endParaRPr kumimoji="1" lang="ja-JP" altLang="en-US" sz="16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charset="-128"/>
                        </a:rPr>
                        <a:t>Positioning</a:t>
                      </a:r>
                      <a:endParaRPr kumimoji="1" lang="ja-JP" altLang="en-US" sz="16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3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R46</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Class V</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Class VI</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Ground</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Installation at a height of not more than 2.0 m prohibited</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4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Japan</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Front mirror, side mirror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Arial" charset="0"/>
                          <a:ea typeface="ＭＳ Ｐゴシック" charset="-128"/>
                        </a:rPr>
                        <a:t>   </a:t>
                      </a:r>
                      <a:r>
                        <a:rPr kumimoji="1" lang="en-US" altLang="ja-JP" sz="1400" b="0" i="0" u="none" strike="noStrike" cap="none" normalizeH="0" baseline="0" dirty="0" smtClean="0">
                          <a:ln>
                            <a:noFill/>
                          </a:ln>
                          <a:solidFill>
                            <a:schemeClr val="tx1"/>
                          </a:solidFill>
                          <a:effectLst/>
                          <a:latin typeface="Arial" charset="0"/>
                          <a:ea typeface="ＭＳ Ｐゴシック" charset="-128"/>
                        </a:rPr>
                        <a:t>* In the case of right-hand drive</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A pole with dia. of 30 cm and height of 1.0 m</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Anywhere, as long as the </a:t>
                      </a:r>
                      <a:r>
                        <a:rPr lang="en-US" altLang="ja-JP" sz="1400" dirty="0" smtClean="0">
                          <a:solidFill>
                            <a:schemeClr val="tx1"/>
                          </a:solidFill>
                        </a:rPr>
                        <a:t>impact absorption test</a:t>
                      </a:r>
                      <a:r>
                        <a:rPr kumimoji="1" lang="en-US" altLang="ja-JP" sz="1400" b="0" i="0" u="none" strike="noStrike" cap="none" normalizeH="0" baseline="0" dirty="0" smtClean="0">
                          <a:ln>
                            <a:noFill/>
                          </a:ln>
                          <a:solidFill>
                            <a:schemeClr val="tx1"/>
                          </a:solidFill>
                          <a:effectLst/>
                          <a:latin typeface="Arial" charset="0"/>
                          <a:ea typeface="ＭＳ Ｐゴシック" charset="-128"/>
                        </a:rPr>
                        <a:t>s are met.</a:t>
                      </a:r>
                      <a:endParaRPr kumimoji="1" lang="ja-JP" altLang="en-US" sz="1400" b="0" i="0" u="none" strike="noStrike" cap="none" normalizeH="0" baseline="0" dirty="0" smtClean="0">
                        <a:ln>
                          <a:noFill/>
                        </a:ln>
                        <a:solidFill>
                          <a:schemeClr val="tx1"/>
                        </a:solidFill>
                        <a:effectLst/>
                        <a:latin typeface="Arial" charset="0"/>
                        <a:ea typeface="ＭＳ Ｐゴシック" charset="-12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Object 16"/>
          <p:cNvGraphicFramePr>
            <a:graphicFrameLocks noChangeAspect="1"/>
          </p:cNvGraphicFramePr>
          <p:nvPr/>
        </p:nvGraphicFramePr>
        <p:xfrm>
          <a:off x="2291705" y="3408511"/>
          <a:ext cx="1800225" cy="858838"/>
        </p:xfrm>
        <a:graphic>
          <a:graphicData uri="http://schemas.openxmlformats.org/presentationml/2006/ole">
            <mc:AlternateContent xmlns:mc="http://schemas.openxmlformats.org/markup-compatibility/2006">
              <mc:Choice xmlns:v="urn:schemas-microsoft-com:vml" Requires="v">
                <p:oleObj spid="_x0000_s23596" name="図" r:id="rId3" imgW="4267200" imgH="2142565" progId="Word.Picture.8">
                  <p:embed/>
                </p:oleObj>
              </mc:Choice>
              <mc:Fallback>
                <p:oleObj name="図" r:id="rId3" imgW="4267200" imgH="2142565" progId="Word.Picture.8">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705" y="3408511"/>
                        <a:ext cx="1800225"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7"/>
          <p:cNvGraphicFramePr>
            <a:graphicFrameLocks noChangeAspect="1"/>
          </p:cNvGraphicFramePr>
          <p:nvPr/>
        </p:nvGraphicFramePr>
        <p:xfrm>
          <a:off x="2152005" y="2595711"/>
          <a:ext cx="2128838" cy="720725"/>
        </p:xfrm>
        <a:graphic>
          <a:graphicData uri="http://schemas.openxmlformats.org/presentationml/2006/ole">
            <mc:AlternateContent xmlns:mc="http://schemas.openxmlformats.org/markup-compatibility/2006">
              <mc:Choice xmlns:v="urn:schemas-microsoft-com:vml" Requires="v">
                <p:oleObj spid="_x0000_s23597" name="図" r:id="rId5" imgW="4823012" imgH="1819835" progId="Word.Picture.8">
                  <p:embed/>
                </p:oleObj>
              </mc:Choice>
              <mc:Fallback>
                <p:oleObj name="図" r:id="rId5" imgW="4823012" imgH="1819835" progId="Word.Picture.8">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005" y="2595711"/>
                        <a:ext cx="2128838"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67"/>
          <p:cNvPicPr>
            <a:picLocks noChangeAspect="1" noChangeArrowheads="1"/>
          </p:cNvPicPr>
          <p:nvPr/>
        </p:nvPicPr>
        <p:blipFill>
          <a:blip r:embed="rId7" cstate="print"/>
          <a:srcRect/>
          <a:stretch>
            <a:fillRect/>
          </a:stretch>
        </p:blipFill>
        <p:spPr bwMode="auto">
          <a:xfrm rot="16200000">
            <a:off x="2282180" y="4083199"/>
            <a:ext cx="1100137" cy="2376488"/>
          </a:xfrm>
          <a:prstGeom prst="rect">
            <a:avLst/>
          </a:prstGeom>
          <a:noFill/>
          <a:ln w="9525">
            <a:noFill/>
            <a:miter lim="800000"/>
            <a:headEnd/>
            <a:tailEnd/>
          </a:ln>
        </p:spPr>
      </p:pic>
      <p:sp>
        <p:nvSpPr>
          <p:cNvPr id="10" name="正方形/長方形 9"/>
          <p:cNvSpPr/>
          <p:nvPr/>
        </p:nvSpPr>
        <p:spPr>
          <a:xfrm>
            <a:off x="683568" y="6444044"/>
            <a:ext cx="3384376" cy="369332"/>
          </a:xfrm>
          <a:prstGeom prst="rect">
            <a:avLst/>
          </a:prstGeom>
        </p:spPr>
        <p:txBody>
          <a:bodyPr wrap="square">
            <a:spAutoFit/>
          </a:bodyPr>
          <a:lstStyle/>
          <a:p>
            <a:r>
              <a:rPr lang="en-US" altLang="ja-JP" dirty="0"/>
              <a:t>(Excerpt from GRSG-103-23)</a:t>
            </a:r>
            <a:endParaRPr lang="ja-JP" altLang="en-US" b="1" dirty="0">
              <a:solidFill>
                <a:srgbClr val="FF0000"/>
              </a:solidFill>
            </a:endParaRPr>
          </a:p>
        </p:txBody>
      </p:sp>
      <p:sp>
        <p:nvSpPr>
          <p:cNvPr id="12" name="正方形/長方形 11"/>
          <p:cNvSpPr/>
          <p:nvPr/>
        </p:nvSpPr>
        <p:spPr>
          <a:xfrm>
            <a:off x="560485" y="589045"/>
            <a:ext cx="7131119" cy="369332"/>
          </a:xfrm>
          <a:prstGeom prst="rect">
            <a:avLst/>
          </a:prstGeom>
        </p:spPr>
        <p:txBody>
          <a:bodyPr wrap="none">
            <a:spAutoFit/>
          </a:bodyPr>
          <a:lstStyle/>
          <a:p>
            <a:r>
              <a:rPr lang="en-US" altLang="ja-JP" u="sng" dirty="0"/>
              <a:t>Main differences between R46 and the Japanese regulation include:</a:t>
            </a:r>
            <a:endParaRPr lang="ja-JP" altLang="en-US" u="sng" dirty="0"/>
          </a:p>
        </p:txBody>
      </p:sp>
      <p:sp>
        <p:nvSpPr>
          <p:cNvPr id="13" name="正方形/長方形 12"/>
          <p:cNvSpPr/>
          <p:nvPr/>
        </p:nvSpPr>
        <p:spPr>
          <a:xfrm>
            <a:off x="668882" y="980728"/>
            <a:ext cx="8352928" cy="1077218"/>
          </a:xfrm>
          <a:prstGeom prst="rect">
            <a:avLst/>
          </a:prstGeom>
        </p:spPr>
        <p:txBody>
          <a:bodyPr wrap="square">
            <a:spAutoFit/>
          </a:bodyPr>
          <a:lstStyle/>
          <a:p>
            <a:r>
              <a:rPr lang="en-US" altLang="ja-JP" sz="1600" dirty="0"/>
              <a:t>* The vehicle’s close-proximity field of vision is slightly different.</a:t>
            </a:r>
          </a:p>
          <a:p>
            <a:pPr marL="95250" indent="-95250"/>
            <a:r>
              <a:rPr lang="en-US" altLang="ja-JP" sz="1600" dirty="0"/>
              <a:t>* R46 requires the ground to be visible while the Japanese regulation assumes a part of the child body (height) as the target of visibility</a:t>
            </a:r>
            <a:r>
              <a:rPr lang="en-US" altLang="ja-JP" sz="1600" dirty="0" smtClean="0"/>
              <a:t>.</a:t>
            </a:r>
          </a:p>
          <a:p>
            <a:r>
              <a:rPr lang="en-US" altLang="ja-JP" sz="1600" dirty="0" smtClean="0"/>
              <a:t>* R46 prohibits installation of mirrors at a height of not more than 2.0 m.</a:t>
            </a:r>
            <a:r>
              <a:rPr lang="ja-JP" altLang="en-US" sz="1600" dirty="0" smtClean="0"/>
              <a:t>　</a:t>
            </a:r>
            <a:endParaRPr lang="ja-JP" altLang="en-US" sz="16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01880" y="6237288"/>
            <a:ext cx="2133600" cy="476250"/>
          </a:xfrm>
        </p:spPr>
        <p:txBody>
          <a:bodyPr/>
          <a:lstStyle/>
          <a:p>
            <a:pPr>
              <a:defRPr/>
            </a:pPr>
            <a:fld id="{6EF985E4-3BD9-4855-8464-85DF172B0D8D}" type="slidenum">
              <a:rPr lang="en-US" altLang="ja-JP" smtClean="0">
                <a:solidFill>
                  <a:srgbClr val="000000"/>
                </a:solidFill>
              </a:rPr>
              <a:pPr>
                <a:defRPr/>
              </a:pPr>
              <a:t>8</a:t>
            </a:fld>
            <a:endParaRPr lang="en-US" altLang="ja-JP" dirty="0">
              <a:solidFill>
                <a:srgbClr val="000000"/>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1441422118"/>
              </p:ext>
            </p:extLst>
          </p:nvPr>
        </p:nvGraphicFramePr>
        <p:xfrm>
          <a:off x="179512" y="980728"/>
          <a:ext cx="5040560" cy="5877272"/>
        </p:xfrm>
        <a:graphic>
          <a:graphicData uri="http://schemas.openxmlformats.org/drawingml/2006/table">
            <a:tbl>
              <a:tblPr firstRow="1" bandRow="1">
                <a:tableStyleId>{5C22544A-7EE6-4342-B048-85BDC9FD1C3A}</a:tableStyleId>
              </a:tblPr>
              <a:tblGrid>
                <a:gridCol w="5040560"/>
              </a:tblGrid>
              <a:tr h="3050230">
                <a:tc>
                  <a:txBody>
                    <a:bodyPr/>
                    <a:lstStyle/>
                    <a:p>
                      <a:r>
                        <a:rPr kumimoji="1" lang="en-US" altLang="ja-JP" sz="1600" dirty="0" smtClean="0">
                          <a:solidFill>
                            <a:schemeClr val="tx1"/>
                          </a:solidFill>
                        </a:rPr>
                        <a:t>Japanese</a:t>
                      </a:r>
                      <a:r>
                        <a:rPr kumimoji="1" lang="en-US" altLang="ja-JP" sz="1600" baseline="0" dirty="0" smtClean="0">
                          <a:solidFill>
                            <a:schemeClr val="tx1"/>
                          </a:solidFill>
                        </a:rPr>
                        <a:t> mirror</a:t>
                      </a:r>
                      <a:endParaRPr kumimoji="1" lang="ja-JP" altLang="en-US" sz="1600" dirty="0">
                        <a:solidFill>
                          <a:schemeClr val="tx1"/>
                        </a:solidFill>
                      </a:endParaRPr>
                    </a:p>
                  </a:txBody>
                  <a:tcPr/>
                </a:tc>
              </a:tr>
              <a:tr h="2827042">
                <a:tc>
                  <a:txBody>
                    <a:bodyPr/>
                    <a:lstStyle/>
                    <a:p>
                      <a:r>
                        <a:rPr kumimoji="1" lang="en-US" altLang="ja-JP" sz="1400" b="1" dirty="0" smtClean="0"/>
                        <a:t>R46</a:t>
                      </a:r>
                      <a:r>
                        <a:rPr kumimoji="1" lang="ja-JP" altLang="en-US" sz="1400" b="1" baseline="0" dirty="0" smtClean="0"/>
                        <a:t> </a:t>
                      </a:r>
                      <a:r>
                        <a:rPr kumimoji="1" lang="en-US" altLang="ja-JP" sz="1400" b="1" baseline="0" dirty="0" smtClean="0"/>
                        <a:t>mirror</a:t>
                      </a:r>
                      <a:endParaRPr kumimoji="1" lang="ja-JP" altLang="en-US" sz="1400" b="1" dirty="0"/>
                    </a:p>
                  </a:txBody>
                  <a:tcPr/>
                </a:tc>
              </a:tr>
            </a:tbl>
          </a:graphicData>
        </a:graphic>
      </p:graphicFrame>
      <p:grpSp>
        <p:nvGrpSpPr>
          <p:cNvPr id="2" name="グループ化 5"/>
          <p:cNvGrpSpPr/>
          <p:nvPr/>
        </p:nvGrpSpPr>
        <p:grpSpPr>
          <a:xfrm>
            <a:off x="395536" y="1340768"/>
            <a:ext cx="4752554" cy="2448272"/>
            <a:chOff x="1011370" y="1181356"/>
            <a:chExt cx="4608537" cy="2273796"/>
          </a:xfrm>
        </p:grpSpPr>
        <p:pic>
          <p:nvPicPr>
            <p:cNvPr id="7" name="図 6"/>
            <p:cNvPicPr/>
            <p:nvPr/>
          </p:nvPicPr>
          <p:blipFill>
            <a:blip r:embed="rId2" cstate="print"/>
            <a:srcRect/>
            <a:stretch>
              <a:fillRect/>
            </a:stretch>
          </p:blipFill>
          <p:spPr bwMode="auto">
            <a:xfrm>
              <a:off x="1011370" y="1181356"/>
              <a:ext cx="4542830" cy="2273796"/>
            </a:xfrm>
            <a:prstGeom prst="rect">
              <a:avLst/>
            </a:prstGeom>
            <a:noFill/>
            <a:ln w="9525">
              <a:noFill/>
              <a:miter lim="800000"/>
              <a:headEnd/>
              <a:tailEnd/>
            </a:ln>
          </p:spPr>
        </p:pic>
        <p:grpSp>
          <p:nvGrpSpPr>
            <p:cNvPr id="3" name="Group 4"/>
            <p:cNvGrpSpPr>
              <a:grpSpLocks/>
            </p:cNvGrpSpPr>
            <p:nvPr/>
          </p:nvGrpSpPr>
          <p:grpSpPr bwMode="auto">
            <a:xfrm>
              <a:off x="2235531" y="1274493"/>
              <a:ext cx="3384376" cy="1779609"/>
              <a:chOff x="3738" y="-3692"/>
              <a:chExt cx="6203" cy="3397"/>
            </a:xfrm>
          </p:grpSpPr>
          <p:grpSp>
            <p:nvGrpSpPr>
              <p:cNvPr id="5" name="Group 5"/>
              <p:cNvGrpSpPr>
                <a:grpSpLocks/>
              </p:cNvGrpSpPr>
              <p:nvPr/>
            </p:nvGrpSpPr>
            <p:grpSpPr bwMode="auto">
              <a:xfrm>
                <a:off x="3738" y="-3692"/>
                <a:ext cx="6203" cy="3397"/>
                <a:chOff x="3738" y="-3692"/>
                <a:chExt cx="6203" cy="3397"/>
              </a:xfrm>
            </p:grpSpPr>
            <p:sp>
              <p:nvSpPr>
                <p:cNvPr id="13" name="AutoShape 6"/>
                <p:cNvSpPr>
                  <a:spLocks noChangeArrowheads="1"/>
                </p:cNvSpPr>
                <p:nvPr/>
              </p:nvSpPr>
              <p:spPr bwMode="auto">
                <a:xfrm>
                  <a:off x="4950" y="-3692"/>
                  <a:ext cx="1087" cy="791"/>
                </a:xfrm>
                <a:prstGeom prst="wedgeRectCallout">
                  <a:avLst>
                    <a:gd name="adj1" fmla="val 49690"/>
                    <a:gd name="adj2" fmla="val 11673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en-US" altLang="ja-JP" sz="1000" dirty="0">
                      <a:ea typeface="ＭＳ 明朝" pitchFamily="17" charset="-128"/>
                      <a:cs typeface="ＭＳ Ｐゴシック" pitchFamily="50" charset="-128"/>
                    </a:rPr>
                    <a:t>Main mirror</a:t>
                  </a:r>
                  <a:endParaRPr lang="ja-JP" altLang="ja-JP" dirty="0">
                    <a:ea typeface="ＭＳ Ｐゴシック" pitchFamily="50" charset="-128"/>
                    <a:cs typeface="ＭＳ Ｐゴシック" pitchFamily="50" charset="-128"/>
                  </a:endParaRPr>
                </a:p>
              </p:txBody>
            </p:sp>
            <p:sp>
              <p:nvSpPr>
                <p:cNvPr id="14" name="AutoShape 7"/>
                <p:cNvSpPr>
                  <a:spLocks noChangeArrowheads="1"/>
                </p:cNvSpPr>
                <p:nvPr/>
              </p:nvSpPr>
              <p:spPr bwMode="auto">
                <a:xfrm>
                  <a:off x="3738" y="-852"/>
                  <a:ext cx="1858" cy="557"/>
                </a:xfrm>
                <a:prstGeom prst="wedgeRectCallout">
                  <a:avLst>
                    <a:gd name="adj1" fmla="val 68676"/>
                    <a:gd name="adj2" fmla="val -191776"/>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en-US" altLang="ja-JP" sz="1000" dirty="0">
                      <a:ea typeface="ＭＳ 明朝" pitchFamily="17" charset="-128"/>
                      <a:cs typeface="ＭＳ Ｐゴシック" pitchFamily="50" charset="-128"/>
                    </a:rPr>
                    <a:t>Side under mirror</a:t>
                  </a:r>
                  <a:endParaRPr lang="ja-JP" altLang="ja-JP" dirty="0">
                    <a:ea typeface="ＭＳ Ｐゴシック" pitchFamily="50" charset="-128"/>
                    <a:cs typeface="ＭＳ Ｐゴシック" pitchFamily="50" charset="-128"/>
                  </a:endParaRPr>
                </a:p>
              </p:txBody>
            </p:sp>
            <p:sp>
              <p:nvSpPr>
                <p:cNvPr id="15" name="AutoShape 8"/>
                <p:cNvSpPr>
                  <a:spLocks noChangeArrowheads="1"/>
                </p:cNvSpPr>
                <p:nvPr/>
              </p:nvSpPr>
              <p:spPr bwMode="auto">
                <a:xfrm>
                  <a:off x="8181" y="-2292"/>
                  <a:ext cx="1760" cy="592"/>
                </a:xfrm>
                <a:prstGeom prst="wedgeRectCallout">
                  <a:avLst>
                    <a:gd name="adj1" fmla="val -91079"/>
                    <a:gd name="adj2" fmla="val -48333"/>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en-US" altLang="ja-JP" sz="1000" dirty="0">
                      <a:latin typeface="Arial" panose="020B0604020202020204" pitchFamily="34" charset="0"/>
                      <a:ea typeface="ＭＳ 明朝" pitchFamily="17" charset="-128"/>
                      <a:cs typeface="Arial" panose="020B0604020202020204" pitchFamily="34" charset="0"/>
                    </a:rPr>
                    <a:t>Front under mirror</a:t>
                  </a:r>
                  <a:endParaRPr lang="ja-JP" altLang="ja-JP" dirty="0">
                    <a:latin typeface="Arial" pitchFamily="34" charset="0"/>
                    <a:ea typeface="ＭＳ Ｐゴシック" pitchFamily="50" charset="-128"/>
                    <a:cs typeface="Arial" panose="020B0604020202020204" pitchFamily="34" charset="0"/>
                  </a:endParaRPr>
                </a:p>
              </p:txBody>
            </p:sp>
            <p:cxnSp>
              <p:nvCxnSpPr>
                <p:cNvPr id="16" name="AutoShape 9"/>
                <p:cNvCxnSpPr>
                  <a:cxnSpLocks noChangeShapeType="1"/>
                </p:cNvCxnSpPr>
                <p:nvPr/>
              </p:nvCxnSpPr>
              <p:spPr bwMode="auto">
                <a:xfrm flipV="1">
                  <a:off x="6358" y="-2210"/>
                  <a:ext cx="640" cy="638"/>
                </a:xfrm>
                <a:prstGeom prst="straightConnector1">
                  <a:avLst/>
                </a:prstGeom>
                <a:noFill/>
                <a:ln w="38100">
                  <a:solidFill>
                    <a:srgbClr val="FF0000"/>
                  </a:solidFill>
                  <a:round/>
                  <a:headEnd/>
                  <a:tailEnd type="arrow" w="med" len="med"/>
                </a:ln>
              </p:spPr>
            </p:cxnSp>
            <p:cxnSp>
              <p:nvCxnSpPr>
                <p:cNvPr id="17" name="AutoShape 10"/>
                <p:cNvCxnSpPr>
                  <a:cxnSpLocks noChangeShapeType="1"/>
                </p:cNvCxnSpPr>
                <p:nvPr/>
              </p:nvCxnSpPr>
              <p:spPr bwMode="auto">
                <a:xfrm flipH="1">
                  <a:off x="6358" y="-2249"/>
                  <a:ext cx="7" cy="549"/>
                </a:xfrm>
                <a:prstGeom prst="straightConnector1">
                  <a:avLst/>
                </a:prstGeom>
                <a:noFill/>
                <a:ln w="38100">
                  <a:solidFill>
                    <a:srgbClr val="FF0000"/>
                  </a:solidFill>
                  <a:round/>
                  <a:headEnd/>
                  <a:tailEnd type="arrow" w="med" len="med"/>
                </a:ln>
              </p:spPr>
            </p:cxnSp>
            <p:sp>
              <p:nvSpPr>
                <p:cNvPr id="18" name="Oval 11"/>
                <p:cNvSpPr>
                  <a:spLocks noChangeArrowheads="1"/>
                </p:cNvSpPr>
                <p:nvPr/>
              </p:nvSpPr>
              <p:spPr bwMode="auto">
                <a:xfrm>
                  <a:off x="5993" y="-2901"/>
                  <a:ext cx="1760" cy="1760"/>
                </a:xfrm>
                <a:prstGeom prst="ellipse">
                  <a:avLst/>
                </a:prstGeom>
                <a:noFill/>
                <a:ln w="28575">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10" name="Text Box 12"/>
              <p:cNvSpPr txBox="1">
                <a:spLocks noChangeArrowheads="1"/>
              </p:cNvSpPr>
              <p:nvPr/>
            </p:nvSpPr>
            <p:spPr bwMode="auto">
              <a:xfrm>
                <a:off x="6209" y="-2609"/>
                <a:ext cx="660" cy="65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FF0000"/>
                    </a:solidFill>
                    <a:effectLst/>
                    <a:latin typeface="ＭＳ ゴシック" pitchFamily="49" charset="-128"/>
                    <a:ea typeface="ＭＳ ゴシック" pitchFamily="49" charset="-128"/>
                    <a:cs typeface="ＭＳ Ｐゴシック" pitchFamily="50" charset="-128"/>
                  </a:rPr>
                  <a:t>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13"/>
              <p:cNvSpPr txBox="1">
                <a:spLocks noChangeArrowheads="1"/>
              </p:cNvSpPr>
              <p:nvPr/>
            </p:nvSpPr>
            <p:spPr bwMode="auto">
              <a:xfrm>
                <a:off x="6337" y="-1588"/>
                <a:ext cx="660" cy="65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FF0000"/>
                    </a:solidFill>
                    <a:effectLst/>
                    <a:latin typeface="ＭＳ ゴシック" pitchFamily="49" charset="-128"/>
                    <a:ea typeface="ＭＳ ゴシック" pitchFamily="49" charset="-128"/>
                    <a:cs typeface="ＭＳ Ｐゴシック" pitchFamily="50" charset="-128"/>
                  </a:rPr>
                  <a:t>②</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Text Box 14"/>
              <p:cNvSpPr txBox="1">
                <a:spLocks noChangeArrowheads="1"/>
              </p:cNvSpPr>
              <p:nvPr/>
            </p:nvSpPr>
            <p:spPr bwMode="auto">
              <a:xfrm>
                <a:off x="6971" y="-2708"/>
                <a:ext cx="660" cy="65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FF0000"/>
                    </a:solidFill>
                    <a:effectLst/>
                    <a:latin typeface="ＭＳ ゴシック" pitchFamily="49" charset="-128"/>
                    <a:ea typeface="ＭＳ ゴシック" pitchFamily="49" charset="-128"/>
                    <a:cs typeface="ＭＳ Ｐゴシック" pitchFamily="50" charset="-128"/>
                  </a:rPr>
                  <a:t>③</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pSp>
      </p:grpSp>
      <p:grpSp>
        <p:nvGrpSpPr>
          <p:cNvPr id="6" name="グループ化 18"/>
          <p:cNvGrpSpPr/>
          <p:nvPr/>
        </p:nvGrpSpPr>
        <p:grpSpPr>
          <a:xfrm>
            <a:off x="395536" y="3717032"/>
            <a:ext cx="4752528" cy="3096344"/>
            <a:chOff x="1115617" y="4293096"/>
            <a:chExt cx="4536503" cy="2880320"/>
          </a:xfrm>
        </p:grpSpPr>
        <p:pic>
          <p:nvPicPr>
            <p:cNvPr id="20" name="図 19"/>
            <p:cNvPicPr/>
            <p:nvPr/>
          </p:nvPicPr>
          <p:blipFill>
            <a:blip r:embed="rId3" cstate="print"/>
            <a:srcRect/>
            <a:stretch>
              <a:fillRect/>
            </a:stretch>
          </p:blipFill>
          <p:spPr bwMode="auto">
            <a:xfrm>
              <a:off x="1115617" y="4869160"/>
              <a:ext cx="4536503" cy="2304256"/>
            </a:xfrm>
            <a:prstGeom prst="rect">
              <a:avLst/>
            </a:prstGeom>
            <a:noFill/>
            <a:ln w="9525">
              <a:noFill/>
              <a:miter lim="800000"/>
              <a:headEnd/>
              <a:tailEnd/>
            </a:ln>
          </p:spPr>
        </p:pic>
        <p:pic>
          <p:nvPicPr>
            <p:cNvPr id="21" name="Picture 20"/>
            <p:cNvPicPr>
              <a:picLocks noChangeAspect="1" noChangeArrowheads="1"/>
            </p:cNvPicPr>
            <p:nvPr/>
          </p:nvPicPr>
          <p:blipFill>
            <a:blip r:embed="rId4" cstate="print"/>
            <a:srcRect/>
            <a:stretch>
              <a:fillRect/>
            </a:stretch>
          </p:blipFill>
          <p:spPr bwMode="auto">
            <a:xfrm>
              <a:off x="1720434" y="4293096"/>
              <a:ext cx="3139598" cy="2520280"/>
            </a:xfrm>
            <a:prstGeom prst="rect">
              <a:avLst/>
            </a:prstGeom>
            <a:noFill/>
            <a:ln w="9525">
              <a:noFill/>
              <a:miter lim="800000"/>
              <a:headEnd/>
              <a:tailEnd/>
            </a:ln>
          </p:spPr>
        </p:pic>
      </p:grpSp>
      <p:sp>
        <p:nvSpPr>
          <p:cNvPr id="23" name="タイトル 1"/>
          <p:cNvSpPr txBox="1">
            <a:spLocks/>
          </p:cNvSpPr>
          <p:nvPr/>
        </p:nvSpPr>
        <p:spPr>
          <a:xfrm>
            <a:off x="36512" y="0"/>
            <a:ext cx="9107488" cy="476250"/>
          </a:xfrm>
          <a:prstGeom prst="rect">
            <a:avLst/>
          </a:prstGeom>
          <a:solidFill>
            <a:schemeClr val="bg1"/>
          </a:solidFill>
        </p:spPr>
        <p:txBody>
          <a:bodyPr/>
          <a:lstStyle/>
          <a:p>
            <a:r>
              <a:rPr lang="en-US" altLang="ja-JP" sz="2000" b="1" kern="0" dirty="0" smtClean="0">
                <a:solidFill>
                  <a:srgbClr val="0070C0"/>
                </a:solidFill>
              </a:rPr>
              <a:t>5-2</a:t>
            </a:r>
            <a:r>
              <a:rPr lang="en-US" altLang="ja-JP" sz="2000" b="1" kern="0" dirty="0">
                <a:solidFill>
                  <a:srgbClr val="0070C0"/>
                </a:solidFill>
              </a:rPr>
              <a:t>. Why It Is Necessary to Separate M1 from the Other Categories in </a:t>
            </a:r>
            <a:r>
              <a:rPr lang="en-US" altLang="ja-JP" sz="2000" b="1" dirty="0">
                <a:solidFill>
                  <a:srgbClr val="0070C0"/>
                </a:solidFill>
              </a:rPr>
              <a:t>R46</a:t>
            </a:r>
            <a:r>
              <a:rPr lang="ja-JP" altLang="en-US" sz="2000" dirty="0">
                <a:solidFill>
                  <a:srgbClr val="0070C0"/>
                </a:solidFill>
              </a:rPr>
              <a:t> </a:t>
            </a:r>
            <a:endParaRPr lang="ja-JP" altLang="en-US" sz="2000" b="1" kern="0" dirty="0">
              <a:solidFill>
                <a:srgbClr val="0070C0"/>
              </a:solidFill>
            </a:endParaRPr>
          </a:p>
        </p:txBody>
      </p:sp>
      <p:sp>
        <p:nvSpPr>
          <p:cNvPr id="25" name="テキスト ボックス 24"/>
          <p:cNvSpPr txBox="1"/>
          <p:nvPr/>
        </p:nvSpPr>
        <p:spPr>
          <a:xfrm>
            <a:off x="5616780" y="2000240"/>
            <a:ext cx="3384376" cy="2585323"/>
          </a:xfrm>
          <a:prstGeom prst="rect">
            <a:avLst/>
          </a:prstGeom>
          <a:noFill/>
          <a:ln w="25400">
            <a:solidFill>
              <a:srgbClr val="0070C0"/>
            </a:solidFill>
          </a:ln>
        </p:spPr>
        <p:txBody>
          <a:bodyPr wrap="square" rtlCol="0">
            <a:spAutoFit/>
          </a:bodyPr>
          <a:lstStyle/>
          <a:p>
            <a:r>
              <a:rPr lang="en-US" altLang="ja-JP" dirty="0"/>
              <a:t>* It is important to be able to quickly check the vehicle’s close-proximity surroundings  when turning left at narrow intersections. Thus, on many vehicles in Japan, 3 mirrors are installed in close-proximity to ensure the field of vision with little movement of line of sight. </a:t>
            </a:r>
          </a:p>
        </p:txBody>
      </p:sp>
      <p:sp>
        <p:nvSpPr>
          <p:cNvPr id="38" name="右矢印 37"/>
          <p:cNvSpPr/>
          <p:nvPr/>
        </p:nvSpPr>
        <p:spPr>
          <a:xfrm>
            <a:off x="5148064" y="3564466"/>
            <a:ext cx="432048" cy="93610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95536" y="376858"/>
            <a:ext cx="8280920" cy="523220"/>
          </a:xfrm>
          <a:prstGeom prst="rect">
            <a:avLst/>
          </a:prstGeom>
          <a:pattFill prst="pct80">
            <a:fgClr>
              <a:srgbClr val="FFFF00"/>
            </a:fgClr>
            <a:bgClr>
              <a:schemeClr val="bg1"/>
            </a:bgClr>
          </a:pattFill>
          <a:ln w="34925" cmpd="thickThin">
            <a:solidFill>
              <a:srgbClr val="0070C0"/>
            </a:solidFill>
            <a:prstDash val="sysDash"/>
          </a:ln>
        </p:spPr>
        <p:txBody>
          <a:bodyPr wrap="square" rtlCol="0">
            <a:spAutoFit/>
          </a:bodyPr>
          <a:lstStyle/>
          <a:p>
            <a:r>
              <a:rPr lang="ja-JP" altLang="en-US" sz="1400" b="1" dirty="0">
                <a:sym typeface="Symbol"/>
              </a:rPr>
              <a:t></a:t>
            </a:r>
            <a:r>
              <a:rPr lang="en-US" altLang="ja-JP" sz="1400" b="1" dirty="0" smtClean="0"/>
              <a:t>Examples </a:t>
            </a:r>
            <a:r>
              <a:rPr lang="en-US" altLang="ja-JP" sz="1400" b="1" dirty="0"/>
              <a:t>where the Japanese mirror and the R46 mirror are installed in the same vehicle (N3)</a:t>
            </a:r>
          </a:p>
          <a:p>
            <a:r>
              <a:rPr lang="ja-JP" altLang="en-US" sz="1400" b="1" dirty="0"/>
              <a:t>　</a:t>
            </a:r>
            <a:r>
              <a:rPr lang="en-US" altLang="ja-JP" sz="1400" b="1" dirty="0"/>
              <a:t>* </a:t>
            </a:r>
            <a:r>
              <a:rPr lang="en-US" altLang="ja-JP" sz="1400" b="1" dirty="0" smtClean="0"/>
              <a:t>Concept </a:t>
            </a:r>
            <a:r>
              <a:rPr lang="en-US" altLang="ja-JP" sz="1400" b="1" dirty="0"/>
              <a:t>of installing mirrors differs between Japan and R46.</a:t>
            </a:r>
            <a:endParaRPr lang="ja-JP" altLang="en-US" sz="1400" dirty="0"/>
          </a:p>
        </p:txBody>
      </p:sp>
      <p:sp>
        <p:nvSpPr>
          <p:cNvPr id="24" name="二等辺三角形 23"/>
          <p:cNvSpPr/>
          <p:nvPr/>
        </p:nvSpPr>
        <p:spPr>
          <a:xfrm rot="10800000">
            <a:off x="6444208" y="4723436"/>
            <a:ext cx="1500198" cy="348637"/>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580112" y="5145488"/>
            <a:ext cx="3349606" cy="1569660"/>
          </a:xfrm>
          <a:prstGeom prst="rect">
            <a:avLst/>
          </a:prstGeom>
          <a:noFill/>
          <a:ln w="25400">
            <a:noFill/>
          </a:ln>
        </p:spPr>
        <p:txBody>
          <a:bodyPr wrap="square" rtlCol="0">
            <a:spAutoFit/>
          </a:bodyPr>
          <a:lstStyle/>
          <a:p>
            <a:r>
              <a:rPr lang="en-US" altLang="ja-JP" sz="2400" dirty="0"/>
              <a:t>Difficult to harmonize the Japanese regulation with R46 for large </a:t>
            </a:r>
            <a:r>
              <a:rPr lang="en-US" altLang="ja-JP" sz="2400" dirty="0" smtClean="0"/>
              <a:t>vehicles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6EF985E4-3BD9-4855-8464-85DF172B0D8D}" type="slidenum">
              <a:rPr lang="en-US" altLang="ja-JP" smtClean="0">
                <a:solidFill>
                  <a:srgbClr val="000000"/>
                </a:solidFill>
              </a:rPr>
              <a:pPr>
                <a:defRPr/>
              </a:pPr>
              <a:t>9</a:t>
            </a:fld>
            <a:endParaRPr lang="en-US" altLang="ja-JP" dirty="0">
              <a:solidFill>
                <a:srgbClr val="000000"/>
              </a:solidFill>
            </a:endParaRPr>
          </a:p>
        </p:txBody>
      </p:sp>
      <p:sp>
        <p:nvSpPr>
          <p:cNvPr id="5" name="タイトル 1"/>
          <p:cNvSpPr txBox="1">
            <a:spLocks/>
          </p:cNvSpPr>
          <p:nvPr/>
        </p:nvSpPr>
        <p:spPr>
          <a:xfrm>
            <a:off x="36512" y="31237"/>
            <a:ext cx="9144000" cy="476250"/>
          </a:xfrm>
          <a:prstGeom prst="rect">
            <a:avLst/>
          </a:prstGeom>
          <a:solidFill>
            <a:schemeClr val="bg1"/>
          </a:solidFill>
        </p:spPr>
        <p:txBody>
          <a:bodyPr/>
          <a:lstStyle/>
          <a:p>
            <a:r>
              <a:rPr lang="en-US" altLang="ja-JP" sz="2400" b="1" kern="0" smtClean="0">
                <a:solidFill>
                  <a:srgbClr val="0070C0"/>
                </a:solidFill>
              </a:rPr>
              <a:t>6. </a:t>
            </a:r>
            <a:r>
              <a:rPr lang="en-US" altLang="ja-JP" sz="2400" b="1" kern="0" dirty="0">
                <a:solidFill>
                  <a:srgbClr val="0070C0"/>
                </a:solidFill>
              </a:rPr>
              <a:t>Summary</a:t>
            </a:r>
            <a:endParaRPr lang="ja-JP" altLang="en-US" sz="2400" b="1" kern="0" dirty="0">
              <a:solidFill>
                <a:srgbClr val="0070C0"/>
              </a:solidFill>
            </a:endParaRPr>
          </a:p>
        </p:txBody>
      </p:sp>
      <p:sp>
        <p:nvSpPr>
          <p:cNvPr id="6" name="テキスト ボックス 5"/>
          <p:cNvSpPr txBox="1"/>
          <p:nvPr/>
        </p:nvSpPr>
        <p:spPr>
          <a:xfrm>
            <a:off x="323528" y="376858"/>
            <a:ext cx="8064896" cy="4062651"/>
          </a:xfrm>
          <a:prstGeom prst="rect">
            <a:avLst/>
          </a:prstGeom>
          <a:noFill/>
        </p:spPr>
        <p:txBody>
          <a:bodyPr wrap="square" rtlCol="0">
            <a:spAutoFit/>
          </a:bodyPr>
          <a:lstStyle/>
          <a:p>
            <a:pPr marL="266700" indent="-266700"/>
            <a:r>
              <a:rPr lang="ja-JP" altLang="en-US" sz="1400" dirty="0" smtClean="0"/>
              <a:t>● </a:t>
            </a:r>
            <a:r>
              <a:rPr lang="en-US" altLang="ja-JP" sz="1400" dirty="0" smtClean="0"/>
              <a:t>The close-proximity field of vision requirement  is effective in reducing the blind area for obstacles, in narrow streets, in the field of vision immediately forward of the vehicle and adjacent to the side of the front passenger seat.</a:t>
            </a:r>
          </a:p>
          <a:p>
            <a:pPr marL="450850" indent="-450850"/>
            <a:r>
              <a:rPr lang="ja-JP" altLang="en-US" sz="1400" dirty="0"/>
              <a:t>　　</a:t>
            </a:r>
            <a:r>
              <a:rPr lang="ja-JP" altLang="en-US" sz="1400" dirty="0">
                <a:sym typeface="Symbol"/>
              </a:rPr>
              <a:t> </a:t>
            </a:r>
            <a:r>
              <a:rPr lang="en-US" altLang="ja-JP" sz="1400" dirty="0"/>
              <a:t>We would like to consider permitting the perception or detection method using a sensor, sonar, etc. in addition to the perception method using a mirror or camera that we proposed at the 104th GRSG, if the GRSG-related parties so desire. In this case, consideration will require time (see the schedule below</a:t>
            </a:r>
            <a:r>
              <a:rPr lang="en-US" altLang="ja-JP" sz="1400" dirty="0" smtClean="0"/>
              <a:t>).</a:t>
            </a:r>
          </a:p>
          <a:p>
            <a:pPr marL="266700" indent="-266700" algn="r"/>
            <a:endParaRPr lang="en-US" altLang="ja-JP" sz="1400" dirty="0" smtClean="0"/>
          </a:p>
          <a:p>
            <a:pPr marL="266700" indent="-266700"/>
            <a:r>
              <a:rPr lang="ja-JP" altLang="en-US" sz="1400" dirty="0" smtClean="0"/>
              <a:t>● </a:t>
            </a:r>
            <a:r>
              <a:rPr lang="en-US" altLang="ja-JP" sz="1400" dirty="0" smtClean="0"/>
              <a:t>Due </a:t>
            </a:r>
            <a:r>
              <a:rPr lang="en-US" altLang="ja-JP" sz="1400" dirty="0"/>
              <a:t>to the differences in traffic environment, there exist considerably large differences among CPs in their requirements to ensure the field of vision necessary for driving vehicles, giving us many issues to address</a:t>
            </a:r>
            <a:r>
              <a:rPr lang="en-US" altLang="ja-JP" sz="1400" dirty="0" smtClean="0"/>
              <a:t>.</a:t>
            </a:r>
          </a:p>
          <a:p>
            <a:pPr marL="177800" indent="-177800"/>
            <a:r>
              <a:rPr lang="ja-JP" altLang="en-US" sz="1400" dirty="0" smtClean="0"/>
              <a:t>　　</a:t>
            </a:r>
            <a:r>
              <a:rPr lang="en-US" altLang="ja-JP" sz="1400" dirty="0" smtClean="0"/>
              <a:t>Nevertheless</a:t>
            </a:r>
            <a:r>
              <a:rPr lang="en-US" altLang="ja-JP" sz="1400" dirty="0"/>
              <a:t>, from the standpoint of promoting the IWVTA, we would like to adopt </a:t>
            </a:r>
            <a:r>
              <a:rPr lang="en-US" altLang="ja-JP" sz="1400" dirty="0" smtClean="0"/>
              <a:t>R46 including   </a:t>
            </a:r>
          </a:p>
          <a:p>
            <a:pPr marL="177800" indent="-177800"/>
            <a:r>
              <a:rPr lang="en-US" altLang="ja-JP" sz="1400" dirty="0" smtClean="0"/>
              <a:t>     the requirement of the close-proximity field of vision. </a:t>
            </a:r>
          </a:p>
          <a:p>
            <a:pPr marL="177800" indent="-177800"/>
            <a:r>
              <a:rPr lang="ja-JP" altLang="en-US" sz="1400" dirty="0" smtClean="0"/>
              <a:t>　　</a:t>
            </a:r>
            <a:r>
              <a:rPr lang="en-US" altLang="ja-JP" sz="1400" dirty="0"/>
              <a:t>We therefore propose to separate M1 from R46</a:t>
            </a:r>
            <a:r>
              <a:rPr lang="en-US" altLang="ja-JP" sz="1400" dirty="0" smtClean="0"/>
              <a:t>.  </a:t>
            </a:r>
          </a:p>
          <a:p>
            <a:pPr marL="266700" indent="-266700"/>
            <a:endParaRPr lang="en-US" altLang="ja-JP" sz="1400" dirty="0" smtClean="0"/>
          </a:p>
          <a:p>
            <a:pPr marL="266700" indent="-266700"/>
            <a:r>
              <a:rPr lang="ja-JP" altLang="en-US" sz="1400" dirty="0" smtClean="0"/>
              <a:t>● </a:t>
            </a:r>
            <a:r>
              <a:rPr lang="en-US" altLang="ja-JP" sz="1400" dirty="0" smtClean="0"/>
              <a:t>We </a:t>
            </a:r>
            <a:r>
              <a:rPr lang="en-US" altLang="ja-JP" sz="1400" dirty="0"/>
              <a:t>believe that this proposal will be beneficial, in view of safety, for CPs with road conditions similar to Japan’s.</a:t>
            </a:r>
            <a:r>
              <a:rPr lang="ja-JP" altLang="en-US" sz="1400" dirty="0"/>
              <a:t> </a:t>
            </a:r>
            <a:endParaRPr lang="en-US" altLang="ja-JP" sz="1400" dirty="0"/>
          </a:p>
          <a:p>
            <a:endParaRPr kumimoji="1" lang="ja-JP" altLang="en-US" sz="2000" dirty="0"/>
          </a:p>
        </p:txBody>
      </p:sp>
      <p:graphicFrame>
        <p:nvGraphicFramePr>
          <p:cNvPr id="8" name="表 7"/>
          <p:cNvGraphicFramePr>
            <a:graphicFrameLocks noGrp="1"/>
          </p:cNvGraphicFramePr>
          <p:nvPr>
            <p:extLst>
              <p:ext uri="{D42A27DB-BD31-4B8C-83A1-F6EECF244321}">
                <p14:modId xmlns:p14="http://schemas.microsoft.com/office/powerpoint/2010/main" val="2548746132"/>
              </p:ext>
            </p:extLst>
          </p:nvPr>
        </p:nvGraphicFramePr>
        <p:xfrm>
          <a:off x="291719" y="4499703"/>
          <a:ext cx="8568945" cy="2127266"/>
        </p:xfrm>
        <a:graphic>
          <a:graphicData uri="http://schemas.openxmlformats.org/drawingml/2006/table">
            <a:tbl>
              <a:tblPr firstRow="1" bandRow="1">
                <a:tableStyleId>{5C22544A-7EE6-4342-B048-85BDC9FD1C3A}</a:tableStyleId>
              </a:tblPr>
              <a:tblGrid>
                <a:gridCol w="1224136"/>
                <a:gridCol w="504056"/>
                <a:gridCol w="1224129"/>
                <a:gridCol w="1080127"/>
                <a:gridCol w="1008105"/>
                <a:gridCol w="1008119"/>
                <a:gridCol w="1080120"/>
                <a:gridCol w="1440153"/>
              </a:tblGrid>
              <a:tr h="429109">
                <a:tc rowSpan="2">
                  <a:txBody>
                    <a:bodyPr/>
                    <a:lstStyle/>
                    <a:p>
                      <a:r>
                        <a:rPr kumimoji="1" lang="en-US" altLang="ja-JP" dirty="0" smtClean="0"/>
                        <a:t>Reg.</a:t>
                      </a:r>
                      <a:r>
                        <a:rPr kumimoji="1" lang="en-US" altLang="ja-JP" baseline="0" dirty="0" smtClean="0"/>
                        <a:t> No.</a:t>
                      </a:r>
                      <a:endParaRPr kumimoji="1" lang="ja-JP" altLang="en-US" dirty="0"/>
                    </a:p>
                  </a:txBody>
                  <a:tcPr>
                    <a:solidFill>
                      <a:schemeClr val="accent1">
                        <a:lumMod val="90000"/>
                      </a:schemeClr>
                    </a:solidFill>
                  </a:tcPr>
                </a:tc>
                <a:tc gridSpan="2">
                  <a:txBody>
                    <a:bodyPr/>
                    <a:lstStyle/>
                    <a:p>
                      <a:pPr algn="ctr"/>
                      <a:r>
                        <a:rPr kumimoji="1" lang="en-US" altLang="ja-JP" dirty="0" smtClean="0"/>
                        <a:t>2013</a:t>
                      </a:r>
                    </a:p>
                  </a:txBody>
                  <a:tcPr>
                    <a:solidFill>
                      <a:schemeClr val="accent1">
                        <a:lumMod val="90000"/>
                      </a:schemeClr>
                    </a:solidFill>
                  </a:tcPr>
                </a:tc>
                <a:tc hMerge="1">
                  <a:txBody>
                    <a:bodyPr/>
                    <a:lstStyle/>
                    <a:p>
                      <a:endParaRPr kumimoji="1" lang="ja-JP" altLang="en-US" dirty="0"/>
                    </a:p>
                  </a:txBody>
                  <a:tcPr>
                    <a:solidFill>
                      <a:schemeClr val="accent1">
                        <a:lumMod val="90000"/>
                      </a:schemeClr>
                    </a:solidFill>
                  </a:tcPr>
                </a:tc>
                <a:tc gridSpan="2">
                  <a:txBody>
                    <a:bodyPr/>
                    <a:lstStyle/>
                    <a:p>
                      <a:pPr algn="ctr"/>
                      <a:r>
                        <a:rPr kumimoji="1" lang="en-US" altLang="ja-JP" dirty="0" smtClean="0"/>
                        <a:t>2014</a:t>
                      </a:r>
                      <a:endParaRPr kumimoji="1" lang="ja-JP" altLang="en-US" dirty="0"/>
                    </a:p>
                  </a:txBody>
                  <a:tcPr>
                    <a:solidFill>
                      <a:schemeClr val="accent1">
                        <a:lumMod val="90000"/>
                      </a:schemeClr>
                    </a:solidFill>
                  </a:tcPr>
                </a:tc>
                <a:tc hMerge="1">
                  <a:txBody>
                    <a:bodyPr/>
                    <a:lstStyle/>
                    <a:p>
                      <a:endParaRPr kumimoji="1" lang="ja-JP" altLang="en-US" dirty="0"/>
                    </a:p>
                  </a:txBody>
                  <a:tcPr>
                    <a:solidFill>
                      <a:schemeClr val="accent1">
                        <a:lumMod val="90000"/>
                      </a:schemeClr>
                    </a:solidFill>
                  </a:tcPr>
                </a:tc>
                <a:tc gridSpan="2">
                  <a:txBody>
                    <a:bodyPr/>
                    <a:lstStyle/>
                    <a:p>
                      <a:pPr algn="ctr"/>
                      <a:r>
                        <a:rPr kumimoji="1" lang="en-US" altLang="ja-JP" dirty="0" smtClean="0"/>
                        <a:t>2015</a:t>
                      </a:r>
                      <a:endParaRPr kumimoji="1" lang="ja-JP" altLang="en-US" dirty="0"/>
                    </a:p>
                  </a:txBody>
                  <a:tcPr>
                    <a:solidFill>
                      <a:schemeClr val="accent1">
                        <a:lumMod val="90000"/>
                      </a:schemeClr>
                    </a:solidFill>
                  </a:tcPr>
                </a:tc>
                <a:tc hMerge="1">
                  <a:txBody>
                    <a:bodyPr/>
                    <a:lstStyle/>
                    <a:p>
                      <a:endParaRPr kumimoji="1" lang="ja-JP" altLang="en-US" dirty="0"/>
                    </a:p>
                  </a:txBody>
                  <a:tcPr>
                    <a:solidFill>
                      <a:schemeClr val="accent1">
                        <a:lumMod val="90000"/>
                      </a:schemeClr>
                    </a:solidFill>
                  </a:tcPr>
                </a:tc>
                <a:tc>
                  <a:txBody>
                    <a:bodyPr/>
                    <a:lstStyle/>
                    <a:p>
                      <a:pPr algn="ctr"/>
                      <a:r>
                        <a:rPr kumimoji="1" lang="en-US" altLang="ja-JP" dirty="0" smtClean="0"/>
                        <a:t>2016</a:t>
                      </a:r>
                      <a:endParaRPr kumimoji="1" lang="ja-JP" altLang="en-US" dirty="0"/>
                    </a:p>
                  </a:txBody>
                  <a:tcPr>
                    <a:solidFill>
                      <a:schemeClr val="accent1">
                        <a:lumMod val="90000"/>
                      </a:schemeClr>
                    </a:solidFill>
                  </a:tcPr>
                </a:tc>
              </a:tr>
              <a:tr h="529038">
                <a:tc vMerge="1">
                  <a:txBody>
                    <a:bodyPr/>
                    <a:lstStyle/>
                    <a:p>
                      <a:endParaRPr kumimoji="1" lang="ja-JP" altLang="en-US" dirty="0"/>
                    </a:p>
                  </a:txBody>
                  <a:tcPr/>
                </a:tc>
                <a:tc>
                  <a:txBody>
                    <a:bodyPr/>
                    <a:lstStyle/>
                    <a:p>
                      <a:endParaRPr kumimoji="1" lang="ja-JP" altLang="en-US" sz="1400" dirty="0"/>
                    </a:p>
                  </a:txBody>
                  <a:tcPr/>
                </a:tc>
                <a:tc>
                  <a:txBody>
                    <a:bodyPr/>
                    <a:lstStyle/>
                    <a:p>
                      <a:pPr algn="ctr"/>
                      <a:r>
                        <a:rPr kumimoji="1" lang="en-US" altLang="ja-JP" sz="1200" dirty="0" smtClean="0"/>
                        <a:t>GRSG</a:t>
                      </a:r>
                    </a:p>
                    <a:p>
                      <a:pPr algn="ctr"/>
                      <a:r>
                        <a:rPr kumimoji="1" lang="en-US" altLang="ja-JP" sz="1200" dirty="0" smtClean="0"/>
                        <a:t>105</a:t>
                      </a:r>
                      <a:r>
                        <a:rPr kumimoji="1" lang="en-US" altLang="ja-JP" sz="1200" baseline="30000" dirty="0" smtClean="0"/>
                        <a:t>th</a:t>
                      </a:r>
                      <a:r>
                        <a:rPr kumimoji="1" lang="en-US" altLang="ja-JP" sz="1200" baseline="0" dirty="0" smtClean="0"/>
                        <a:t> session</a:t>
                      </a:r>
                      <a:endParaRPr kumimoji="1" lang="ja-JP" altLang="en-US" sz="1200" dirty="0"/>
                    </a:p>
                  </a:txBody>
                  <a:tcPr/>
                </a:tc>
                <a:tc>
                  <a:txBody>
                    <a:bodyPr/>
                    <a:lstStyle/>
                    <a:p>
                      <a:pPr algn="ctr"/>
                      <a:r>
                        <a:rPr kumimoji="1" lang="en-US" altLang="ja-JP" sz="1200" dirty="0" smtClean="0"/>
                        <a:t>GRSG</a:t>
                      </a:r>
                    </a:p>
                    <a:p>
                      <a:pPr algn="ctr"/>
                      <a:r>
                        <a:rPr kumimoji="1" lang="en-US" altLang="ja-JP" sz="1200" dirty="0" smtClean="0"/>
                        <a:t>106</a:t>
                      </a:r>
                      <a:r>
                        <a:rPr kumimoji="1" lang="en-US" altLang="ja-JP" sz="1200" baseline="30000" dirty="0" smtClean="0"/>
                        <a:t>th</a:t>
                      </a:r>
                      <a:r>
                        <a:rPr kumimoji="1" lang="en-US" altLang="ja-JP" sz="1200" dirty="0" smtClean="0"/>
                        <a:t> session</a:t>
                      </a:r>
                      <a:endParaRPr kumimoji="1" lang="ja-JP" altLang="en-US" sz="1200" dirty="0" smtClean="0"/>
                    </a:p>
                  </a:txBody>
                  <a:tcPr/>
                </a:tc>
                <a:tc>
                  <a:txBody>
                    <a:bodyPr/>
                    <a:lstStyle/>
                    <a:p>
                      <a:pPr algn="ctr"/>
                      <a:r>
                        <a:rPr kumimoji="1" lang="en-US" altLang="ja-JP" sz="1200" dirty="0" smtClean="0"/>
                        <a:t>GRSG</a:t>
                      </a:r>
                    </a:p>
                    <a:p>
                      <a:pPr algn="ctr"/>
                      <a:r>
                        <a:rPr kumimoji="1" lang="en-US" altLang="ja-JP" sz="1200" dirty="0" smtClean="0"/>
                        <a:t>107</a:t>
                      </a:r>
                      <a:r>
                        <a:rPr kumimoji="1" lang="en-US" altLang="ja-JP" sz="1200" baseline="30000" dirty="0" smtClean="0"/>
                        <a:t>th</a:t>
                      </a:r>
                      <a:r>
                        <a:rPr kumimoji="1" lang="en-US" altLang="ja-JP" sz="1200" dirty="0" smtClean="0"/>
                        <a:t> session</a:t>
                      </a:r>
                      <a:endParaRPr kumimoji="1" lang="ja-JP" altLang="en-US" sz="1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WP.29</a:t>
                      </a:r>
                      <a:endParaRPr kumimoji="1" lang="ja-JP" altLang="en-US" sz="1200" dirty="0" smtClean="0"/>
                    </a:p>
                  </a:txBody>
                  <a:tcPr anchor="ctr"/>
                </a:tc>
                <a:tc>
                  <a:txBody>
                    <a:bodyPr/>
                    <a:lstStyle/>
                    <a:p>
                      <a:pPr algn="ctr"/>
                      <a:r>
                        <a:rPr kumimoji="1" lang="en-US" altLang="ja-JP" sz="1200" dirty="0" smtClean="0"/>
                        <a:t>Amendment of R46</a:t>
                      </a:r>
                      <a:endParaRPr kumimoji="1" lang="ja-JP" altLang="en-US" sz="1200" dirty="0"/>
                    </a:p>
                  </a:txBody>
                  <a:tcPr anchor="ctr"/>
                </a:tc>
                <a:tc>
                  <a:txBody>
                    <a:bodyPr/>
                    <a:lstStyle/>
                    <a:p>
                      <a:pPr algn="ctr"/>
                      <a:r>
                        <a:rPr kumimoji="1" lang="en-US" altLang="ja-JP" sz="1200" dirty="0" smtClean="0"/>
                        <a:t>Establishment of IWVTA (target)</a:t>
                      </a:r>
                      <a:endParaRPr kumimoji="1" lang="ja-JP" altLang="en-US" sz="1200" dirty="0"/>
                    </a:p>
                  </a:txBody>
                  <a:tcPr anchor="ctr"/>
                </a:tc>
              </a:tr>
              <a:tr h="1058077">
                <a:tc>
                  <a:txBody>
                    <a:bodyPr/>
                    <a:lstStyle/>
                    <a:p>
                      <a:r>
                        <a:rPr kumimoji="1" lang="en-US" altLang="ja-JP" dirty="0" smtClean="0"/>
                        <a:t>R46</a:t>
                      </a:r>
                    </a:p>
                    <a:p>
                      <a:r>
                        <a:rPr kumimoji="1" lang="en-US" altLang="ja-JP" dirty="0" smtClean="0"/>
                        <a:t>Rear-view</a:t>
                      </a:r>
                      <a:r>
                        <a:rPr kumimoji="1" lang="en-US" altLang="ja-JP" baseline="0" dirty="0" smtClean="0"/>
                        <a:t> mirror</a:t>
                      </a:r>
                      <a:endParaRPr kumimoji="1" lang="ja-JP" altLang="en-US" dirty="0"/>
                    </a:p>
                  </a:txBody>
                  <a:tcPr/>
                </a:tc>
                <a:tc>
                  <a:txBody>
                    <a:bodyPr/>
                    <a:lstStyle/>
                    <a:p>
                      <a:endParaRPr kumimoji="1" lang="en-US" altLang="ja-JP" dirty="0" smtClean="0"/>
                    </a:p>
                    <a:p>
                      <a:endParaRPr kumimoji="1" lang="en-US" altLang="ja-JP" dirty="0" smtClean="0"/>
                    </a:p>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10" name="円/楕円 9"/>
          <p:cNvSpPr/>
          <p:nvPr/>
        </p:nvSpPr>
        <p:spPr>
          <a:xfrm>
            <a:off x="3691136" y="5733256"/>
            <a:ext cx="216024" cy="21602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7504" y="4039399"/>
            <a:ext cx="2304256" cy="369332"/>
          </a:xfrm>
          <a:prstGeom prst="rect">
            <a:avLst/>
          </a:prstGeom>
          <a:noFill/>
        </p:spPr>
        <p:txBody>
          <a:bodyPr wrap="square" rtlCol="0">
            <a:spAutoFit/>
          </a:bodyPr>
          <a:lstStyle/>
          <a:p>
            <a:r>
              <a:rPr lang="en-US" altLang="ja-JP" b="1" dirty="0"/>
              <a:t>Schedule (draft)</a:t>
            </a:r>
            <a:endParaRPr lang="ja-JP" altLang="en-US" b="1" dirty="0"/>
          </a:p>
        </p:txBody>
      </p:sp>
      <p:sp>
        <p:nvSpPr>
          <p:cNvPr id="13" name="円/楕円 12"/>
          <p:cNvSpPr/>
          <p:nvPr/>
        </p:nvSpPr>
        <p:spPr>
          <a:xfrm>
            <a:off x="4644008" y="5733256"/>
            <a:ext cx="216024" cy="21602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851920" y="6165304"/>
            <a:ext cx="1224136" cy="461665"/>
          </a:xfrm>
          <a:prstGeom prst="rect">
            <a:avLst/>
          </a:prstGeom>
          <a:noFill/>
          <a:ln>
            <a:solidFill>
              <a:schemeClr val="accent1"/>
            </a:solidFill>
          </a:ln>
        </p:spPr>
        <p:txBody>
          <a:bodyPr wrap="square" rtlCol="0">
            <a:spAutoFit/>
          </a:bodyPr>
          <a:lstStyle/>
          <a:p>
            <a:r>
              <a:rPr lang="en-US" altLang="ja-JP" sz="1200" dirty="0"/>
              <a:t>Discussion at GRSG</a:t>
            </a:r>
            <a:endParaRPr lang="ja-JP" altLang="en-US" sz="1200" dirty="0"/>
          </a:p>
        </p:txBody>
      </p:sp>
      <p:cxnSp>
        <p:nvCxnSpPr>
          <p:cNvPr id="17" name="直線矢印コネクタ 16"/>
          <p:cNvCxnSpPr/>
          <p:nvPr/>
        </p:nvCxnSpPr>
        <p:spPr>
          <a:xfrm>
            <a:off x="3923928" y="6021288"/>
            <a:ext cx="288032" cy="144016"/>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80112" y="6165304"/>
            <a:ext cx="1512168" cy="276999"/>
          </a:xfrm>
          <a:prstGeom prst="rect">
            <a:avLst/>
          </a:prstGeom>
          <a:noFill/>
          <a:ln>
            <a:solidFill>
              <a:schemeClr val="accent1"/>
            </a:solidFill>
          </a:ln>
        </p:spPr>
        <p:txBody>
          <a:bodyPr wrap="square" rtlCol="0">
            <a:spAutoFit/>
          </a:bodyPr>
          <a:lstStyle/>
          <a:p>
            <a:r>
              <a:rPr lang="en-US" altLang="ja-JP" sz="1200" dirty="0"/>
              <a:t>Approval of WP.29</a:t>
            </a:r>
            <a:endParaRPr lang="ja-JP" altLang="en-US" sz="1200" dirty="0"/>
          </a:p>
        </p:txBody>
      </p:sp>
      <p:cxnSp>
        <p:nvCxnSpPr>
          <p:cNvPr id="23" name="直線矢印コネクタ 22"/>
          <p:cNvCxnSpPr>
            <a:endCxn id="22" idx="0"/>
          </p:cNvCxnSpPr>
          <p:nvPr/>
        </p:nvCxnSpPr>
        <p:spPr>
          <a:xfrm>
            <a:off x="5868144" y="6021288"/>
            <a:ext cx="468052" cy="144016"/>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691680" y="5677797"/>
            <a:ext cx="1728192" cy="830997"/>
          </a:xfrm>
          <a:prstGeom prst="rect">
            <a:avLst/>
          </a:prstGeom>
          <a:noFill/>
          <a:ln w="22225">
            <a:solidFill>
              <a:srgbClr val="0070C0"/>
            </a:solidFill>
            <a:prstDash val="sysDash"/>
          </a:ln>
        </p:spPr>
        <p:txBody>
          <a:bodyPr wrap="square" rtlCol="0">
            <a:spAutoFit/>
          </a:bodyPr>
          <a:lstStyle/>
          <a:p>
            <a:r>
              <a:rPr lang="en-US" altLang="ja-JP" sz="1200" dirty="0" smtClean="0"/>
              <a:t>Development of </a:t>
            </a:r>
            <a:r>
              <a:rPr lang="en-US" altLang="ja-JP" sz="1200" dirty="0"/>
              <a:t>new technical requirements related to the close-proximity field of vision</a:t>
            </a:r>
            <a:endParaRPr kumimoji="1" lang="en-US" altLang="ja-JP" sz="1200" dirty="0" smtClean="0"/>
          </a:p>
        </p:txBody>
      </p:sp>
      <p:sp>
        <p:nvSpPr>
          <p:cNvPr id="18" name="円/楕円 17"/>
          <p:cNvSpPr/>
          <p:nvPr/>
        </p:nvSpPr>
        <p:spPr>
          <a:xfrm>
            <a:off x="6732240" y="5733256"/>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724128" y="5733256"/>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4436368" y="6021288"/>
            <a:ext cx="279648" cy="144016"/>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9280</TotalTime>
  <Words>1114</Words>
  <Application>Microsoft Office PowerPoint</Application>
  <PresentationFormat>On-screen Show (4:3)</PresentationFormat>
  <Paragraphs>147</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標準デザイン</vt:lpstr>
      <vt:lpstr>図</vt:lpstr>
      <vt:lpstr>   Proposal for Amendment to UN Regulation No. 46  (Devices for indirect vision)   </vt:lpstr>
      <vt:lpstr>1-1. Overview</vt:lpstr>
      <vt:lpstr>1-2. Overview (continued)</vt:lpstr>
      <vt:lpstr>2. Effects and Evaluation Relating to the Motor Vehicle Close-Proximity Field of Vision Regulation </vt:lpstr>
      <vt:lpstr>３． An Example where the Close-Proximity Field of Vision Was Improved through Introduction of the Regulation</vt:lpstr>
      <vt:lpstr>４． Examples where the Direct Field of Vision Was Ensured and the close-proximity mirrors Were Not Required </vt:lpstr>
      <vt:lpstr>PowerPoint Presentation</vt:lpstr>
      <vt:lpstr>PowerPoint Presentation</vt:lpstr>
      <vt:lpstr>PowerPoint Presentation</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Harmonization (WLTP)</dc:title>
  <dc:creator>行政情報化推進課</dc:creator>
  <cp:lastModifiedBy>Romain Hubert</cp:lastModifiedBy>
  <cp:revision>921</cp:revision>
  <dcterms:created xsi:type="dcterms:W3CDTF">2013-05-25T09:27:01Z</dcterms:created>
  <dcterms:modified xsi:type="dcterms:W3CDTF">2013-10-07T14:41:57Z</dcterms:modified>
</cp:coreProperties>
</file>