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333" r:id="rId2"/>
    <p:sldId id="366" r:id="rId3"/>
    <p:sldId id="367" r:id="rId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A"/>
    <a:srgbClr val="005F97"/>
    <a:srgbClr val="9A785B"/>
    <a:srgbClr val="92A2BD"/>
    <a:srgbClr val="AEA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000" autoAdjust="0"/>
  </p:normalViewPr>
  <p:slideViewPr>
    <p:cSldViewPr snapToGrid="0" showGuides="1">
      <p:cViewPr>
        <p:scale>
          <a:sx n="125" d="100"/>
          <a:sy n="125" d="100"/>
        </p:scale>
        <p:origin x="-384" y="-162"/>
      </p:cViewPr>
      <p:guideLst>
        <p:guide orient="horz" pos="1072"/>
        <p:guide orient="horz" pos="254"/>
        <p:guide orient="horz" pos="4111"/>
        <p:guide orient="horz" pos="1242"/>
        <p:guide orient="horz" pos="3940"/>
        <p:guide pos="5466"/>
        <p:guide pos="2881"/>
        <p:guide pos="29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3DC7E-545F-4537-850F-CC5C2B410559}" type="datetimeFigureOut">
              <a:rPr lang="de-DE" smtClean="0"/>
              <a:pPr/>
              <a:t>16.04.2013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7A725A-9256-4EC5-8CDB-4CC5D97770DD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3301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, Headline 1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-2625" y="-392"/>
            <a:ext cx="9154707" cy="3719344"/>
          </a:xfrm>
          <a:custGeom>
            <a:avLst/>
            <a:gdLst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0 w 9144000"/>
              <a:gd name="connsiteY3" fmla="*/ 3795713 h 3795713"/>
              <a:gd name="connsiteX4" fmla="*/ 0 w 9144000"/>
              <a:gd name="connsiteY4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0 w 9144000"/>
              <a:gd name="connsiteY4" fmla="*/ 3795713 h 3795713"/>
              <a:gd name="connsiteX5" fmla="*/ 0 w 9144000"/>
              <a:gd name="connsiteY5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4242422 w 9144000"/>
              <a:gd name="connsiteY4" fmla="*/ 3787609 h 3795713"/>
              <a:gd name="connsiteX5" fmla="*/ 0 w 9144000"/>
              <a:gd name="connsiteY5" fmla="*/ 3795713 h 3795713"/>
              <a:gd name="connsiteX6" fmla="*/ 0 w 9144000"/>
              <a:gd name="connsiteY6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4576113 w 9144000"/>
              <a:gd name="connsiteY4" fmla="*/ 3527591 h 3795713"/>
              <a:gd name="connsiteX5" fmla="*/ 0 w 9144000"/>
              <a:gd name="connsiteY5" fmla="*/ 3795713 h 3795713"/>
              <a:gd name="connsiteX6" fmla="*/ 0 w 9144000"/>
              <a:gd name="connsiteY6" fmla="*/ 0 h 3795713"/>
              <a:gd name="connsiteX0" fmla="*/ 4334 w 9148334"/>
              <a:gd name="connsiteY0" fmla="*/ 0 h 3795713"/>
              <a:gd name="connsiteX1" fmla="*/ 9148334 w 9148334"/>
              <a:gd name="connsiteY1" fmla="*/ 0 h 3795713"/>
              <a:gd name="connsiteX2" fmla="*/ 9148334 w 9148334"/>
              <a:gd name="connsiteY2" fmla="*/ 3795713 h 3795713"/>
              <a:gd name="connsiteX3" fmla="*/ 4576113 w 9148334"/>
              <a:gd name="connsiteY3" fmla="*/ 3791943 h 3795713"/>
              <a:gd name="connsiteX4" fmla="*/ 4580447 w 9148334"/>
              <a:gd name="connsiteY4" fmla="*/ 3527591 h 3795713"/>
              <a:gd name="connsiteX5" fmla="*/ 0 w 9148334"/>
              <a:gd name="connsiteY5" fmla="*/ 3527027 h 3795713"/>
              <a:gd name="connsiteX6" fmla="*/ 4334 w 9148334"/>
              <a:gd name="connsiteY6" fmla="*/ 0 h 3795713"/>
              <a:gd name="connsiteX0" fmla="*/ 4334 w 9148334"/>
              <a:gd name="connsiteY0" fmla="*/ 0 h 3834806"/>
              <a:gd name="connsiteX1" fmla="*/ 9148334 w 9148334"/>
              <a:gd name="connsiteY1" fmla="*/ 0 h 3834806"/>
              <a:gd name="connsiteX2" fmla="*/ 9148334 w 9148334"/>
              <a:gd name="connsiteY2" fmla="*/ 3795713 h 3834806"/>
              <a:gd name="connsiteX3" fmla="*/ 4580875 w 9148334"/>
              <a:gd name="connsiteY3" fmla="*/ 3834806 h 3834806"/>
              <a:gd name="connsiteX4" fmla="*/ 4580447 w 9148334"/>
              <a:gd name="connsiteY4" fmla="*/ 3527591 h 3834806"/>
              <a:gd name="connsiteX5" fmla="*/ 0 w 9148334"/>
              <a:gd name="connsiteY5" fmla="*/ 3527027 h 3834806"/>
              <a:gd name="connsiteX6" fmla="*/ 4334 w 9148334"/>
              <a:gd name="connsiteY6" fmla="*/ 0 h 3834806"/>
              <a:gd name="connsiteX0" fmla="*/ 4334 w 9148334"/>
              <a:gd name="connsiteY0" fmla="*/ 0 h 3834806"/>
              <a:gd name="connsiteX1" fmla="*/ 9148334 w 9148334"/>
              <a:gd name="connsiteY1" fmla="*/ 0 h 3834806"/>
              <a:gd name="connsiteX2" fmla="*/ 9148334 w 9148334"/>
              <a:gd name="connsiteY2" fmla="*/ 3795713 h 3834806"/>
              <a:gd name="connsiteX3" fmla="*/ 4580875 w 9148334"/>
              <a:gd name="connsiteY3" fmla="*/ 3834806 h 3834806"/>
              <a:gd name="connsiteX4" fmla="*/ 4580447 w 9148334"/>
              <a:gd name="connsiteY4" fmla="*/ 3522829 h 3834806"/>
              <a:gd name="connsiteX5" fmla="*/ 0 w 9148334"/>
              <a:gd name="connsiteY5" fmla="*/ 3527027 h 3834806"/>
              <a:gd name="connsiteX6" fmla="*/ 4334 w 9148334"/>
              <a:gd name="connsiteY6" fmla="*/ 0 h 3834806"/>
              <a:gd name="connsiteX0" fmla="*/ 4334 w 9153096"/>
              <a:gd name="connsiteY0" fmla="*/ 0 h 3836195"/>
              <a:gd name="connsiteX1" fmla="*/ 9148334 w 9153096"/>
              <a:gd name="connsiteY1" fmla="*/ 0 h 3836195"/>
              <a:gd name="connsiteX2" fmla="*/ 9153096 w 9153096"/>
              <a:gd name="connsiteY2" fmla="*/ 3836195 h 3836195"/>
              <a:gd name="connsiteX3" fmla="*/ 4580875 w 9153096"/>
              <a:gd name="connsiteY3" fmla="*/ 3834806 h 3836195"/>
              <a:gd name="connsiteX4" fmla="*/ 4580447 w 9153096"/>
              <a:gd name="connsiteY4" fmla="*/ 3522829 h 3836195"/>
              <a:gd name="connsiteX5" fmla="*/ 0 w 9153096"/>
              <a:gd name="connsiteY5" fmla="*/ 3527027 h 3836195"/>
              <a:gd name="connsiteX6" fmla="*/ 4334 w 9153096"/>
              <a:gd name="connsiteY6" fmla="*/ 0 h 3836195"/>
              <a:gd name="connsiteX0" fmla="*/ 4334 w 9153096"/>
              <a:gd name="connsiteY0" fmla="*/ 0 h 3987206"/>
              <a:gd name="connsiteX1" fmla="*/ 9148334 w 9153096"/>
              <a:gd name="connsiteY1" fmla="*/ 0 h 3987206"/>
              <a:gd name="connsiteX2" fmla="*/ 9153096 w 9153096"/>
              <a:gd name="connsiteY2" fmla="*/ 3836195 h 3987206"/>
              <a:gd name="connsiteX3" fmla="*/ 4580875 w 9153096"/>
              <a:gd name="connsiteY3" fmla="*/ 3987206 h 3987206"/>
              <a:gd name="connsiteX4" fmla="*/ 4580447 w 9153096"/>
              <a:gd name="connsiteY4" fmla="*/ 3522829 h 3987206"/>
              <a:gd name="connsiteX5" fmla="*/ 0 w 9153096"/>
              <a:gd name="connsiteY5" fmla="*/ 3527027 h 3987206"/>
              <a:gd name="connsiteX6" fmla="*/ 4334 w 9153096"/>
              <a:gd name="connsiteY6" fmla="*/ 0 h 3987206"/>
              <a:gd name="connsiteX0" fmla="*/ 4334 w 9153096"/>
              <a:gd name="connsiteY0" fmla="*/ 0 h 3987206"/>
              <a:gd name="connsiteX1" fmla="*/ 9148334 w 9153096"/>
              <a:gd name="connsiteY1" fmla="*/ 0 h 3987206"/>
              <a:gd name="connsiteX2" fmla="*/ 9153096 w 9153096"/>
              <a:gd name="connsiteY2" fmla="*/ 3983832 h 3987206"/>
              <a:gd name="connsiteX3" fmla="*/ 4580875 w 9153096"/>
              <a:gd name="connsiteY3" fmla="*/ 3987206 h 3987206"/>
              <a:gd name="connsiteX4" fmla="*/ 4580447 w 9153096"/>
              <a:gd name="connsiteY4" fmla="*/ 3522829 h 3987206"/>
              <a:gd name="connsiteX5" fmla="*/ 0 w 9153096"/>
              <a:gd name="connsiteY5" fmla="*/ 3527027 h 3987206"/>
              <a:gd name="connsiteX6" fmla="*/ 4334 w 9153096"/>
              <a:gd name="connsiteY6" fmla="*/ 0 h 3987206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0447 w 9153096"/>
              <a:gd name="connsiteY4" fmla="*/ 3522829 h 3984825"/>
              <a:gd name="connsiteX5" fmla="*/ 0 w 9153096"/>
              <a:gd name="connsiteY5" fmla="*/ 3527027 h 3984825"/>
              <a:gd name="connsiteX6" fmla="*/ 4334 w 9153096"/>
              <a:gd name="connsiteY6" fmla="*/ 0 h 3984825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3331 w 9153096"/>
              <a:gd name="connsiteY4" fmla="*/ 3442062 h 3984825"/>
              <a:gd name="connsiteX5" fmla="*/ 0 w 9153096"/>
              <a:gd name="connsiteY5" fmla="*/ 3527027 h 3984825"/>
              <a:gd name="connsiteX6" fmla="*/ 4334 w 9153096"/>
              <a:gd name="connsiteY6" fmla="*/ 0 h 3984825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3331 w 9153096"/>
              <a:gd name="connsiteY4" fmla="*/ 3442062 h 3984825"/>
              <a:gd name="connsiteX5" fmla="*/ 0 w 9153096"/>
              <a:gd name="connsiteY5" fmla="*/ 3443375 h 3984825"/>
              <a:gd name="connsiteX6" fmla="*/ 4334 w 9153096"/>
              <a:gd name="connsiteY6" fmla="*/ 0 h 3984825"/>
              <a:gd name="connsiteX0" fmla="*/ 142 w 9148904"/>
              <a:gd name="connsiteY0" fmla="*/ 0 h 3984825"/>
              <a:gd name="connsiteX1" fmla="*/ 9144142 w 9148904"/>
              <a:gd name="connsiteY1" fmla="*/ 0 h 3984825"/>
              <a:gd name="connsiteX2" fmla="*/ 9148904 w 9148904"/>
              <a:gd name="connsiteY2" fmla="*/ 3983832 h 3984825"/>
              <a:gd name="connsiteX3" fmla="*/ 4576683 w 9148904"/>
              <a:gd name="connsiteY3" fmla="*/ 3984825 h 3984825"/>
              <a:gd name="connsiteX4" fmla="*/ 4579139 w 9148904"/>
              <a:gd name="connsiteY4" fmla="*/ 3442062 h 3984825"/>
              <a:gd name="connsiteX5" fmla="*/ 7346 w 9148904"/>
              <a:gd name="connsiteY5" fmla="*/ 3443375 h 3984825"/>
              <a:gd name="connsiteX6" fmla="*/ 142 w 9148904"/>
              <a:gd name="connsiteY6" fmla="*/ 0 h 3984825"/>
              <a:gd name="connsiteX0" fmla="*/ 15872 w 9141558"/>
              <a:gd name="connsiteY0" fmla="*/ 17308 h 3984825"/>
              <a:gd name="connsiteX1" fmla="*/ 9136796 w 9141558"/>
              <a:gd name="connsiteY1" fmla="*/ 0 h 3984825"/>
              <a:gd name="connsiteX2" fmla="*/ 9141558 w 9141558"/>
              <a:gd name="connsiteY2" fmla="*/ 3983832 h 3984825"/>
              <a:gd name="connsiteX3" fmla="*/ 4569337 w 9141558"/>
              <a:gd name="connsiteY3" fmla="*/ 3984825 h 3984825"/>
              <a:gd name="connsiteX4" fmla="*/ 4571793 w 9141558"/>
              <a:gd name="connsiteY4" fmla="*/ 3442062 h 3984825"/>
              <a:gd name="connsiteX5" fmla="*/ 0 w 9141558"/>
              <a:gd name="connsiteY5" fmla="*/ 3443375 h 3984825"/>
              <a:gd name="connsiteX6" fmla="*/ 15872 w 9141558"/>
              <a:gd name="connsiteY6" fmla="*/ 17308 h 3984825"/>
              <a:gd name="connsiteX0" fmla="*/ 192 w 9146070"/>
              <a:gd name="connsiteY0" fmla="*/ 1 h 3984825"/>
              <a:gd name="connsiteX1" fmla="*/ 9141308 w 9146070"/>
              <a:gd name="connsiteY1" fmla="*/ 0 h 3984825"/>
              <a:gd name="connsiteX2" fmla="*/ 9146070 w 9146070"/>
              <a:gd name="connsiteY2" fmla="*/ 3983832 h 3984825"/>
              <a:gd name="connsiteX3" fmla="*/ 4573849 w 9146070"/>
              <a:gd name="connsiteY3" fmla="*/ 3984825 h 3984825"/>
              <a:gd name="connsiteX4" fmla="*/ 4576305 w 9146070"/>
              <a:gd name="connsiteY4" fmla="*/ 3442062 h 3984825"/>
              <a:gd name="connsiteX5" fmla="*/ 4512 w 9146070"/>
              <a:gd name="connsiteY5" fmla="*/ 3443375 h 3984825"/>
              <a:gd name="connsiteX6" fmla="*/ 192 w 9146070"/>
              <a:gd name="connsiteY6" fmla="*/ 1 h 3984825"/>
              <a:gd name="connsiteX0" fmla="*/ 299 w 9146177"/>
              <a:gd name="connsiteY0" fmla="*/ 1 h 3984825"/>
              <a:gd name="connsiteX1" fmla="*/ 9141415 w 9146177"/>
              <a:gd name="connsiteY1" fmla="*/ 0 h 3984825"/>
              <a:gd name="connsiteX2" fmla="*/ 9146177 w 9146177"/>
              <a:gd name="connsiteY2" fmla="*/ 3983832 h 3984825"/>
              <a:gd name="connsiteX3" fmla="*/ 4573956 w 9146177"/>
              <a:gd name="connsiteY3" fmla="*/ 3984825 h 3984825"/>
              <a:gd name="connsiteX4" fmla="*/ 4576412 w 9146177"/>
              <a:gd name="connsiteY4" fmla="*/ 3442062 h 3984825"/>
              <a:gd name="connsiteX5" fmla="*/ 1734 w 9146177"/>
              <a:gd name="connsiteY5" fmla="*/ 3443375 h 3984825"/>
              <a:gd name="connsiteX6" fmla="*/ 299 w 9146177"/>
              <a:gd name="connsiteY6" fmla="*/ 1 h 3984825"/>
              <a:gd name="connsiteX0" fmla="*/ 299 w 9147550"/>
              <a:gd name="connsiteY0" fmla="*/ 2885 h 3987709"/>
              <a:gd name="connsiteX1" fmla="*/ 9147184 w 9147550"/>
              <a:gd name="connsiteY1" fmla="*/ 0 h 3987709"/>
              <a:gd name="connsiteX2" fmla="*/ 9146177 w 9147550"/>
              <a:gd name="connsiteY2" fmla="*/ 3986716 h 3987709"/>
              <a:gd name="connsiteX3" fmla="*/ 4573956 w 9147550"/>
              <a:gd name="connsiteY3" fmla="*/ 3987709 h 3987709"/>
              <a:gd name="connsiteX4" fmla="*/ 4576412 w 9147550"/>
              <a:gd name="connsiteY4" fmla="*/ 3444946 h 3987709"/>
              <a:gd name="connsiteX5" fmla="*/ 1734 w 9147550"/>
              <a:gd name="connsiteY5" fmla="*/ 3446259 h 3987709"/>
              <a:gd name="connsiteX6" fmla="*/ 299 w 9147550"/>
              <a:gd name="connsiteY6" fmla="*/ 2885 h 398770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53063"/>
              <a:gd name="connsiteX1" fmla="*/ 9147184 w 9147550"/>
              <a:gd name="connsiteY1" fmla="*/ 65354 h 4053063"/>
              <a:gd name="connsiteX2" fmla="*/ 9146177 w 9147550"/>
              <a:gd name="connsiteY2" fmla="*/ 4052070 h 4053063"/>
              <a:gd name="connsiteX3" fmla="*/ 4573956 w 9147550"/>
              <a:gd name="connsiteY3" fmla="*/ 4053063 h 4053063"/>
              <a:gd name="connsiteX4" fmla="*/ 4576412 w 9147550"/>
              <a:gd name="connsiteY4" fmla="*/ 3510300 h 4053063"/>
              <a:gd name="connsiteX5" fmla="*/ 1734 w 9147550"/>
              <a:gd name="connsiteY5" fmla="*/ 3511613 h 4053063"/>
              <a:gd name="connsiteX6" fmla="*/ 299 w 9147550"/>
              <a:gd name="connsiteY6" fmla="*/ 0 h 4053063"/>
              <a:gd name="connsiteX0" fmla="*/ 299 w 9147550"/>
              <a:gd name="connsiteY0" fmla="*/ 9709 h 4062772"/>
              <a:gd name="connsiteX1" fmla="*/ 9147184 w 9147550"/>
              <a:gd name="connsiteY1" fmla="*/ 0 h 4062772"/>
              <a:gd name="connsiteX2" fmla="*/ 9146177 w 9147550"/>
              <a:gd name="connsiteY2" fmla="*/ 4061779 h 4062772"/>
              <a:gd name="connsiteX3" fmla="*/ 4573956 w 9147550"/>
              <a:gd name="connsiteY3" fmla="*/ 4062772 h 4062772"/>
              <a:gd name="connsiteX4" fmla="*/ 4576412 w 9147550"/>
              <a:gd name="connsiteY4" fmla="*/ 3520009 h 4062772"/>
              <a:gd name="connsiteX5" fmla="*/ 1734 w 9147550"/>
              <a:gd name="connsiteY5" fmla="*/ 3521322 h 4062772"/>
              <a:gd name="connsiteX6" fmla="*/ 299 w 9147550"/>
              <a:gd name="connsiteY6" fmla="*/ 9709 h 4062772"/>
              <a:gd name="connsiteX0" fmla="*/ 299 w 9147550"/>
              <a:gd name="connsiteY0" fmla="*/ 0 h 4116437"/>
              <a:gd name="connsiteX1" fmla="*/ 9147184 w 9147550"/>
              <a:gd name="connsiteY1" fmla="*/ 53665 h 4116437"/>
              <a:gd name="connsiteX2" fmla="*/ 9146177 w 9147550"/>
              <a:gd name="connsiteY2" fmla="*/ 4115444 h 4116437"/>
              <a:gd name="connsiteX3" fmla="*/ 4573956 w 9147550"/>
              <a:gd name="connsiteY3" fmla="*/ 4116437 h 4116437"/>
              <a:gd name="connsiteX4" fmla="*/ 4576412 w 9147550"/>
              <a:gd name="connsiteY4" fmla="*/ 3573674 h 4116437"/>
              <a:gd name="connsiteX5" fmla="*/ 1734 w 9147550"/>
              <a:gd name="connsiteY5" fmla="*/ 3574987 h 4116437"/>
              <a:gd name="connsiteX6" fmla="*/ 299 w 9147550"/>
              <a:gd name="connsiteY6" fmla="*/ 0 h 4116437"/>
              <a:gd name="connsiteX0" fmla="*/ 299 w 9147550"/>
              <a:gd name="connsiteY0" fmla="*/ 5183 h 4121620"/>
              <a:gd name="connsiteX1" fmla="*/ 9147184 w 9147550"/>
              <a:gd name="connsiteY1" fmla="*/ 0 h 4121620"/>
              <a:gd name="connsiteX2" fmla="*/ 9146177 w 9147550"/>
              <a:gd name="connsiteY2" fmla="*/ 4120627 h 4121620"/>
              <a:gd name="connsiteX3" fmla="*/ 4573956 w 9147550"/>
              <a:gd name="connsiteY3" fmla="*/ 4121620 h 4121620"/>
              <a:gd name="connsiteX4" fmla="*/ 4576412 w 9147550"/>
              <a:gd name="connsiteY4" fmla="*/ 3578857 h 4121620"/>
              <a:gd name="connsiteX5" fmla="*/ 1734 w 9147550"/>
              <a:gd name="connsiteY5" fmla="*/ 3580170 h 4121620"/>
              <a:gd name="connsiteX6" fmla="*/ 299 w 9147550"/>
              <a:gd name="connsiteY6" fmla="*/ 5183 h 4121620"/>
              <a:gd name="connsiteX0" fmla="*/ 299 w 9147550"/>
              <a:gd name="connsiteY0" fmla="*/ 657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6412 w 9147550"/>
              <a:gd name="connsiteY4" fmla="*/ 3574331 h 4117094"/>
              <a:gd name="connsiteX5" fmla="*/ 1734 w 9147550"/>
              <a:gd name="connsiteY5" fmla="*/ 3575644 h 4117094"/>
              <a:gd name="connsiteX6" fmla="*/ 299 w 9147550"/>
              <a:gd name="connsiteY6" fmla="*/ 657 h 4117094"/>
              <a:gd name="connsiteX0" fmla="*/ 299 w 9147550"/>
              <a:gd name="connsiteY0" fmla="*/ 657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4006 w 9147550"/>
              <a:gd name="connsiteY4" fmla="*/ 3576738 h 4117094"/>
              <a:gd name="connsiteX5" fmla="*/ 1734 w 9147550"/>
              <a:gd name="connsiteY5" fmla="*/ 3575644 h 4117094"/>
              <a:gd name="connsiteX6" fmla="*/ 299 w 9147550"/>
              <a:gd name="connsiteY6" fmla="*/ 657 h 4117094"/>
              <a:gd name="connsiteX0" fmla="*/ 299 w 9147550"/>
              <a:gd name="connsiteY0" fmla="*/ 682144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4006 w 9147550"/>
              <a:gd name="connsiteY4" fmla="*/ 3576738 h 4117094"/>
              <a:gd name="connsiteX5" fmla="*/ 1734 w 9147550"/>
              <a:gd name="connsiteY5" fmla="*/ 3575644 h 4117094"/>
              <a:gd name="connsiteX6" fmla="*/ 299 w 9147550"/>
              <a:gd name="connsiteY6" fmla="*/ 682144 h 4117094"/>
              <a:gd name="connsiteX0" fmla="*/ 299 w 9155947"/>
              <a:gd name="connsiteY0" fmla="*/ 26537 h 3461487"/>
              <a:gd name="connsiteX1" fmla="*/ 9155811 w 9155947"/>
              <a:gd name="connsiteY1" fmla="*/ 0 h 3461487"/>
              <a:gd name="connsiteX2" fmla="*/ 9146177 w 9155947"/>
              <a:gd name="connsiteY2" fmla="*/ 3460494 h 3461487"/>
              <a:gd name="connsiteX3" fmla="*/ 4573956 w 9155947"/>
              <a:gd name="connsiteY3" fmla="*/ 3461487 h 3461487"/>
              <a:gd name="connsiteX4" fmla="*/ 4574006 w 9155947"/>
              <a:gd name="connsiteY4" fmla="*/ 2921131 h 3461487"/>
              <a:gd name="connsiteX5" fmla="*/ 1734 w 9155947"/>
              <a:gd name="connsiteY5" fmla="*/ 2920037 h 3461487"/>
              <a:gd name="connsiteX6" fmla="*/ 299 w 9155947"/>
              <a:gd name="connsiteY6" fmla="*/ 26537 h 3461487"/>
              <a:gd name="connsiteX0" fmla="*/ 299 w 9155947"/>
              <a:gd name="connsiteY0" fmla="*/ 0 h 3676489"/>
              <a:gd name="connsiteX1" fmla="*/ 9155811 w 9155947"/>
              <a:gd name="connsiteY1" fmla="*/ 215002 h 3676489"/>
              <a:gd name="connsiteX2" fmla="*/ 9146177 w 9155947"/>
              <a:gd name="connsiteY2" fmla="*/ 3675496 h 3676489"/>
              <a:gd name="connsiteX3" fmla="*/ 4573956 w 9155947"/>
              <a:gd name="connsiteY3" fmla="*/ 3676489 h 3676489"/>
              <a:gd name="connsiteX4" fmla="*/ 4574006 w 9155947"/>
              <a:gd name="connsiteY4" fmla="*/ 3136133 h 3676489"/>
              <a:gd name="connsiteX5" fmla="*/ 1734 w 9155947"/>
              <a:gd name="connsiteY5" fmla="*/ 3135039 h 3676489"/>
              <a:gd name="connsiteX6" fmla="*/ 299 w 9155947"/>
              <a:gd name="connsiteY6" fmla="*/ 0 h 3676489"/>
              <a:gd name="connsiteX0" fmla="*/ 299 w 9155947"/>
              <a:gd name="connsiteY0" fmla="*/ 0 h 3693742"/>
              <a:gd name="connsiteX1" fmla="*/ 9155811 w 9155947"/>
              <a:gd name="connsiteY1" fmla="*/ 232255 h 3693742"/>
              <a:gd name="connsiteX2" fmla="*/ 9146177 w 9155947"/>
              <a:gd name="connsiteY2" fmla="*/ 3692749 h 3693742"/>
              <a:gd name="connsiteX3" fmla="*/ 4573956 w 9155947"/>
              <a:gd name="connsiteY3" fmla="*/ 3693742 h 3693742"/>
              <a:gd name="connsiteX4" fmla="*/ 4574006 w 9155947"/>
              <a:gd name="connsiteY4" fmla="*/ 3153386 h 3693742"/>
              <a:gd name="connsiteX5" fmla="*/ 1734 w 9155947"/>
              <a:gd name="connsiteY5" fmla="*/ 3152292 h 3693742"/>
              <a:gd name="connsiteX6" fmla="*/ 299 w 9155947"/>
              <a:gd name="connsiteY6" fmla="*/ 0 h 3693742"/>
              <a:gd name="connsiteX0" fmla="*/ 7191 w 9154213"/>
              <a:gd name="connsiteY0" fmla="*/ 0 h 3685116"/>
              <a:gd name="connsiteX1" fmla="*/ 9154077 w 9154213"/>
              <a:gd name="connsiteY1" fmla="*/ 223629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43666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43666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51830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52924 h 3685116"/>
              <a:gd name="connsiteX5" fmla="*/ 0 w 9154213"/>
              <a:gd name="connsiteY5" fmla="*/ 3151830 h 3685116"/>
              <a:gd name="connsiteX6" fmla="*/ 7191 w 9154213"/>
              <a:gd name="connsiteY6" fmla="*/ 0 h 3685116"/>
              <a:gd name="connsiteX0" fmla="*/ 7191 w 9154213"/>
              <a:gd name="connsiteY0" fmla="*/ 0 h 3734102"/>
              <a:gd name="connsiteX1" fmla="*/ 9154077 w 9154213"/>
              <a:gd name="connsiteY1" fmla="*/ 16595 h 3734102"/>
              <a:gd name="connsiteX2" fmla="*/ 9144443 w 9154213"/>
              <a:gd name="connsiteY2" fmla="*/ 3684123 h 3734102"/>
              <a:gd name="connsiteX3" fmla="*/ 4572222 w 9154213"/>
              <a:gd name="connsiteY3" fmla="*/ 3734102 h 3734102"/>
              <a:gd name="connsiteX4" fmla="*/ 4572272 w 9154213"/>
              <a:gd name="connsiteY4" fmla="*/ 3152924 h 3734102"/>
              <a:gd name="connsiteX5" fmla="*/ 0 w 9154213"/>
              <a:gd name="connsiteY5" fmla="*/ 3151830 h 3734102"/>
              <a:gd name="connsiteX6" fmla="*/ 7191 w 9154213"/>
              <a:gd name="connsiteY6" fmla="*/ 0 h 3734102"/>
              <a:gd name="connsiteX0" fmla="*/ 7191 w 9154247"/>
              <a:gd name="connsiteY0" fmla="*/ 0 h 3734102"/>
              <a:gd name="connsiteX1" fmla="*/ 9154077 w 9154247"/>
              <a:gd name="connsiteY1" fmla="*/ 16595 h 3734102"/>
              <a:gd name="connsiteX2" fmla="*/ 9147164 w 9154247"/>
              <a:gd name="connsiteY2" fmla="*/ 3733108 h 3734102"/>
              <a:gd name="connsiteX3" fmla="*/ 4572222 w 9154247"/>
              <a:gd name="connsiteY3" fmla="*/ 3734102 h 3734102"/>
              <a:gd name="connsiteX4" fmla="*/ 4572272 w 9154247"/>
              <a:gd name="connsiteY4" fmla="*/ 3152924 h 3734102"/>
              <a:gd name="connsiteX5" fmla="*/ 0 w 9154247"/>
              <a:gd name="connsiteY5" fmla="*/ 3151830 h 3734102"/>
              <a:gd name="connsiteX6" fmla="*/ 7191 w 9154247"/>
              <a:gd name="connsiteY6" fmla="*/ 0 h 3734102"/>
              <a:gd name="connsiteX0" fmla="*/ 7191 w 9162964"/>
              <a:gd name="connsiteY0" fmla="*/ 0 h 3734102"/>
              <a:gd name="connsiteX1" fmla="*/ 9162870 w 9162964"/>
              <a:gd name="connsiteY1" fmla="*/ 16595 h 3734102"/>
              <a:gd name="connsiteX2" fmla="*/ 9147164 w 9162964"/>
              <a:gd name="connsiteY2" fmla="*/ 3733108 h 3734102"/>
              <a:gd name="connsiteX3" fmla="*/ 4572222 w 9162964"/>
              <a:gd name="connsiteY3" fmla="*/ 3734102 h 3734102"/>
              <a:gd name="connsiteX4" fmla="*/ 4572272 w 9162964"/>
              <a:gd name="connsiteY4" fmla="*/ 3152924 h 3734102"/>
              <a:gd name="connsiteX5" fmla="*/ 0 w 9162964"/>
              <a:gd name="connsiteY5" fmla="*/ 3151830 h 3734102"/>
              <a:gd name="connsiteX6" fmla="*/ 7191 w 9162964"/>
              <a:gd name="connsiteY6" fmla="*/ 0 h 3734102"/>
              <a:gd name="connsiteX0" fmla="*/ 307 w 9164573"/>
              <a:gd name="connsiteY0" fmla="*/ 0 h 3734102"/>
              <a:gd name="connsiteX1" fmla="*/ 9164479 w 9164573"/>
              <a:gd name="connsiteY1" fmla="*/ 16595 h 3734102"/>
              <a:gd name="connsiteX2" fmla="*/ 9148773 w 9164573"/>
              <a:gd name="connsiteY2" fmla="*/ 3733108 h 3734102"/>
              <a:gd name="connsiteX3" fmla="*/ 4573831 w 9164573"/>
              <a:gd name="connsiteY3" fmla="*/ 3734102 h 3734102"/>
              <a:gd name="connsiteX4" fmla="*/ 4573881 w 9164573"/>
              <a:gd name="connsiteY4" fmla="*/ 3152924 h 3734102"/>
              <a:gd name="connsiteX5" fmla="*/ 1609 w 9164573"/>
              <a:gd name="connsiteY5" fmla="*/ 3151830 h 3734102"/>
              <a:gd name="connsiteX6" fmla="*/ 307 w 9164573"/>
              <a:gd name="connsiteY6" fmla="*/ 0 h 3734102"/>
              <a:gd name="connsiteX0" fmla="*/ 1529 w 9165795"/>
              <a:gd name="connsiteY0" fmla="*/ 0 h 3734102"/>
              <a:gd name="connsiteX1" fmla="*/ 9165701 w 9165795"/>
              <a:gd name="connsiteY1" fmla="*/ 16595 h 3734102"/>
              <a:gd name="connsiteX2" fmla="*/ 9149995 w 9165795"/>
              <a:gd name="connsiteY2" fmla="*/ 3733108 h 3734102"/>
              <a:gd name="connsiteX3" fmla="*/ 4575053 w 9165795"/>
              <a:gd name="connsiteY3" fmla="*/ 3734102 h 3734102"/>
              <a:gd name="connsiteX4" fmla="*/ 4575103 w 9165795"/>
              <a:gd name="connsiteY4" fmla="*/ 3152924 h 3734102"/>
              <a:gd name="connsiteX5" fmla="*/ 0 w 9165795"/>
              <a:gd name="connsiteY5" fmla="*/ 3140506 h 3734102"/>
              <a:gd name="connsiteX6" fmla="*/ 1529 w 9165795"/>
              <a:gd name="connsiteY6" fmla="*/ 0 h 3734102"/>
              <a:gd name="connsiteX0" fmla="*/ 1529 w 9154597"/>
              <a:gd name="connsiteY0" fmla="*/ 391 h 3734493"/>
              <a:gd name="connsiteX1" fmla="*/ 9154377 w 9154597"/>
              <a:gd name="connsiteY1" fmla="*/ 0 h 3734493"/>
              <a:gd name="connsiteX2" fmla="*/ 9149995 w 9154597"/>
              <a:gd name="connsiteY2" fmla="*/ 3733499 h 3734493"/>
              <a:gd name="connsiteX3" fmla="*/ 4575053 w 9154597"/>
              <a:gd name="connsiteY3" fmla="*/ 3734493 h 3734493"/>
              <a:gd name="connsiteX4" fmla="*/ 4575103 w 9154597"/>
              <a:gd name="connsiteY4" fmla="*/ 3153315 h 3734493"/>
              <a:gd name="connsiteX5" fmla="*/ 0 w 9154597"/>
              <a:gd name="connsiteY5" fmla="*/ 3140897 h 3734493"/>
              <a:gd name="connsiteX6" fmla="*/ 1529 w 9154597"/>
              <a:gd name="connsiteY6" fmla="*/ 391 h 3734493"/>
              <a:gd name="connsiteX0" fmla="*/ 1529 w 9154707"/>
              <a:gd name="connsiteY0" fmla="*/ 391 h 3734493"/>
              <a:gd name="connsiteX1" fmla="*/ 9154377 w 9154707"/>
              <a:gd name="connsiteY1" fmla="*/ 0 h 3734493"/>
              <a:gd name="connsiteX2" fmla="*/ 9152826 w 9154707"/>
              <a:gd name="connsiteY2" fmla="*/ 3719344 h 3734493"/>
              <a:gd name="connsiteX3" fmla="*/ 4575053 w 9154707"/>
              <a:gd name="connsiteY3" fmla="*/ 3734493 h 3734493"/>
              <a:gd name="connsiteX4" fmla="*/ 4575103 w 9154707"/>
              <a:gd name="connsiteY4" fmla="*/ 3153315 h 3734493"/>
              <a:gd name="connsiteX5" fmla="*/ 0 w 9154707"/>
              <a:gd name="connsiteY5" fmla="*/ 3140897 h 3734493"/>
              <a:gd name="connsiteX6" fmla="*/ 1529 w 9154707"/>
              <a:gd name="connsiteY6" fmla="*/ 391 h 3734493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4575103 w 9154707"/>
              <a:gd name="connsiteY4" fmla="*/ 3153315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4577934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3598741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3598741 w 9154707"/>
              <a:gd name="connsiteY3" fmla="*/ 3720338 h 3720338"/>
              <a:gd name="connsiteX4" fmla="*/ 4111449 w 9154707"/>
              <a:gd name="connsiteY4" fmla="*/ 3138702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05279 w 9154707"/>
              <a:gd name="connsiteY3" fmla="*/ 3717048 h 3719344"/>
              <a:gd name="connsiteX4" fmla="*/ 4111449 w 9154707"/>
              <a:gd name="connsiteY4" fmla="*/ 3138702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13746 w 9154707"/>
              <a:gd name="connsiteY3" fmla="*/ 3717048 h 3719344"/>
              <a:gd name="connsiteX4" fmla="*/ 4111449 w 9154707"/>
              <a:gd name="connsiteY4" fmla="*/ 3138702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10924 w 9154707"/>
              <a:gd name="connsiteY3" fmla="*/ 3717048 h 3719344"/>
              <a:gd name="connsiteX4" fmla="*/ 4111449 w 9154707"/>
              <a:gd name="connsiteY4" fmla="*/ 3138702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10924 w 9154707"/>
              <a:gd name="connsiteY3" fmla="*/ 3717048 h 3719344"/>
              <a:gd name="connsiteX4" fmla="*/ 4108627 w 9154707"/>
              <a:gd name="connsiteY4" fmla="*/ 3141524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  <a:gd name="connsiteX0" fmla="*/ 1529 w 9154707"/>
              <a:gd name="connsiteY0" fmla="*/ 391 h 3719344"/>
              <a:gd name="connsiteX1" fmla="*/ 9154377 w 9154707"/>
              <a:gd name="connsiteY1" fmla="*/ 0 h 3719344"/>
              <a:gd name="connsiteX2" fmla="*/ 9152826 w 9154707"/>
              <a:gd name="connsiteY2" fmla="*/ 3719344 h 3719344"/>
              <a:gd name="connsiteX3" fmla="*/ 4110924 w 9154707"/>
              <a:gd name="connsiteY3" fmla="*/ 3717048 h 3719344"/>
              <a:gd name="connsiteX4" fmla="*/ 4111450 w 9154707"/>
              <a:gd name="connsiteY4" fmla="*/ 3141524 h 3719344"/>
              <a:gd name="connsiteX5" fmla="*/ 0 w 9154707"/>
              <a:gd name="connsiteY5" fmla="*/ 3140897 h 3719344"/>
              <a:gd name="connsiteX6" fmla="*/ 1529 w 9154707"/>
              <a:gd name="connsiteY6" fmla="*/ 391 h 3719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54707" h="3719344">
                <a:moveTo>
                  <a:pt x="1529" y="391"/>
                </a:moveTo>
                <a:lnTo>
                  <a:pt x="9154377" y="0"/>
                </a:lnTo>
                <a:cubicBezTo>
                  <a:pt x="9155964" y="1278732"/>
                  <a:pt x="9151239" y="2440612"/>
                  <a:pt x="9152826" y="3719344"/>
                </a:cubicBezTo>
                <a:lnTo>
                  <a:pt x="4110924" y="3717048"/>
                </a:lnTo>
                <a:cubicBezTo>
                  <a:pt x="4112369" y="3628931"/>
                  <a:pt x="4110005" y="3229641"/>
                  <a:pt x="4111450" y="3141524"/>
                </a:cubicBezTo>
                <a:lnTo>
                  <a:pt x="0" y="3140897"/>
                </a:lnTo>
                <a:cubicBezTo>
                  <a:pt x="1445" y="1965221"/>
                  <a:pt x="84" y="1176067"/>
                  <a:pt x="1529" y="391"/>
                </a:cubicBezTo>
                <a:close/>
              </a:path>
            </a:pathLst>
          </a:cu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lIns="180000" tIns="180000"/>
          <a:lstStyle>
            <a:lvl1pPr marL="0" indent="0">
              <a:buNone/>
              <a:defRPr sz="2000">
                <a:latin typeface="BMW Type Global Pro Regular" pitchFamily="2" charset="0"/>
                <a:ea typeface="BMW Type Global Pro Regular" pitchFamily="2" charset="0"/>
                <a:cs typeface="BMW Type Global Pro Regular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6082" y="4233649"/>
            <a:ext cx="8218866" cy="5446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err="1" smtClean="0"/>
              <a:t>titel</a:t>
            </a:r>
            <a:r>
              <a:rPr lang="de-DE" dirty="0" smtClean="0"/>
              <a:t> DURCH KLICKEN BEARBEITEN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7566" y="4853838"/>
            <a:ext cx="8209709" cy="5340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 cap="all" baseline="0">
                <a:latin typeface="+mj-lt"/>
              </a:defRPr>
            </a:lvl1pPr>
          </a:lstStyle>
          <a:p>
            <a:pPr lvl="0"/>
            <a:r>
              <a:rPr lang="de-DE" dirty="0" smtClean="0"/>
              <a:t>Subheadline durch klicken bearbeiten</a:t>
            </a:r>
          </a:p>
        </p:txBody>
      </p:sp>
      <p:sp>
        <p:nvSpPr>
          <p:cNvPr id="13" name="Textplatzhalt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70" y="3360108"/>
            <a:ext cx="2508548" cy="3194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latin typeface="BMWTypeCondensedRegular" pitchFamily="34" charset="0"/>
                <a:ea typeface="BMW Type Global Pro Regular" pitchFamily="2" charset="0"/>
                <a:cs typeface="BMW Type Global Pro Regular" pitchFamily="2" charset="0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de-DE" dirty="0" smtClean="0"/>
              <a:t>Abteilung und Datum eingeben</a:t>
            </a:r>
          </a:p>
        </p:txBody>
      </p:sp>
      <p:pic>
        <p:nvPicPr>
          <p:cNvPr id="16" name="Bild 8" descr="BMWMINIRR_5fbg Kopi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927" y="6021288"/>
            <a:ext cx="2105021" cy="44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 7" descr="WortmarkeBMWGROUP Kopi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4" y="6031922"/>
            <a:ext cx="909281" cy="4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9503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ohne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2" y="1701800"/>
            <a:ext cx="9144001" cy="5156201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85725">
              <a:buNone/>
              <a:defRPr sz="20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</p:spTree>
    <p:extLst>
      <p:ext uri="{BB962C8B-B14F-4D97-AF65-F5344CB8AC3E}">
        <p14:creationId xmlns:p14="http://schemas.microsoft.com/office/powerpoint/2010/main" val="324206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Bilder mit Bildunterschrif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Thema, Abteilung, 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-1837" y="1697783"/>
            <a:ext cx="4566467" cy="261143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16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8" hasCustomPrompt="1"/>
          </p:nvPr>
        </p:nvSpPr>
        <p:spPr>
          <a:xfrm>
            <a:off x="4582548" y="1697783"/>
            <a:ext cx="4573588" cy="2611438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16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5" hasCustomPrompt="1"/>
          </p:nvPr>
        </p:nvSpPr>
        <p:spPr>
          <a:xfrm>
            <a:off x="468313" y="4487291"/>
            <a:ext cx="3924300" cy="203892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85750" indent="-28575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2pPr>
            <a:lvl3pPr marL="633413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3pPr>
            <a:lvl4pPr marL="985838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4pPr>
            <a:lvl5pPr marL="1349375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 smtClean="0"/>
              <a:t>Bildunterschrift durch Klicken bearbeiten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4580490" y="4487291"/>
            <a:ext cx="4028145" cy="203892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85750" indent="-28575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2pPr>
            <a:lvl3pPr marL="633413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3pPr>
            <a:lvl4pPr marL="985838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4pPr>
            <a:lvl5pPr marL="1349375" indent="-228600">
              <a:lnSpc>
                <a:spcPts val="2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1700"/>
            </a:lvl5pPr>
          </a:lstStyle>
          <a:p>
            <a:pPr lvl="0"/>
            <a:r>
              <a:rPr lang="de-DE" dirty="0" smtClean="0"/>
              <a:t>Bildunterschrift durch Klicken bearbeiten</a:t>
            </a:r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</p:spTree>
    <p:extLst>
      <p:ext uri="{BB962C8B-B14F-4D97-AF65-F5344CB8AC3E}">
        <p14:creationId xmlns:p14="http://schemas.microsoft.com/office/powerpoint/2010/main" val="2395327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folie 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Thema, Abteilung, 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7" y="1637401"/>
            <a:ext cx="3925887" cy="4888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00025" indent="-200025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452438" indent="-185738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7191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9858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Kleinen 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3" y="1701800"/>
            <a:ext cx="4573586" cy="4824413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20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65590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mbifolie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>
          <a:xfrm>
            <a:off x="0" y="1701800"/>
            <a:ext cx="9144000" cy="48244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Thema, Abteilung, 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7" y="1913433"/>
            <a:ext cx="3925887" cy="444423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00025" indent="-200025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452438" indent="-185738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7191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9858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Kleinen 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5" hasCustomPrompt="1"/>
          </p:nvPr>
        </p:nvSpPr>
        <p:spPr>
          <a:xfrm>
            <a:off x="3" y="1971675"/>
            <a:ext cx="4573586" cy="4283075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0">
              <a:buNone/>
              <a:defRPr sz="20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500158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DD673D-A949-4610-96AE-5DCCFF36DDAB}" type="datetimeFigureOut">
              <a:rPr lang="de-DE" smtClean="0"/>
              <a:pPr/>
              <a:t>16.04.2013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B3FDE-6737-439B-88A5-4EC42D5211AF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mit Bild, Headline 2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6082" y="3724715"/>
            <a:ext cx="8218866" cy="916809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err="1" smtClean="0"/>
              <a:t>titel</a:t>
            </a:r>
            <a:r>
              <a:rPr lang="de-DE" dirty="0" smtClean="0"/>
              <a:t> 2-zeilig DURCH KLICKEN BEARBEITEN</a:t>
            </a:r>
          </a:p>
        </p:txBody>
      </p:sp>
      <p:sp>
        <p:nvSpPr>
          <p:cNvPr id="11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7566" y="4853838"/>
            <a:ext cx="8209709" cy="5340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 cap="all" baseline="0">
                <a:latin typeface="+mj-lt"/>
              </a:defRPr>
            </a:lvl1pPr>
          </a:lstStyle>
          <a:p>
            <a:pPr lvl="0"/>
            <a:r>
              <a:rPr lang="de-DE" dirty="0" smtClean="0"/>
              <a:t>Subheadline durch klicken bearbeiten</a:t>
            </a:r>
          </a:p>
        </p:txBody>
      </p:sp>
      <p:sp>
        <p:nvSpPr>
          <p:cNvPr id="13" name="Textplatzhalt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467570" y="2851174"/>
            <a:ext cx="2508548" cy="319415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latin typeface="BMWTypeCondensedRegular" pitchFamily="34" charset="0"/>
                <a:ea typeface="BMW Type Global Pro Regular" pitchFamily="2" charset="0"/>
                <a:cs typeface="BMW Type Global Pro Regular" pitchFamily="2" charset="0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de-DE" dirty="0" smtClean="0"/>
              <a:t>Abteilung und Datum eingeben</a:t>
            </a:r>
          </a:p>
        </p:txBody>
      </p:sp>
      <p:pic>
        <p:nvPicPr>
          <p:cNvPr id="16" name="Bild 8" descr="BMWMINIRR_5fbg Kopi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927" y="6021288"/>
            <a:ext cx="2105021" cy="44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 7" descr="WortmarkeBMWGROUP Kopi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4" y="6031922"/>
            <a:ext cx="909281" cy="4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Bildplatzhalter 6"/>
          <p:cNvSpPr>
            <a:spLocks noGrp="1"/>
          </p:cNvSpPr>
          <p:nvPr>
            <p:ph type="pic" sz="quarter" idx="19" hasCustomPrompt="1"/>
          </p:nvPr>
        </p:nvSpPr>
        <p:spPr>
          <a:xfrm>
            <a:off x="-9867" y="-367"/>
            <a:ext cx="9160067" cy="3211380"/>
          </a:xfrm>
          <a:custGeom>
            <a:avLst/>
            <a:gdLst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0 w 9144000"/>
              <a:gd name="connsiteY3" fmla="*/ 3795713 h 3795713"/>
              <a:gd name="connsiteX4" fmla="*/ 0 w 9144000"/>
              <a:gd name="connsiteY4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0 w 9144000"/>
              <a:gd name="connsiteY4" fmla="*/ 3795713 h 3795713"/>
              <a:gd name="connsiteX5" fmla="*/ 0 w 9144000"/>
              <a:gd name="connsiteY5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4242422 w 9144000"/>
              <a:gd name="connsiteY4" fmla="*/ 3787609 h 3795713"/>
              <a:gd name="connsiteX5" fmla="*/ 0 w 9144000"/>
              <a:gd name="connsiteY5" fmla="*/ 3795713 h 3795713"/>
              <a:gd name="connsiteX6" fmla="*/ 0 w 9144000"/>
              <a:gd name="connsiteY6" fmla="*/ 0 h 3795713"/>
              <a:gd name="connsiteX0" fmla="*/ 0 w 9144000"/>
              <a:gd name="connsiteY0" fmla="*/ 0 h 3795713"/>
              <a:gd name="connsiteX1" fmla="*/ 9144000 w 9144000"/>
              <a:gd name="connsiteY1" fmla="*/ 0 h 3795713"/>
              <a:gd name="connsiteX2" fmla="*/ 9144000 w 9144000"/>
              <a:gd name="connsiteY2" fmla="*/ 3795713 h 3795713"/>
              <a:gd name="connsiteX3" fmla="*/ 4571779 w 9144000"/>
              <a:gd name="connsiteY3" fmla="*/ 3791943 h 3795713"/>
              <a:gd name="connsiteX4" fmla="*/ 4576113 w 9144000"/>
              <a:gd name="connsiteY4" fmla="*/ 3527591 h 3795713"/>
              <a:gd name="connsiteX5" fmla="*/ 0 w 9144000"/>
              <a:gd name="connsiteY5" fmla="*/ 3795713 h 3795713"/>
              <a:gd name="connsiteX6" fmla="*/ 0 w 9144000"/>
              <a:gd name="connsiteY6" fmla="*/ 0 h 3795713"/>
              <a:gd name="connsiteX0" fmla="*/ 4334 w 9148334"/>
              <a:gd name="connsiteY0" fmla="*/ 0 h 3795713"/>
              <a:gd name="connsiteX1" fmla="*/ 9148334 w 9148334"/>
              <a:gd name="connsiteY1" fmla="*/ 0 h 3795713"/>
              <a:gd name="connsiteX2" fmla="*/ 9148334 w 9148334"/>
              <a:gd name="connsiteY2" fmla="*/ 3795713 h 3795713"/>
              <a:gd name="connsiteX3" fmla="*/ 4576113 w 9148334"/>
              <a:gd name="connsiteY3" fmla="*/ 3791943 h 3795713"/>
              <a:gd name="connsiteX4" fmla="*/ 4580447 w 9148334"/>
              <a:gd name="connsiteY4" fmla="*/ 3527591 h 3795713"/>
              <a:gd name="connsiteX5" fmla="*/ 0 w 9148334"/>
              <a:gd name="connsiteY5" fmla="*/ 3527027 h 3795713"/>
              <a:gd name="connsiteX6" fmla="*/ 4334 w 9148334"/>
              <a:gd name="connsiteY6" fmla="*/ 0 h 3795713"/>
              <a:gd name="connsiteX0" fmla="*/ 4334 w 9148334"/>
              <a:gd name="connsiteY0" fmla="*/ 0 h 3834806"/>
              <a:gd name="connsiteX1" fmla="*/ 9148334 w 9148334"/>
              <a:gd name="connsiteY1" fmla="*/ 0 h 3834806"/>
              <a:gd name="connsiteX2" fmla="*/ 9148334 w 9148334"/>
              <a:gd name="connsiteY2" fmla="*/ 3795713 h 3834806"/>
              <a:gd name="connsiteX3" fmla="*/ 4580875 w 9148334"/>
              <a:gd name="connsiteY3" fmla="*/ 3834806 h 3834806"/>
              <a:gd name="connsiteX4" fmla="*/ 4580447 w 9148334"/>
              <a:gd name="connsiteY4" fmla="*/ 3527591 h 3834806"/>
              <a:gd name="connsiteX5" fmla="*/ 0 w 9148334"/>
              <a:gd name="connsiteY5" fmla="*/ 3527027 h 3834806"/>
              <a:gd name="connsiteX6" fmla="*/ 4334 w 9148334"/>
              <a:gd name="connsiteY6" fmla="*/ 0 h 3834806"/>
              <a:gd name="connsiteX0" fmla="*/ 4334 w 9148334"/>
              <a:gd name="connsiteY0" fmla="*/ 0 h 3834806"/>
              <a:gd name="connsiteX1" fmla="*/ 9148334 w 9148334"/>
              <a:gd name="connsiteY1" fmla="*/ 0 h 3834806"/>
              <a:gd name="connsiteX2" fmla="*/ 9148334 w 9148334"/>
              <a:gd name="connsiteY2" fmla="*/ 3795713 h 3834806"/>
              <a:gd name="connsiteX3" fmla="*/ 4580875 w 9148334"/>
              <a:gd name="connsiteY3" fmla="*/ 3834806 h 3834806"/>
              <a:gd name="connsiteX4" fmla="*/ 4580447 w 9148334"/>
              <a:gd name="connsiteY4" fmla="*/ 3522829 h 3834806"/>
              <a:gd name="connsiteX5" fmla="*/ 0 w 9148334"/>
              <a:gd name="connsiteY5" fmla="*/ 3527027 h 3834806"/>
              <a:gd name="connsiteX6" fmla="*/ 4334 w 9148334"/>
              <a:gd name="connsiteY6" fmla="*/ 0 h 3834806"/>
              <a:gd name="connsiteX0" fmla="*/ 4334 w 9153096"/>
              <a:gd name="connsiteY0" fmla="*/ 0 h 3836195"/>
              <a:gd name="connsiteX1" fmla="*/ 9148334 w 9153096"/>
              <a:gd name="connsiteY1" fmla="*/ 0 h 3836195"/>
              <a:gd name="connsiteX2" fmla="*/ 9153096 w 9153096"/>
              <a:gd name="connsiteY2" fmla="*/ 3836195 h 3836195"/>
              <a:gd name="connsiteX3" fmla="*/ 4580875 w 9153096"/>
              <a:gd name="connsiteY3" fmla="*/ 3834806 h 3836195"/>
              <a:gd name="connsiteX4" fmla="*/ 4580447 w 9153096"/>
              <a:gd name="connsiteY4" fmla="*/ 3522829 h 3836195"/>
              <a:gd name="connsiteX5" fmla="*/ 0 w 9153096"/>
              <a:gd name="connsiteY5" fmla="*/ 3527027 h 3836195"/>
              <a:gd name="connsiteX6" fmla="*/ 4334 w 9153096"/>
              <a:gd name="connsiteY6" fmla="*/ 0 h 3836195"/>
              <a:gd name="connsiteX0" fmla="*/ 4334 w 9153096"/>
              <a:gd name="connsiteY0" fmla="*/ 0 h 3987206"/>
              <a:gd name="connsiteX1" fmla="*/ 9148334 w 9153096"/>
              <a:gd name="connsiteY1" fmla="*/ 0 h 3987206"/>
              <a:gd name="connsiteX2" fmla="*/ 9153096 w 9153096"/>
              <a:gd name="connsiteY2" fmla="*/ 3836195 h 3987206"/>
              <a:gd name="connsiteX3" fmla="*/ 4580875 w 9153096"/>
              <a:gd name="connsiteY3" fmla="*/ 3987206 h 3987206"/>
              <a:gd name="connsiteX4" fmla="*/ 4580447 w 9153096"/>
              <a:gd name="connsiteY4" fmla="*/ 3522829 h 3987206"/>
              <a:gd name="connsiteX5" fmla="*/ 0 w 9153096"/>
              <a:gd name="connsiteY5" fmla="*/ 3527027 h 3987206"/>
              <a:gd name="connsiteX6" fmla="*/ 4334 w 9153096"/>
              <a:gd name="connsiteY6" fmla="*/ 0 h 3987206"/>
              <a:gd name="connsiteX0" fmla="*/ 4334 w 9153096"/>
              <a:gd name="connsiteY0" fmla="*/ 0 h 3987206"/>
              <a:gd name="connsiteX1" fmla="*/ 9148334 w 9153096"/>
              <a:gd name="connsiteY1" fmla="*/ 0 h 3987206"/>
              <a:gd name="connsiteX2" fmla="*/ 9153096 w 9153096"/>
              <a:gd name="connsiteY2" fmla="*/ 3983832 h 3987206"/>
              <a:gd name="connsiteX3" fmla="*/ 4580875 w 9153096"/>
              <a:gd name="connsiteY3" fmla="*/ 3987206 h 3987206"/>
              <a:gd name="connsiteX4" fmla="*/ 4580447 w 9153096"/>
              <a:gd name="connsiteY4" fmla="*/ 3522829 h 3987206"/>
              <a:gd name="connsiteX5" fmla="*/ 0 w 9153096"/>
              <a:gd name="connsiteY5" fmla="*/ 3527027 h 3987206"/>
              <a:gd name="connsiteX6" fmla="*/ 4334 w 9153096"/>
              <a:gd name="connsiteY6" fmla="*/ 0 h 3987206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0447 w 9153096"/>
              <a:gd name="connsiteY4" fmla="*/ 3522829 h 3984825"/>
              <a:gd name="connsiteX5" fmla="*/ 0 w 9153096"/>
              <a:gd name="connsiteY5" fmla="*/ 3527027 h 3984825"/>
              <a:gd name="connsiteX6" fmla="*/ 4334 w 9153096"/>
              <a:gd name="connsiteY6" fmla="*/ 0 h 3984825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3331 w 9153096"/>
              <a:gd name="connsiteY4" fmla="*/ 3442062 h 3984825"/>
              <a:gd name="connsiteX5" fmla="*/ 0 w 9153096"/>
              <a:gd name="connsiteY5" fmla="*/ 3527027 h 3984825"/>
              <a:gd name="connsiteX6" fmla="*/ 4334 w 9153096"/>
              <a:gd name="connsiteY6" fmla="*/ 0 h 3984825"/>
              <a:gd name="connsiteX0" fmla="*/ 4334 w 9153096"/>
              <a:gd name="connsiteY0" fmla="*/ 0 h 3984825"/>
              <a:gd name="connsiteX1" fmla="*/ 9148334 w 9153096"/>
              <a:gd name="connsiteY1" fmla="*/ 0 h 3984825"/>
              <a:gd name="connsiteX2" fmla="*/ 9153096 w 9153096"/>
              <a:gd name="connsiteY2" fmla="*/ 3983832 h 3984825"/>
              <a:gd name="connsiteX3" fmla="*/ 4580875 w 9153096"/>
              <a:gd name="connsiteY3" fmla="*/ 3984825 h 3984825"/>
              <a:gd name="connsiteX4" fmla="*/ 4583331 w 9153096"/>
              <a:gd name="connsiteY4" fmla="*/ 3442062 h 3984825"/>
              <a:gd name="connsiteX5" fmla="*/ 0 w 9153096"/>
              <a:gd name="connsiteY5" fmla="*/ 3443375 h 3984825"/>
              <a:gd name="connsiteX6" fmla="*/ 4334 w 9153096"/>
              <a:gd name="connsiteY6" fmla="*/ 0 h 3984825"/>
              <a:gd name="connsiteX0" fmla="*/ 142 w 9148904"/>
              <a:gd name="connsiteY0" fmla="*/ 0 h 3984825"/>
              <a:gd name="connsiteX1" fmla="*/ 9144142 w 9148904"/>
              <a:gd name="connsiteY1" fmla="*/ 0 h 3984825"/>
              <a:gd name="connsiteX2" fmla="*/ 9148904 w 9148904"/>
              <a:gd name="connsiteY2" fmla="*/ 3983832 h 3984825"/>
              <a:gd name="connsiteX3" fmla="*/ 4576683 w 9148904"/>
              <a:gd name="connsiteY3" fmla="*/ 3984825 h 3984825"/>
              <a:gd name="connsiteX4" fmla="*/ 4579139 w 9148904"/>
              <a:gd name="connsiteY4" fmla="*/ 3442062 h 3984825"/>
              <a:gd name="connsiteX5" fmla="*/ 7346 w 9148904"/>
              <a:gd name="connsiteY5" fmla="*/ 3443375 h 3984825"/>
              <a:gd name="connsiteX6" fmla="*/ 142 w 9148904"/>
              <a:gd name="connsiteY6" fmla="*/ 0 h 3984825"/>
              <a:gd name="connsiteX0" fmla="*/ 15872 w 9141558"/>
              <a:gd name="connsiteY0" fmla="*/ 17308 h 3984825"/>
              <a:gd name="connsiteX1" fmla="*/ 9136796 w 9141558"/>
              <a:gd name="connsiteY1" fmla="*/ 0 h 3984825"/>
              <a:gd name="connsiteX2" fmla="*/ 9141558 w 9141558"/>
              <a:gd name="connsiteY2" fmla="*/ 3983832 h 3984825"/>
              <a:gd name="connsiteX3" fmla="*/ 4569337 w 9141558"/>
              <a:gd name="connsiteY3" fmla="*/ 3984825 h 3984825"/>
              <a:gd name="connsiteX4" fmla="*/ 4571793 w 9141558"/>
              <a:gd name="connsiteY4" fmla="*/ 3442062 h 3984825"/>
              <a:gd name="connsiteX5" fmla="*/ 0 w 9141558"/>
              <a:gd name="connsiteY5" fmla="*/ 3443375 h 3984825"/>
              <a:gd name="connsiteX6" fmla="*/ 15872 w 9141558"/>
              <a:gd name="connsiteY6" fmla="*/ 17308 h 3984825"/>
              <a:gd name="connsiteX0" fmla="*/ 192 w 9146070"/>
              <a:gd name="connsiteY0" fmla="*/ 1 h 3984825"/>
              <a:gd name="connsiteX1" fmla="*/ 9141308 w 9146070"/>
              <a:gd name="connsiteY1" fmla="*/ 0 h 3984825"/>
              <a:gd name="connsiteX2" fmla="*/ 9146070 w 9146070"/>
              <a:gd name="connsiteY2" fmla="*/ 3983832 h 3984825"/>
              <a:gd name="connsiteX3" fmla="*/ 4573849 w 9146070"/>
              <a:gd name="connsiteY3" fmla="*/ 3984825 h 3984825"/>
              <a:gd name="connsiteX4" fmla="*/ 4576305 w 9146070"/>
              <a:gd name="connsiteY4" fmla="*/ 3442062 h 3984825"/>
              <a:gd name="connsiteX5" fmla="*/ 4512 w 9146070"/>
              <a:gd name="connsiteY5" fmla="*/ 3443375 h 3984825"/>
              <a:gd name="connsiteX6" fmla="*/ 192 w 9146070"/>
              <a:gd name="connsiteY6" fmla="*/ 1 h 3984825"/>
              <a:gd name="connsiteX0" fmla="*/ 299 w 9146177"/>
              <a:gd name="connsiteY0" fmla="*/ 1 h 3984825"/>
              <a:gd name="connsiteX1" fmla="*/ 9141415 w 9146177"/>
              <a:gd name="connsiteY1" fmla="*/ 0 h 3984825"/>
              <a:gd name="connsiteX2" fmla="*/ 9146177 w 9146177"/>
              <a:gd name="connsiteY2" fmla="*/ 3983832 h 3984825"/>
              <a:gd name="connsiteX3" fmla="*/ 4573956 w 9146177"/>
              <a:gd name="connsiteY3" fmla="*/ 3984825 h 3984825"/>
              <a:gd name="connsiteX4" fmla="*/ 4576412 w 9146177"/>
              <a:gd name="connsiteY4" fmla="*/ 3442062 h 3984825"/>
              <a:gd name="connsiteX5" fmla="*/ 1734 w 9146177"/>
              <a:gd name="connsiteY5" fmla="*/ 3443375 h 3984825"/>
              <a:gd name="connsiteX6" fmla="*/ 299 w 9146177"/>
              <a:gd name="connsiteY6" fmla="*/ 1 h 3984825"/>
              <a:gd name="connsiteX0" fmla="*/ 299 w 9147550"/>
              <a:gd name="connsiteY0" fmla="*/ 2885 h 3987709"/>
              <a:gd name="connsiteX1" fmla="*/ 9147184 w 9147550"/>
              <a:gd name="connsiteY1" fmla="*/ 0 h 3987709"/>
              <a:gd name="connsiteX2" fmla="*/ 9146177 w 9147550"/>
              <a:gd name="connsiteY2" fmla="*/ 3986716 h 3987709"/>
              <a:gd name="connsiteX3" fmla="*/ 4573956 w 9147550"/>
              <a:gd name="connsiteY3" fmla="*/ 3987709 h 3987709"/>
              <a:gd name="connsiteX4" fmla="*/ 4576412 w 9147550"/>
              <a:gd name="connsiteY4" fmla="*/ 3444946 h 3987709"/>
              <a:gd name="connsiteX5" fmla="*/ 1734 w 9147550"/>
              <a:gd name="connsiteY5" fmla="*/ 3446259 h 3987709"/>
              <a:gd name="connsiteX6" fmla="*/ 299 w 9147550"/>
              <a:gd name="connsiteY6" fmla="*/ 2885 h 398770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46239"/>
              <a:gd name="connsiteX1" fmla="*/ 9147184 w 9147550"/>
              <a:gd name="connsiteY1" fmla="*/ 58530 h 4046239"/>
              <a:gd name="connsiteX2" fmla="*/ 9146177 w 9147550"/>
              <a:gd name="connsiteY2" fmla="*/ 4045246 h 4046239"/>
              <a:gd name="connsiteX3" fmla="*/ 4573956 w 9147550"/>
              <a:gd name="connsiteY3" fmla="*/ 4046239 h 4046239"/>
              <a:gd name="connsiteX4" fmla="*/ 4576412 w 9147550"/>
              <a:gd name="connsiteY4" fmla="*/ 3503476 h 4046239"/>
              <a:gd name="connsiteX5" fmla="*/ 1734 w 9147550"/>
              <a:gd name="connsiteY5" fmla="*/ 3504789 h 4046239"/>
              <a:gd name="connsiteX6" fmla="*/ 299 w 9147550"/>
              <a:gd name="connsiteY6" fmla="*/ 0 h 4046239"/>
              <a:gd name="connsiteX0" fmla="*/ 299 w 9147550"/>
              <a:gd name="connsiteY0" fmla="*/ 0 h 4053063"/>
              <a:gd name="connsiteX1" fmla="*/ 9147184 w 9147550"/>
              <a:gd name="connsiteY1" fmla="*/ 65354 h 4053063"/>
              <a:gd name="connsiteX2" fmla="*/ 9146177 w 9147550"/>
              <a:gd name="connsiteY2" fmla="*/ 4052070 h 4053063"/>
              <a:gd name="connsiteX3" fmla="*/ 4573956 w 9147550"/>
              <a:gd name="connsiteY3" fmla="*/ 4053063 h 4053063"/>
              <a:gd name="connsiteX4" fmla="*/ 4576412 w 9147550"/>
              <a:gd name="connsiteY4" fmla="*/ 3510300 h 4053063"/>
              <a:gd name="connsiteX5" fmla="*/ 1734 w 9147550"/>
              <a:gd name="connsiteY5" fmla="*/ 3511613 h 4053063"/>
              <a:gd name="connsiteX6" fmla="*/ 299 w 9147550"/>
              <a:gd name="connsiteY6" fmla="*/ 0 h 4053063"/>
              <a:gd name="connsiteX0" fmla="*/ 299 w 9147550"/>
              <a:gd name="connsiteY0" fmla="*/ 9709 h 4062772"/>
              <a:gd name="connsiteX1" fmla="*/ 9147184 w 9147550"/>
              <a:gd name="connsiteY1" fmla="*/ 0 h 4062772"/>
              <a:gd name="connsiteX2" fmla="*/ 9146177 w 9147550"/>
              <a:gd name="connsiteY2" fmla="*/ 4061779 h 4062772"/>
              <a:gd name="connsiteX3" fmla="*/ 4573956 w 9147550"/>
              <a:gd name="connsiteY3" fmla="*/ 4062772 h 4062772"/>
              <a:gd name="connsiteX4" fmla="*/ 4576412 w 9147550"/>
              <a:gd name="connsiteY4" fmla="*/ 3520009 h 4062772"/>
              <a:gd name="connsiteX5" fmla="*/ 1734 w 9147550"/>
              <a:gd name="connsiteY5" fmla="*/ 3521322 h 4062772"/>
              <a:gd name="connsiteX6" fmla="*/ 299 w 9147550"/>
              <a:gd name="connsiteY6" fmla="*/ 9709 h 4062772"/>
              <a:gd name="connsiteX0" fmla="*/ 299 w 9147550"/>
              <a:gd name="connsiteY0" fmla="*/ 0 h 4116437"/>
              <a:gd name="connsiteX1" fmla="*/ 9147184 w 9147550"/>
              <a:gd name="connsiteY1" fmla="*/ 53665 h 4116437"/>
              <a:gd name="connsiteX2" fmla="*/ 9146177 w 9147550"/>
              <a:gd name="connsiteY2" fmla="*/ 4115444 h 4116437"/>
              <a:gd name="connsiteX3" fmla="*/ 4573956 w 9147550"/>
              <a:gd name="connsiteY3" fmla="*/ 4116437 h 4116437"/>
              <a:gd name="connsiteX4" fmla="*/ 4576412 w 9147550"/>
              <a:gd name="connsiteY4" fmla="*/ 3573674 h 4116437"/>
              <a:gd name="connsiteX5" fmla="*/ 1734 w 9147550"/>
              <a:gd name="connsiteY5" fmla="*/ 3574987 h 4116437"/>
              <a:gd name="connsiteX6" fmla="*/ 299 w 9147550"/>
              <a:gd name="connsiteY6" fmla="*/ 0 h 4116437"/>
              <a:gd name="connsiteX0" fmla="*/ 299 w 9147550"/>
              <a:gd name="connsiteY0" fmla="*/ 5183 h 4121620"/>
              <a:gd name="connsiteX1" fmla="*/ 9147184 w 9147550"/>
              <a:gd name="connsiteY1" fmla="*/ 0 h 4121620"/>
              <a:gd name="connsiteX2" fmla="*/ 9146177 w 9147550"/>
              <a:gd name="connsiteY2" fmla="*/ 4120627 h 4121620"/>
              <a:gd name="connsiteX3" fmla="*/ 4573956 w 9147550"/>
              <a:gd name="connsiteY3" fmla="*/ 4121620 h 4121620"/>
              <a:gd name="connsiteX4" fmla="*/ 4576412 w 9147550"/>
              <a:gd name="connsiteY4" fmla="*/ 3578857 h 4121620"/>
              <a:gd name="connsiteX5" fmla="*/ 1734 w 9147550"/>
              <a:gd name="connsiteY5" fmla="*/ 3580170 h 4121620"/>
              <a:gd name="connsiteX6" fmla="*/ 299 w 9147550"/>
              <a:gd name="connsiteY6" fmla="*/ 5183 h 4121620"/>
              <a:gd name="connsiteX0" fmla="*/ 299 w 9147550"/>
              <a:gd name="connsiteY0" fmla="*/ 657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6412 w 9147550"/>
              <a:gd name="connsiteY4" fmla="*/ 3574331 h 4117094"/>
              <a:gd name="connsiteX5" fmla="*/ 1734 w 9147550"/>
              <a:gd name="connsiteY5" fmla="*/ 3575644 h 4117094"/>
              <a:gd name="connsiteX6" fmla="*/ 299 w 9147550"/>
              <a:gd name="connsiteY6" fmla="*/ 657 h 4117094"/>
              <a:gd name="connsiteX0" fmla="*/ 299 w 9147550"/>
              <a:gd name="connsiteY0" fmla="*/ 657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4006 w 9147550"/>
              <a:gd name="connsiteY4" fmla="*/ 3576738 h 4117094"/>
              <a:gd name="connsiteX5" fmla="*/ 1734 w 9147550"/>
              <a:gd name="connsiteY5" fmla="*/ 3575644 h 4117094"/>
              <a:gd name="connsiteX6" fmla="*/ 299 w 9147550"/>
              <a:gd name="connsiteY6" fmla="*/ 657 h 4117094"/>
              <a:gd name="connsiteX0" fmla="*/ 299 w 9147550"/>
              <a:gd name="connsiteY0" fmla="*/ 682144 h 4117094"/>
              <a:gd name="connsiteX1" fmla="*/ 9147184 w 9147550"/>
              <a:gd name="connsiteY1" fmla="*/ 0 h 4117094"/>
              <a:gd name="connsiteX2" fmla="*/ 9146177 w 9147550"/>
              <a:gd name="connsiteY2" fmla="*/ 4116101 h 4117094"/>
              <a:gd name="connsiteX3" fmla="*/ 4573956 w 9147550"/>
              <a:gd name="connsiteY3" fmla="*/ 4117094 h 4117094"/>
              <a:gd name="connsiteX4" fmla="*/ 4574006 w 9147550"/>
              <a:gd name="connsiteY4" fmla="*/ 3576738 h 4117094"/>
              <a:gd name="connsiteX5" fmla="*/ 1734 w 9147550"/>
              <a:gd name="connsiteY5" fmla="*/ 3575644 h 4117094"/>
              <a:gd name="connsiteX6" fmla="*/ 299 w 9147550"/>
              <a:gd name="connsiteY6" fmla="*/ 682144 h 4117094"/>
              <a:gd name="connsiteX0" fmla="*/ 299 w 9155947"/>
              <a:gd name="connsiteY0" fmla="*/ 26537 h 3461487"/>
              <a:gd name="connsiteX1" fmla="*/ 9155811 w 9155947"/>
              <a:gd name="connsiteY1" fmla="*/ 0 h 3461487"/>
              <a:gd name="connsiteX2" fmla="*/ 9146177 w 9155947"/>
              <a:gd name="connsiteY2" fmla="*/ 3460494 h 3461487"/>
              <a:gd name="connsiteX3" fmla="*/ 4573956 w 9155947"/>
              <a:gd name="connsiteY3" fmla="*/ 3461487 h 3461487"/>
              <a:gd name="connsiteX4" fmla="*/ 4574006 w 9155947"/>
              <a:gd name="connsiteY4" fmla="*/ 2921131 h 3461487"/>
              <a:gd name="connsiteX5" fmla="*/ 1734 w 9155947"/>
              <a:gd name="connsiteY5" fmla="*/ 2920037 h 3461487"/>
              <a:gd name="connsiteX6" fmla="*/ 299 w 9155947"/>
              <a:gd name="connsiteY6" fmla="*/ 26537 h 3461487"/>
              <a:gd name="connsiteX0" fmla="*/ 299 w 9155947"/>
              <a:gd name="connsiteY0" fmla="*/ 0 h 3676489"/>
              <a:gd name="connsiteX1" fmla="*/ 9155811 w 9155947"/>
              <a:gd name="connsiteY1" fmla="*/ 215002 h 3676489"/>
              <a:gd name="connsiteX2" fmla="*/ 9146177 w 9155947"/>
              <a:gd name="connsiteY2" fmla="*/ 3675496 h 3676489"/>
              <a:gd name="connsiteX3" fmla="*/ 4573956 w 9155947"/>
              <a:gd name="connsiteY3" fmla="*/ 3676489 h 3676489"/>
              <a:gd name="connsiteX4" fmla="*/ 4574006 w 9155947"/>
              <a:gd name="connsiteY4" fmla="*/ 3136133 h 3676489"/>
              <a:gd name="connsiteX5" fmla="*/ 1734 w 9155947"/>
              <a:gd name="connsiteY5" fmla="*/ 3135039 h 3676489"/>
              <a:gd name="connsiteX6" fmla="*/ 299 w 9155947"/>
              <a:gd name="connsiteY6" fmla="*/ 0 h 3676489"/>
              <a:gd name="connsiteX0" fmla="*/ 299 w 9155947"/>
              <a:gd name="connsiteY0" fmla="*/ 0 h 3693742"/>
              <a:gd name="connsiteX1" fmla="*/ 9155811 w 9155947"/>
              <a:gd name="connsiteY1" fmla="*/ 232255 h 3693742"/>
              <a:gd name="connsiteX2" fmla="*/ 9146177 w 9155947"/>
              <a:gd name="connsiteY2" fmla="*/ 3692749 h 3693742"/>
              <a:gd name="connsiteX3" fmla="*/ 4573956 w 9155947"/>
              <a:gd name="connsiteY3" fmla="*/ 3693742 h 3693742"/>
              <a:gd name="connsiteX4" fmla="*/ 4574006 w 9155947"/>
              <a:gd name="connsiteY4" fmla="*/ 3153386 h 3693742"/>
              <a:gd name="connsiteX5" fmla="*/ 1734 w 9155947"/>
              <a:gd name="connsiteY5" fmla="*/ 3152292 h 3693742"/>
              <a:gd name="connsiteX6" fmla="*/ 299 w 9155947"/>
              <a:gd name="connsiteY6" fmla="*/ 0 h 3693742"/>
              <a:gd name="connsiteX0" fmla="*/ 7191 w 9154213"/>
              <a:gd name="connsiteY0" fmla="*/ 0 h 3685116"/>
              <a:gd name="connsiteX1" fmla="*/ 9154077 w 9154213"/>
              <a:gd name="connsiteY1" fmla="*/ 223629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43666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43666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44760 h 3685116"/>
              <a:gd name="connsiteX5" fmla="*/ 0 w 9154213"/>
              <a:gd name="connsiteY5" fmla="*/ 3151830 h 3685116"/>
              <a:gd name="connsiteX6" fmla="*/ 7191 w 9154213"/>
              <a:gd name="connsiteY6" fmla="*/ 0 h 3685116"/>
              <a:gd name="connsiteX0" fmla="*/ 7191 w 9154213"/>
              <a:gd name="connsiteY0" fmla="*/ 0 h 3685116"/>
              <a:gd name="connsiteX1" fmla="*/ 9154077 w 9154213"/>
              <a:gd name="connsiteY1" fmla="*/ 16595 h 3685116"/>
              <a:gd name="connsiteX2" fmla="*/ 9144443 w 9154213"/>
              <a:gd name="connsiteY2" fmla="*/ 3684123 h 3685116"/>
              <a:gd name="connsiteX3" fmla="*/ 4572222 w 9154213"/>
              <a:gd name="connsiteY3" fmla="*/ 3685116 h 3685116"/>
              <a:gd name="connsiteX4" fmla="*/ 4572272 w 9154213"/>
              <a:gd name="connsiteY4" fmla="*/ 3152924 h 3685116"/>
              <a:gd name="connsiteX5" fmla="*/ 0 w 9154213"/>
              <a:gd name="connsiteY5" fmla="*/ 3151830 h 3685116"/>
              <a:gd name="connsiteX6" fmla="*/ 7191 w 9154213"/>
              <a:gd name="connsiteY6" fmla="*/ 0 h 3685116"/>
              <a:gd name="connsiteX0" fmla="*/ 7191 w 9154213"/>
              <a:gd name="connsiteY0" fmla="*/ 0 h 3734102"/>
              <a:gd name="connsiteX1" fmla="*/ 9154077 w 9154213"/>
              <a:gd name="connsiteY1" fmla="*/ 16595 h 3734102"/>
              <a:gd name="connsiteX2" fmla="*/ 9144443 w 9154213"/>
              <a:gd name="connsiteY2" fmla="*/ 3684123 h 3734102"/>
              <a:gd name="connsiteX3" fmla="*/ 4572222 w 9154213"/>
              <a:gd name="connsiteY3" fmla="*/ 3734102 h 3734102"/>
              <a:gd name="connsiteX4" fmla="*/ 4572272 w 9154213"/>
              <a:gd name="connsiteY4" fmla="*/ 3152924 h 3734102"/>
              <a:gd name="connsiteX5" fmla="*/ 0 w 9154213"/>
              <a:gd name="connsiteY5" fmla="*/ 3151830 h 3734102"/>
              <a:gd name="connsiteX6" fmla="*/ 7191 w 9154213"/>
              <a:gd name="connsiteY6" fmla="*/ 0 h 3734102"/>
              <a:gd name="connsiteX0" fmla="*/ 7191 w 9154247"/>
              <a:gd name="connsiteY0" fmla="*/ 0 h 3734102"/>
              <a:gd name="connsiteX1" fmla="*/ 9154077 w 9154247"/>
              <a:gd name="connsiteY1" fmla="*/ 16595 h 3734102"/>
              <a:gd name="connsiteX2" fmla="*/ 9147164 w 9154247"/>
              <a:gd name="connsiteY2" fmla="*/ 3733108 h 3734102"/>
              <a:gd name="connsiteX3" fmla="*/ 4572222 w 9154247"/>
              <a:gd name="connsiteY3" fmla="*/ 3734102 h 3734102"/>
              <a:gd name="connsiteX4" fmla="*/ 4572272 w 9154247"/>
              <a:gd name="connsiteY4" fmla="*/ 3152924 h 3734102"/>
              <a:gd name="connsiteX5" fmla="*/ 0 w 9154247"/>
              <a:gd name="connsiteY5" fmla="*/ 3151830 h 3734102"/>
              <a:gd name="connsiteX6" fmla="*/ 7191 w 9154247"/>
              <a:gd name="connsiteY6" fmla="*/ 0 h 3734102"/>
              <a:gd name="connsiteX0" fmla="*/ 7191 w 9162964"/>
              <a:gd name="connsiteY0" fmla="*/ 0 h 3734102"/>
              <a:gd name="connsiteX1" fmla="*/ 9162870 w 9162964"/>
              <a:gd name="connsiteY1" fmla="*/ 16595 h 3734102"/>
              <a:gd name="connsiteX2" fmla="*/ 9147164 w 9162964"/>
              <a:gd name="connsiteY2" fmla="*/ 3733108 h 3734102"/>
              <a:gd name="connsiteX3" fmla="*/ 4572222 w 9162964"/>
              <a:gd name="connsiteY3" fmla="*/ 3734102 h 3734102"/>
              <a:gd name="connsiteX4" fmla="*/ 4572272 w 9162964"/>
              <a:gd name="connsiteY4" fmla="*/ 3152924 h 3734102"/>
              <a:gd name="connsiteX5" fmla="*/ 0 w 9162964"/>
              <a:gd name="connsiteY5" fmla="*/ 3151830 h 3734102"/>
              <a:gd name="connsiteX6" fmla="*/ 7191 w 9162964"/>
              <a:gd name="connsiteY6" fmla="*/ 0 h 3734102"/>
              <a:gd name="connsiteX0" fmla="*/ 307 w 9164573"/>
              <a:gd name="connsiteY0" fmla="*/ 0 h 3734102"/>
              <a:gd name="connsiteX1" fmla="*/ 9164479 w 9164573"/>
              <a:gd name="connsiteY1" fmla="*/ 16595 h 3734102"/>
              <a:gd name="connsiteX2" fmla="*/ 9148773 w 9164573"/>
              <a:gd name="connsiteY2" fmla="*/ 3733108 h 3734102"/>
              <a:gd name="connsiteX3" fmla="*/ 4573831 w 9164573"/>
              <a:gd name="connsiteY3" fmla="*/ 3734102 h 3734102"/>
              <a:gd name="connsiteX4" fmla="*/ 4573881 w 9164573"/>
              <a:gd name="connsiteY4" fmla="*/ 3152924 h 3734102"/>
              <a:gd name="connsiteX5" fmla="*/ 1609 w 9164573"/>
              <a:gd name="connsiteY5" fmla="*/ 3151830 h 3734102"/>
              <a:gd name="connsiteX6" fmla="*/ 307 w 9164573"/>
              <a:gd name="connsiteY6" fmla="*/ 0 h 3734102"/>
              <a:gd name="connsiteX0" fmla="*/ 1529 w 9165795"/>
              <a:gd name="connsiteY0" fmla="*/ 0 h 3734102"/>
              <a:gd name="connsiteX1" fmla="*/ 9165701 w 9165795"/>
              <a:gd name="connsiteY1" fmla="*/ 16595 h 3734102"/>
              <a:gd name="connsiteX2" fmla="*/ 9149995 w 9165795"/>
              <a:gd name="connsiteY2" fmla="*/ 3733108 h 3734102"/>
              <a:gd name="connsiteX3" fmla="*/ 4575053 w 9165795"/>
              <a:gd name="connsiteY3" fmla="*/ 3734102 h 3734102"/>
              <a:gd name="connsiteX4" fmla="*/ 4575103 w 9165795"/>
              <a:gd name="connsiteY4" fmla="*/ 3152924 h 3734102"/>
              <a:gd name="connsiteX5" fmla="*/ 0 w 9165795"/>
              <a:gd name="connsiteY5" fmla="*/ 3140506 h 3734102"/>
              <a:gd name="connsiteX6" fmla="*/ 1529 w 9165795"/>
              <a:gd name="connsiteY6" fmla="*/ 0 h 3734102"/>
              <a:gd name="connsiteX0" fmla="*/ 1529 w 9154597"/>
              <a:gd name="connsiteY0" fmla="*/ 391 h 3734493"/>
              <a:gd name="connsiteX1" fmla="*/ 9154377 w 9154597"/>
              <a:gd name="connsiteY1" fmla="*/ 0 h 3734493"/>
              <a:gd name="connsiteX2" fmla="*/ 9149995 w 9154597"/>
              <a:gd name="connsiteY2" fmla="*/ 3733499 h 3734493"/>
              <a:gd name="connsiteX3" fmla="*/ 4575053 w 9154597"/>
              <a:gd name="connsiteY3" fmla="*/ 3734493 h 3734493"/>
              <a:gd name="connsiteX4" fmla="*/ 4575103 w 9154597"/>
              <a:gd name="connsiteY4" fmla="*/ 3153315 h 3734493"/>
              <a:gd name="connsiteX5" fmla="*/ 0 w 9154597"/>
              <a:gd name="connsiteY5" fmla="*/ 3140897 h 3734493"/>
              <a:gd name="connsiteX6" fmla="*/ 1529 w 9154597"/>
              <a:gd name="connsiteY6" fmla="*/ 391 h 3734493"/>
              <a:gd name="connsiteX0" fmla="*/ 1529 w 9154707"/>
              <a:gd name="connsiteY0" fmla="*/ 391 h 3734493"/>
              <a:gd name="connsiteX1" fmla="*/ 9154377 w 9154707"/>
              <a:gd name="connsiteY1" fmla="*/ 0 h 3734493"/>
              <a:gd name="connsiteX2" fmla="*/ 9152826 w 9154707"/>
              <a:gd name="connsiteY2" fmla="*/ 3719344 h 3734493"/>
              <a:gd name="connsiteX3" fmla="*/ 4575053 w 9154707"/>
              <a:gd name="connsiteY3" fmla="*/ 3734493 h 3734493"/>
              <a:gd name="connsiteX4" fmla="*/ 4575103 w 9154707"/>
              <a:gd name="connsiteY4" fmla="*/ 3153315 h 3734493"/>
              <a:gd name="connsiteX5" fmla="*/ 0 w 9154707"/>
              <a:gd name="connsiteY5" fmla="*/ 3140897 h 3734493"/>
              <a:gd name="connsiteX6" fmla="*/ 1529 w 9154707"/>
              <a:gd name="connsiteY6" fmla="*/ 391 h 3734493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4575103 w 9154707"/>
              <a:gd name="connsiteY4" fmla="*/ 3153315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4577934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4575053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391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3598741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391 h 3720338"/>
              <a:gd name="connsiteX0" fmla="*/ 1529 w 9154707"/>
              <a:gd name="connsiteY0" fmla="*/ 647372 h 3720338"/>
              <a:gd name="connsiteX1" fmla="*/ 9154377 w 9154707"/>
              <a:gd name="connsiteY1" fmla="*/ 0 h 3720338"/>
              <a:gd name="connsiteX2" fmla="*/ 9152826 w 9154707"/>
              <a:gd name="connsiteY2" fmla="*/ 3719344 h 3720338"/>
              <a:gd name="connsiteX3" fmla="*/ 3598741 w 9154707"/>
              <a:gd name="connsiteY3" fmla="*/ 3720338 h 3720338"/>
              <a:gd name="connsiteX4" fmla="*/ 3601621 w 9154707"/>
              <a:gd name="connsiteY4" fmla="*/ 3141991 h 3720338"/>
              <a:gd name="connsiteX5" fmla="*/ 0 w 9154707"/>
              <a:gd name="connsiteY5" fmla="*/ 3140897 h 3720338"/>
              <a:gd name="connsiteX6" fmla="*/ 1529 w 9154707"/>
              <a:gd name="connsiteY6" fmla="*/ 647372 h 3720338"/>
              <a:gd name="connsiteX0" fmla="*/ 1529 w 9154707"/>
              <a:gd name="connsiteY0" fmla="*/ 0 h 3072966"/>
              <a:gd name="connsiteX1" fmla="*/ 9154377 w 9154707"/>
              <a:gd name="connsiteY1" fmla="*/ 51367 h 3072966"/>
              <a:gd name="connsiteX2" fmla="*/ 9152826 w 9154707"/>
              <a:gd name="connsiteY2" fmla="*/ 3071972 h 3072966"/>
              <a:gd name="connsiteX3" fmla="*/ 3598741 w 9154707"/>
              <a:gd name="connsiteY3" fmla="*/ 3072966 h 3072966"/>
              <a:gd name="connsiteX4" fmla="*/ 3601621 w 9154707"/>
              <a:gd name="connsiteY4" fmla="*/ 2494619 h 3072966"/>
              <a:gd name="connsiteX5" fmla="*/ 0 w 9154707"/>
              <a:gd name="connsiteY5" fmla="*/ 2493525 h 3072966"/>
              <a:gd name="connsiteX6" fmla="*/ 1529 w 9154707"/>
              <a:gd name="connsiteY6" fmla="*/ 0 h 3072966"/>
              <a:gd name="connsiteX0" fmla="*/ 1529 w 9152826"/>
              <a:gd name="connsiteY0" fmla="*/ 138414 h 3211380"/>
              <a:gd name="connsiteX1" fmla="*/ 9145751 w 9152826"/>
              <a:gd name="connsiteY1" fmla="*/ 0 h 3211380"/>
              <a:gd name="connsiteX2" fmla="*/ 9152826 w 9152826"/>
              <a:gd name="connsiteY2" fmla="*/ 3210386 h 3211380"/>
              <a:gd name="connsiteX3" fmla="*/ 3598741 w 9152826"/>
              <a:gd name="connsiteY3" fmla="*/ 3211380 h 3211380"/>
              <a:gd name="connsiteX4" fmla="*/ 3601621 w 9152826"/>
              <a:gd name="connsiteY4" fmla="*/ 2633033 h 3211380"/>
              <a:gd name="connsiteX5" fmla="*/ 0 w 9152826"/>
              <a:gd name="connsiteY5" fmla="*/ 2631939 h 3211380"/>
              <a:gd name="connsiteX6" fmla="*/ 1529 w 9152826"/>
              <a:gd name="connsiteY6" fmla="*/ 138414 h 3211380"/>
              <a:gd name="connsiteX0" fmla="*/ 143 w 9160067"/>
              <a:gd name="connsiteY0" fmla="*/ 392 h 3211380"/>
              <a:gd name="connsiteX1" fmla="*/ 9152992 w 9160067"/>
              <a:gd name="connsiteY1" fmla="*/ 0 h 3211380"/>
              <a:gd name="connsiteX2" fmla="*/ 9160067 w 9160067"/>
              <a:gd name="connsiteY2" fmla="*/ 3210386 h 3211380"/>
              <a:gd name="connsiteX3" fmla="*/ 3605982 w 9160067"/>
              <a:gd name="connsiteY3" fmla="*/ 3211380 h 3211380"/>
              <a:gd name="connsiteX4" fmla="*/ 3608862 w 9160067"/>
              <a:gd name="connsiteY4" fmla="*/ 2633033 h 3211380"/>
              <a:gd name="connsiteX5" fmla="*/ 7241 w 9160067"/>
              <a:gd name="connsiteY5" fmla="*/ 2631939 h 3211380"/>
              <a:gd name="connsiteX6" fmla="*/ 143 w 9160067"/>
              <a:gd name="connsiteY6" fmla="*/ 392 h 3211380"/>
              <a:gd name="connsiteX0" fmla="*/ 143 w 9160067"/>
              <a:gd name="connsiteY0" fmla="*/ 392 h 3211380"/>
              <a:gd name="connsiteX1" fmla="*/ 9152992 w 9160067"/>
              <a:gd name="connsiteY1" fmla="*/ 0 h 3211380"/>
              <a:gd name="connsiteX2" fmla="*/ 9160067 w 9160067"/>
              <a:gd name="connsiteY2" fmla="*/ 3210386 h 3211380"/>
              <a:gd name="connsiteX3" fmla="*/ 3605982 w 9160067"/>
              <a:gd name="connsiteY3" fmla="*/ 3211380 h 3211380"/>
              <a:gd name="connsiteX4" fmla="*/ 4112111 w 9160067"/>
              <a:gd name="connsiteY4" fmla="*/ 2633033 h 3211380"/>
              <a:gd name="connsiteX5" fmla="*/ 7241 w 9160067"/>
              <a:gd name="connsiteY5" fmla="*/ 2631939 h 3211380"/>
              <a:gd name="connsiteX6" fmla="*/ 143 w 9160067"/>
              <a:gd name="connsiteY6" fmla="*/ 392 h 3211380"/>
              <a:gd name="connsiteX0" fmla="*/ 143 w 9160067"/>
              <a:gd name="connsiteY0" fmla="*/ 392 h 3214669"/>
              <a:gd name="connsiteX1" fmla="*/ 9152992 w 9160067"/>
              <a:gd name="connsiteY1" fmla="*/ 0 h 3214669"/>
              <a:gd name="connsiteX2" fmla="*/ 9160067 w 9160067"/>
              <a:gd name="connsiteY2" fmla="*/ 3210386 h 3214669"/>
              <a:gd name="connsiteX3" fmla="*/ 4109231 w 9160067"/>
              <a:gd name="connsiteY3" fmla="*/ 3214669 h 3214669"/>
              <a:gd name="connsiteX4" fmla="*/ 4112111 w 9160067"/>
              <a:gd name="connsiteY4" fmla="*/ 2633033 h 3214669"/>
              <a:gd name="connsiteX5" fmla="*/ 7241 w 9160067"/>
              <a:gd name="connsiteY5" fmla="*/ 2631939 h 3214669"/>
              <a:gd name="connsiteX6" fmla="*/ 143 w 9160067"/>
              <a:gd name="connsiteY6" fmla="*/ 392 h 3214669"/>
              <a:gd name="connsiteX0" fmla="*/ 143 w 9160067"/>
              <a:gd name="connsiteY0" fmla="*/ 392 h 3217958"/>
              <a:gd name="connsiteX1" fmla="*/ 9152992 w 9160067"/>
              <a:gd name="connsiteY1" fmla="*/ 0 h 3217958"/>
              <a:gd name="connsiteX2" fmla="*/ 9160067 w 9160067"/>
              <a:gd name="connsiteY2" fmla="*/ 3210386 h 3217958"/>
              <a:gd name="connsiteX3" fmla="*/ 4112520 w 9160067"/>
              <a:gd name="connsiteY3" fmla="*/ 3217958 h 3217958"/>
              <a:gd name="connsiteX4" fmla="*/ 4112111 w 9160067"/>
              <a:gd name="connsiteY4" fmla="*/ 2633033 h 3217958"/>
              <a:gd name="connsiteX5" fmla="*/ 7241 w 9160067"/>
              <a:gd name="connsiteY5" fmla="*/ 2631939 h 3217958"/>
              <a:gd name="connsiteX6" fmla="*/ 143 w 9160067"/>
              <a:gd name="connsiteY6" fmla="*/ 392 h 3217958"/>
              <a:gd name="connsiteX0" fmla="*/ 143 w 9160067"/>
              <a:gd name="connsiteY0" fmla="*/ 392 h 3211380"/>
              <a:gd name="connsiteX1" fmla="*/ 9152992 w 9160067"/>
              <a:gd name="connsiteY1" fmla="*/ 0 h 3211380"/>
              <a:gd name="connsiteX2" fmla="*/ 9160067 w 9160067"/>
              <a:gd name="connsiteY2" fmla="*/ 3210386 h 3211380"/>
              <a:gd name="connsiteX3" fmla="*/ 4115809 w 9160067"/>
              <a:gd name="connsiteY3" fmla="*/ 3211380 h 3211380"/>
              <a:gd name="connsiteX4" fmla="*/ 4112111 w 9160067"/>
              <a:gd name="connsiteY4" fmla="*/ 2633033 h 3211380"/>
              <a:gd name="connsiteX5" fmla="*/ 7241 w 9160067"/>
              <a:gd name="connsiteY5" fmla="*/ 2631939 h 3211380"/>
              <a:gd name="connsiteX6" fmla="*/ 143 w 9160067"/>
              <a:gd name="connsiteY6" fmla="*/ 392 h 3211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60067" h="3211380">
                <a:moveTo>
                  <a:pt x="143" y="392"/>
                </a:moveTo>
                <a:lnTo>
                  <a:pt x="9152992" y="0"/>
                </a:lnTo>
                <a:cubicBezTo>
                  <a:pt x="9154579" y="1278732"/>
                  <a:pt x="9158480" y="1931654"/>
                  <a:pt x="9160067" y="3210386"/>
                </a:cubicBezTo>
                <a:lnTo>
                  <a:pt x="4115809" y="3211380"/>
                </a:lnTo>
                <a:cubicBezTo>
                  <a:pt x="4117254" y="3123263"/>
                  <a:pt x="4110666" y="2721150"/>
                  <a:pt x="4112111" y="2633033"/>
                </a:cubicBezTo>
                <a:lnTo>
                  <a:pt x="7241" y="2631939"/>
                </a:lnTo>
                <a:cubicBezTo>
                  <a:pt x="8686" y="1456263"/>
                  <a:pt x="-1302" y="1176068"/>
                  <a:pt x="143" y="392"/>
                </a:cubicBezTo>
                <a:close/>
              </a:path>
            </a:pathLst>
          </a:cu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 lIns="180000" tIns="180000"/>
          <a:lstStyle>
            <a:lvl1pPr marL="0" indent="0">
              <a:buNone/>
              <a:defRPr sz="2000">
                <a:latin typeface="BMW Type Global Pro Regular" pitchFamily="2" charset="0"/>
                <a:ea typeface="BMW Type Global Pro Regular" pitchFamily="2" charset="0"/>
                <a:cs typeface="BMW Type Global Pro Regular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08415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Bild, Headline 1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469617" y="1720052"/>
            <a:ext cx="3573201" cy="3790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de-DE" dirty="0" smtClean="0"/>
              <a:t>Abteilung und Datum eingeben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6586" y="341559"/>
            <a:ext cx="8218362" cy="58146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err="1" smtClean="0"/>
              <a:t>titel</a:t>
            </a:r>
            <a:r>
              <a:rPr lang="de-DE" dirty="0" smtClean="0"/>
              <a:t> DURCH KLICKEN 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965584"/>
            <a:ext cx="8206635" cy="5340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 cap="all" baseline="0">
                <a:latin typeface="+mj-lt"/>
              </a:defRPr>
            </a:lvl1pPr>
          </a:lstStyle>
          <a:p>
            <a:pPr lvl="0"/>
            <a:r>
              <a:rPr lang="de-DE" dirty="0" smtClean="0"/>
              <a:t>Subheadline durch klicken bearbeiten</a:t>
            </a:r>
          </a:p>
        </p:txBody>
      </p:sp>
      <p:pic>
        <p:nvPicPr>
          <p:cNvPr id="9" name="Bild 8" descr="BMWMINIRR_5fbg Kopi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927" y="6021288"/>
            <a:ext cx="2105021" cy="44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 7" descr="WortmarkeBMWGROUP Kopi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4" y="6031922"/>
            <a:ext cx="909281" cy="4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931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hne Bild, Headline 2-zeil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24"/>
          <p:cNvSpPr>
            <a:spLocks noGrp="1"/>
          </p:cNvSpPr>
          <p:nvPr>
            <p:ph type="body" sz="quarter" idx="18" hasCustomPrompt="1"/>
          </p:nvPr>
        </p:nvSpPr>
        <p:spPr>
          <a:xfrm>
            <a:off x="469617" y="2227503"/>
            <a:ext cx="3573201" cy="37908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1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</a:lstStyle>
          <a:p>
            <a:pPr lvl="0"/>
            <a:r>
              <a:rPr lang="de-DE" dirty="0" smtClean="0"/>
              <a:t>Abteilung und Datum eingeben</a:t>
            </a:r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6586" y="341559"/>
            <a:ext cx="8218362" cy="109850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4000"/>
              </a:lnSpc>
              <a:spcBef>
                <a:spcPts val="0"/>
              </a:spcBef>
              <a:buNone/>
              <a:defRPr sz="36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Präsentationstitel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14" name="Textplatzhalter 8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470169"/>
            <a:ext cx="8206635" cy="5340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buNone/>
              <a:defRPr sz="2000" b="1" cap="all" baseline="0">
                <a:latin typeface="+mj-lt"/>
              </a:defRPr>
            </a:lvl1pPr>
          </a:lstStyle>
          <a:p>
            <a:pPr lvl="0"/>
            <a:r>
              <a:rPr lang="de-DE" dirty="0" smtClean="0"/>
              <a:t>Subheadline durch klicken bearbeiten</a:t>
            </a:r>
          </a:p>
        </p:txBody>
      </p:sp>
      <p:pic>
        <p:nvPicPr>
          <p:cNvPr id="9" name="Bild 8" descr="BMWMINIRR_5fbg Kopie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927" y="6021288"/>
            <a:ext cx="2105021" cy="441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 7" descr="WortmarkeBMWGROUP Kopie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064" y="6031922"/>
            <a:ext cx="909281" cy="432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7403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Thema, Abteilung, 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28679"/>
            <a:ext cx="8208962" cy="48617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Tx/>
              <a:buNone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85750" indent="-2857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633413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985838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1349375" indent="-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338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ießtext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Thema, Abteilung, 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39833"/>
            <a:ext cx="8208962" cy="4888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Tx/>
              <a:buNone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200025" indent="-200025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452438" indent="-185738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7191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9858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Kleinen Fließtext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</p:spTree>
    <p:extLst>
      <p:ext uri="{BB962C8B-B14F-4D97-AF65-F5344CB8AC3E}">
        <p14:creationId xmlns:p14="http://schemas.microsoft.com/office/powerpoint/2010/main" val="1600583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Thema, Abteilung, 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29877"/>
            <a:ext cx="8208962" cy="4871560"/>
          </a:xfrm>
          <a:prstGeom prst="rect">
            <a:avLst/>
          </a:prstGeom>
        </p:spPr>
        <p:txBody>
          <a:bodyPr lIns="0" tIns="0" rIns="0" bIns="0"/>
          <a:lstStyle>
            <a:lvl1pPr marL="266700" indent="-266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715963" indent="-284163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1077913" indent="-27622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1431925" indent="-266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1793875" indent="-2667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Symbol" pitchFamily="18" charset="2"/>
              <a:buChar char="-"/>
              <a:defRPr sz="24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Aufzählung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2934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 kle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Thema, Abteilung, 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4" hasCustomPrompt="1"/>
          </p:nvPr>
        </p:nvSpPr>
        <p:spPr>
          <a:xfrm>
            <a:off x="468313" y="1641417"/>
            <a:ext cx="8208962" cy="4884796"/>
          </a:xfrm>
          <a:prstGeom prst="rect">
            <a:avLst/>
          </a:prstGeom>
        </p:spPr>
        <p:txBody>
          <a:bodyPr lIns="0" tIns="0" rIns="0" bIns="0"/>
          <a:lstStyle>
            <a:lvl1pPr marL="180975" indent="-180975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1pPr>
            <a:lvl2pPr marL="450850" indent="-182563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2pPr>
            <a:lvl3pPr marL="719138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3pPr>
            <a:lvl4pPr marL="985838" indent="-176213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4pPr>
            <a:lvl5pPr marL="1262063" indent="-18415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Font typeface="Symbol" pitchFamily="18" charset="2"/>
              <a:buChar char="-"/>
              <a:defRPr sz="2000">
                <a:latin typeface="+mn-lt"/>
                <a:ea typeface="BMW Type Global Pro Regular" pitchFamily="2" charset="0"/>
                <a:cs typeface="BMW Type Global Pro Regular" pitchFamily="2" charset="0"/>
              </a:defRPr>
            </a:lvl5pPr>
          </a:lstStyle>
          <a:p>
            <a:pPr lvl="0"/>
            <a:r>
              <a:rPr lang="de-DE" dirty="0" smtClean="0"/>
              <a:t>Kleine Aufzählung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48242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it Fußzei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algn="l"/>
            <a:r>
              <a:rPr lang="de-DE" smtClean="0"/>
              <a:t>Thema, Abteilung, Datum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  <p:sp>
        <p:nvSpPr>
          <p:cNvPr id="5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lnSpc>
                <a:spcPts val="2800"/>
              </a:lnSpc>
              <a:spcBef>
                <a:spcPts val="0"/>
              </a:spcBef>
              <a:buNone/>
              <a:defRPr sz="2800" b="1" cap="all" baseline="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de-DE" dirty="0" smtClean="0"/>
              <a:t>HEADLINE DURCH KLICKEN </a:t>
            </a:r>
            <a:br>
              <a:rPr lang="de-DE" dirty="0" smtClean="0"/>
            </a:br>
            <a:r>
              <a:rPr lang="de-DE" dirty="0" smtClean="0"/>
              <a:t>BEARBEITEN</a:t>
            </a:r>
          </a:p>
        </p:txBody>
      </p:sp>
      <p:sp>
        <p:nvSpPr>
          <p:cNvPr id="6" name="Bildplatzhalter 6"/>
          <p:cNvSpPr>
            <a:spLocks noGrp="1"/>
          </p:cNvSpPr>
          <p:nvPr>
            <p:ph type="pic" sz="quarter" idx="14" hasCustomPrompt="1"/>
          </p:nvPr>
        </p:nvSpPr>
        <p:spPr>
          <a:xfrm>
            <a:off x="2" y="1701800"/>
            <a:ext cx="9144001" cy="4824413"/>
          </a:xfrm>
          <a:prstGeom prst="rect">
            <a:avLst/>
          </a:prstGeom>
          <a:pattFill prst="wdUpDiag">
            <a:fgClr>
              <a:schemeClr val="bg1">
                <a:lumMod val="75000"/>
              </a:schemeClr>
            </a:fgClr>
            <a:bgClr>
              <a:schemeClr val="bg1"/>
            </a:bgClr>
          </a:pattFill>
        </p:spPr>
        <p:txBody>
          <a:bodyPr/>
          <a:lstStyle>
            <a:lvl1pPr marL="0" indent="85725">
              <a:buNone/>
              <a:defRPr sz="2000">
                <a:latin typeface="BMW Group" pitchFamily="2" charset="0"/>
                <a:ea typeface="BMW Type Global Pro Regular" pitchFamily="2" charset="0"/>
                <a:cs typeface="BMW Group" pitchFamily="2" charset="0"/>
              </a:defRPr>
            </a:lvl1pPr>
          </a:lstStyle>
          <a:p>
            <a:r>
              <a:rPr lang="de-DE" dirty="0" smtClean="0"/>
              <a:t>Bild durch Klicken auf das Symbol einfügen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37197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468313" y="6526213"/>
            <a:ext cx="2895600" cy="33178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pPr algn="l"/>
            <a:r>
              <a:rPr lang="de-DE" dirty="0" smtClean="0"/>
              <a:t>Thema, Abteilung, Datum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553200" y="6528871"/>
            <a:ext cx="2124075" cy="32913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r>
              <a:rPr lang="de-DE" dirty="0" smtClean="0"/>
              <a:t>Seite </a:t>
            </a:r>
            <a:fld id="{AA807A42-CF27-4B84-8583-18EBE418342E}" type="slidenum">
              <a:rPr lang="de-DE" smtClean="0"/>
              <a:pPr/>
              <a:t>‹#›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2916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95" r:id="rId2"/>
    <p:sldLayoutId id="2147483696" r:id="rId3"/>
    <p:sldLayoutId id="2147483672" r:id="rId4"/>
    <p:sldLayoutId id="2147483697" r:id="rId5"/>
    <p:sldLayoutId id="2147483698" r:id="rId6"/>
    <p:sldLayoutId id="2147483699" r:id="rId7"/>
    <p:sldLayoutId id="2147483700" r:id="rId8"/>
    <p:sldLayoutId id="2147483702" r:id="rId9"/>
    <p:sldLayoutId id="2147483691" r:id="rId10"/>
    <p:sldLayoutId id="2147483705" r:id="rId11"/>
    <p:sldLayoutId id="2147483703" r:id="rId12"/>
    <p:sldLayoutId id="2147483704" r:id="rId13"/>
    <p:sldLayoutId id="2147483706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800" b="1" kern="120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de-DE" dirty="0" smtClean="0"/>
              <a:t>Standardisierte Definition der Bewegung eines wischenden Blinkers.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de-DE" dirty="0" smtClean="0">
                <a:latin typeface="BMW Group Condensed" pitchFamily="34" charset="0"/>
              </a:rPr>
              <a:t>Gocke EK-430, 17.01.2013</a:t>
            </a:r>
            <a:endParaRPr lang="de-DE" dirty="0">
              <a:latin typeface="BMW Group Condensed" pitchFamily="34" charset="0"/>
            </a:endParaRPr>
          </a:p>
        </p:txBody>
      </p:sp>
      <p:pic>
        <p:nvPicPr>
          <p:cNvPr id="13" name="Bildplatzhalter 12" descr="Straße_nacht.png"/>
          <p:cNvPicPr>
            <a:picLocks noGrp="1" noChangeAspect="1"/>
          </p:cNvPicPr>
          <p:nvPr>
            <p:ph type="pic" sz="quarter" idx="19"/>
          </p:nvPr>
        </p:nvPicPr>
        <p:blipFill>
          <a:blip r:embed="rId2" cstate="print"/>
          <a:srcRect t="1033" b="1033"/>
          <a:stretch>
            <a:fillRect/>
          </a:stretch>
        </p:blipFill>
        <p:spPr/>
      </p:pic>
      <p:graphicFrame>
        <p:nvGraphicFramePr>
          <p:cNvPr id="6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2008392"/>
              </p:ext>
            </p:extLst>
          </p:nvPr>
        </p:nvGraphicFramePr>
        <p:xfrm>
          <a:off x="287524" y="224644"/>
          <a:ext cx="8748972" cy="848043"/>
        </p:xfrm>
        <a:graphic>
          <a:graphicData uri="http://schemas.openxmlformats.org/drawingml/2006/table">
            <a:tbl>
              <a:tblPr/>
              <a:tblGrid>
                <a:gridCol w="5976664"/>
                <a:gridCol w="2772308"/>
              </a:tblGrid>
              <a:tr h="360363"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Transmitted by the expert from </a:t>
                      </a: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OICA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588" marR="0" lvl="0" indent="-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Informal document </a:t>
                      </a:r>
                      <a:r>
                        <a:rPr kumimoji="0" lang="en-GB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GRE-69-43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588" marR="0" lvl="0" indent="-15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(69th GRE, 8-11 April 2013,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588" marR="0" lvl="0" indent="-1588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agenda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item </a:t>
                      </a:r>
                      <a:r>
                        <a:rPr kumimoji="0" lang="en-GB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5(j))</a:t>
                      </a: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188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1187624" y="3789040"/>
            <a:ext cx="6984776" cy="64807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Abgerundetes Rechteck 5"/>
          <p:cNvSpPr/>
          <p:nvPr/>
        </p:nvSpPr>
        <p:spPr>
          <a:xfrm>
            <a:off x="3923928" y="2996952"/>
            <a:ext cx="4248472" cy="64807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5652120" y="2204864"/>
            <a:ext cx="2520280" cy="648072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1187624" y="3789040"/>
            <a:ext cx="6984776" cy="648072"/>
          </a:xfrm>
          <a:prstGeom prst="roundRect">
            <a:avLst/>
          </a:prstGeom>
          <a:solidFill>
            <a:srgbClr val="FFB10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Abgerundetes Rechteck 8"/>
          <p:cNvSpPr/>
          <p:nvPr/>
        </p:nvSpPr>
        <p:spPr>
          <a:xfrm>
            <a:off x="3923928" y="2996952"/>
            <a:ext cx="4248472" cy="648072"/>
          </a:xfrm>
          <a:prstGeom prst="roundRect">
            <a:avLst/>
          </a:prstGeom>
          <a:solidFill>
            <a:srgbClr val="FFB10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Abgerundetes Rechteck 9"/>
          <p:cNvSpPr/>
          <p:nvPr/>
        </p:nvSpPr>
        <p:spPr>
          <a:xfrm>
            <a:off x="5652120" y="2204864"/>
            <a:ext cx="2520280" cy="648072"/>
          </a:xfrm>
          <a:prstGeom prst="roundRect">
            <a:avLst/>
          </a:prstGeom>
          <a:solidFill>
            <a:srgbClr val="FFB10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Kreuz 13"/>
          <p:cNvSpPr/>
          <p:nvPr/>
        </p:nvSpPr>
        <p:spPr>
          <a:xfrm rot="2723548">
            <a:off x="4504896" y="3975057"/>
            <a:ext cx="288032" cy="288032"/>
          </a:xfrm>
          <a:prstGeom prst="plus">
            <a:avLst>
              <a:gd name="adj" fmla="val 368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platzhalter 3"/>
          <p:cNvSpPr txBox="1">
            <a:spLocks/>
          </p:cNvSpPr>
          <p:nvPr/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Beispiel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56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52 0.00023 L 0.05643 -0.0428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00" y="-2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56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643 -0.04282 L 0.09219 -0.08102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" y="-1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4" grpId="0" animBg="1"/>
      <p:bldP spid="14" grpId="1" animBg="1"/>
      <p:bldP spid="14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Gerade Verbindung mit Pfeil 10"/>
          <p:cNvCxnSpPr/>
          <p:nvPr/>
        </p:nvCxnSpPr>
        <p:spPr>
          <a:xfrm flipV="1">
            <a:off x="2771800" y="2132856"/>
            <a:ext cx="0" cy="288032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 Verbindung mit Pfeil 12"/>
          <p:cNvCxnSpPr/>
          <p:nvPr/>
        </p:nvCxnSpPr>
        <p:spPr>
          <a:xfrm>
            <a:off x="2771800" y="5013176"/>
            <a:ext cx="3888432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2483768" y="206084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6372200" y="494116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y</a:t>
            </a:r>
          </a:p>
        </p:txBody>
      </p:sp>
      <p:sp>
        <p:nvSpPr>
          <p:cNvPr id="17" name="Kreuz 16"/>
          <p:cNvSpPr/>
          <p:nvPr/>
        </p:nvSpPr>
        <p:spPr>
          <a:xfrm rot="2723548">
            <a:off x="3708865" y="4282276"/>
            <a:ext cx="288032" cy="288032"/>
          </a:xfrm>
          <a:prstGeom prst="plus">
            <a:avLst>
              <a:gd name="adj" fmla="val 368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18" name="Kreuz 17"/>
          <p:cNvSpPr/>
          <p:nvPr/>
        </p:nvSpPr>
        <p:spPr>
          <a:xfrm rot="2723548">
            <a:off x="4458661" y="3604487"/>
            <a:ext cx="288032" cy="288032"/>
          </a:xfrm>
          <a:prstGeom prst="plus">
            <a:avLst>
              <a:gd name="adj" fmla="val 368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Kreuz 18"/>
          <p:cNvSpPr/>
          <p:nvPr/>
        </p:nvSpPr>
        <p:spPr>
          <a:xfrm rot="2723548">
            <a:off x="5207712" y="2912585"/>
            <a:ext cx="288032" cy="288032"/>
          </a:xfrm>
          <a:prstGeom prst="plus">
            <a:avLst>
              <a:gd name="adj" fmla="val 3686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1" name="Gerade Verbindung mit Pfeil 20"/>
          <p:cNvCxnSpPr/>
          <p:nvPr/>
        </p:nvCxnSpPr>
        <p:spPr>
          <a:xfrm flipV="1">
            <a:off x="4014986" y="3905250"/>
            <a:ext cx="409054" cy="372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/>
          <p:cNvCxnSpPr/>
          <p:nvPr/>
        </p:nvCxnSpPr>
        <p:spPr>
          <a:xfrm flipV="1">
            <a:off x="4788024" y="3212976"/>
            <a:ext cx="409054" cy="3729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4139952" y="44371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</a:t>
            </a:r>
            <a:r>
              <a:rPr lang="de-DE" baseline="-25000" dirty="0" smtClean="0"/>
              <a:t>1</a:t>
            </a:r>
            <a:endParaRPr lang="de-DE" baseline="-25000" dirty="0"/>
          </a:p>
        </p:txBody>
      </p:sp>
      <p:sp>
        <p:nvSpPr>
          <p:cNvPr id="16" name="Textfeld 15"/>
          <p:cNvSpPr txBox="1"/>
          <p:nvPr/>
        </p:nvSpPr>
        <p:spPr>
          <a:xfrm>
            <a:off x="4716016" y="37797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</a:t>
            </a:r>
            <a:r>
              <a:rPr lang="de-DE" baseline="-25000" dirty="0" smtClean="0"/>
              <a:t>2</a:t>
            </a:r>
            <a:endParaRPr lang="de-DE" baseline="-25000" dirty="0"/>
          </a:p>
        </p:txBody>
      </p:sp>
      <p:sp>
        <p:nvSpPr>
          <p:cNvPr id="20" name="Textfeld 19"/>
          <p:cNvSpPr txBox="1"/>
          <p:nvPr/>
        </p:nvSpPr>
        <p:spPr>
          <a:xfrm>
            <a:off x="5436096" y="306896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t</a:t>
            </a:r>
            <a:r>
              <a:rPr lang="de-DE" baseline="-25000" dirty="0" smtClean="0"/>
              <a:t>3</a:t>
            </a:r>
            <a:endParaRPr lang="de-DE" baseline="-25000" dirty="0"/>
          </a:p>
        </p:txBody>
      </p:sp>
      <p:sp>
        <p:nvSpPr>
          <p:cNvPr id="22" name="Textplatzhalter 3"/>
          <p:cNvSpPr txBox="1">
            <a:spLocks/>
          </p:cNvSpPr>
          <p:nvPr/>
        </p:nvSpPr>
        <p:spPr>
          <a:xfrm>
            <a:off x="459687" y="403225"/>
            <a:ext cx="8217588" cy="960437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de-DE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Beispiel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MW_Group_4zu3_3L_D">
  <a:themeElements>
    <a:clrScheme name="BMW GROUP">
      <a:dk1>
        <a:sysClr val="windowText" lastClr="000000"/>
      </a:dk1>
      <a:lt1>
        <a:sysClr val="window" lastClr="FFFFFF"/>
      </a:lt1>
      <a:dk2>
        <a:srgbClr val="595443"/>
      </a:dk2>
      <a:lt2>
        <a:srgbClr val="5678A9"/>
      </a:lt2>
      <a:accent1>
        <a:srgbClr val="00B050"/>
      </a:accent1>
      <a:accent2>
        <a:srgbClr val="FFD600"/>
      </a:accent2>
      <a:accent3>
        <a:srgbClr val="914F28"/>
      </a:accent3>
      <a:accent4>
        <a:srgbClr val="FF0000"/>
      </a:accent4>
      <a:accent5>
        <a:srgbClr val="F19100"/>
      </a:accent5>
      <a:accent6>
        <a:srgbClr val="0070C0"/>
      </a:accent6>
      <a:hlink>
        <a:srgbClr val="000000"/>
      </a:hlink>
      <a:folHlink>
        <a:srgbClr val="000000"/>
      </a:folHlink>
    </a:clrScheme>
    <a:fontScheme name="BMW GROUP">
      <a:majorFont>
        <a:latin typeface="BMW Group Condensed"/>
        <a:ea typeface=""/>
        <a:cs typeface=""/>
      </a:majorFont>
      <a:minorFont>
        <a:latin typeface="BMW Group Condensed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BMW_Group_4zu3_3L_D</Template>
  <TotalTime>1</TotalTime>
  <Words>42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BMW_Group_4zu3_3L_D</vt:lpstr>
      <vt:lpstr>PowerPoint Presentation</vt:lpstr>
      <vt:lpstr>PowerPoint Presentation</vt:lpstr>
      <vt:lpstr>PowerPoint Presentation</vt:lpstr>
    </vt:vector>
  </TitlesOfParts>
  <Company>BMW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Andreas Kaltenbach</dc:creator>
  <cp:lastModifiedBy>Guichard</cp:lastModifiedBy>
  <cp:revision>21</cp:revision>
  <dcterms:created xsi:type="dcterms:W3CDTF">2012-02-08T12:19:58Z</dcterms:created>
  <dcterms:modified xsi:type="dcterms:W3CDTF">2013-04-16T08:54:14Z</dcterms:modified>
</cp:coreProperties>
</file>