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8000663" cy="251999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913" userDrawn="1">
          <p15:clr>
            <a:srgbClr val="A4A3A4"/>
          </p15:clr>
        </p15:guide>
        <p15:guide id="2" pos="56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496B"/>
    <a:srgbClr val="F875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27326" autoAdjust="0"/>
    <p:restoredTop sz="94660"/>
  </p:normalViewPr>
  <p:slideViewPr>
    <p:cSldViewPr snapToGrid="0" showGuides="1">
      <p:cViewPr>
        <p:scale>
          <a:sx n="24" d="100"/>
          <a:sy n="24" d="100"/>
        </p:scale>
        <p:origin x="4134" y="600"/>
      </p:cViewPr>
      <p:guideLst>
        <p:guide orient="horz" pos="7913"/>
        <p:guide pos="567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0050" y="4124164"/>
            <a:ext cx="15300564" cy="8773325"/>
          </a:xfrm>
        </p:spPr>
        <p:txBody>
          <a:bodyPr anchor="b"/>
          <a:lstStyle>
            <a:lvl1pPr algn="ctr">
              <a:defRPr sz="11812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50083" y="13235822"/>
            <a:ext cx="13500497" cy="6084159"/>
          </a:xfrm>
        </p:spPr>
        <p:txBody>
          <a:bodyPr/>
          <a:lstStyle>
            <a:lvl1pPr marL="0" indent="0" algn="ctr">
              <a:buNone/>
              <a:defRPr sz="4725"/>
            </a:lvl1pPr>
            <a:lvl2pPr marL="900044" indent="0" algn="ctr">
              <a:buNone/>
              <a:defRPr sz="3937"/>
            </a:lvl2pPr>
            <a:lvl3pPr marL="1800088" indent="0" algn="ctr">
              <a:buNone/>
              <a:defRPr sz="3543"/>
            </a:lvl3pPr>
            <a:lvl4pPr marL="2700132" indent="0" algn="ctr">
              <a:buNone/>
              <a:defRPr sz="3150"/>
            </a:lvl4pPr>
            <a:lvl5pPr marL="3600176" indent="0" algn="ctr">
              <a:buNone/>
              <a:defRPr sz="3150"/>
            </a:lvl5pPr>
            <a:lvl6pPr marL="4500220" indent="0" algn="ctr">
              <a:buNone/>
              <a:defRPr sz="3150"/>
            </a:lvl6pPr>
            <a:lvl7pPr marL="5400264" indent="0" algn="ctr">
              <a:buNone/>
              <a:defRPr sz="3150"/>
            </a:lvl7pPr>
            <a:lvl8pPr marL="6300307" indent="0" algn="ctr">
              <a:buNone/>
              <a:defRPr sz="3150"/>
            </a:lvl8pPr>
            <a:lvl9pPr marL="7200351" indent="0" algn="ctr">
              <a:buNone/>
              <a:defRPr sz="315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9017A-ED2F-4655-90AE-A5F3D53E8E28}" type="datetimeFigureOut">
              <a:rPr lang="en-US" smtClean="0"/>
              <a:t>8/8/2017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F0E8-6051-4907-BAED-1D1AF0996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199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9017A-ED2F-4655-90AE-A5F3D53E8E28}" type="datetimeFigureOut">
              <a:rPr lang="en-US" smtClean="0"/>
              <a:t>8/8/2017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F0E8-6051-4907-BAED-1D1AF0996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646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881725" y="1341665"/>
            <a:ext cx="3881393" cy="2135581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37546" y="1341665"/>
            <a:ext cx="11419171" cy="2135581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9017A-ED2F-4655-90AE-A5F3D53E8E28}" type="datetimeFigureOut">
              <a:rPr lang="en-US" smtClean="0"/>
              <a:t>8/8/2017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F0E8-6051-4907-BAED-1D1AF0996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240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9017A-ED2F-4655-90AE-A5F3D53E8E28}" type="datetimeFigureOut">
              <a:rPr lang="en-US" smtClean="0"/>
              <a:t>8/8/2017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F0E8-6051-4907-BAED-1D1AF0996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729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8171" y="6282501"/>
            <a:ext cx="15525572" cy="10482488"/>
          </a:xfrm>
        </p:spPr>
        <p:txBody>
          <a:bodyPr anchor="b"/>
          <a:lstStyle>
            <a:lvl1pPr>
              <a:defRPr sz="11812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8171" y="16864157"/>
            <a:ext cx="15525572" cy="5512493"/>
          </a:xfrm>
        </p:spPr>
        <p:txBody>
          <a:bodyPr/>
          <a:lstStyle>
            <a:lvl1pPr marL="0" indent="0">
              <a:buNone/>
              <a:defRPr sz="4725">
                <a:solidFill>
                  <a:schemeClr val="tx1"/>
                </a:solidFill>
              </a:defRPr>
            </a:lvl1pPr>
            <a:lvl2pPr marL="900044" indent="0">
              <a:buNone/>
              <a:defRPr sz="3937">
                <a:solidFill>
                  <a:schemeClr val="tx1">
                    <a:tint val="75000"/>
                  </a:schemeClr>
                </a:solidFill>
              </a:defRPr>
            </a:lvl2pPr>
            <a:lvl3pPr marL="1800088" indent="0">
              <a:buNone/>
              <a:defRPr sz="3543">
                <a:solidFill>
                  <a:schemeClr val="tx1">
                    <a:tint val="75000"/>
                  </a:schemeClr>
                </a:solidFill>
              </a:defRPr>
            </a:lvl3pPr>
            <a:lvl4pPr marL="2700132" indent="0">
              <a:buNone/>
              <a:defRPr sz="3150">
                <a:solidFill>
                  <a:schemeClr val="tx1">
                    <a:tint val="75000"/>
                  </a:schemeClr>
                </a:solidFill>
              </a:defRPr>
            </a:lvl4pPr>
            <a:lvl5pPr marL="3600176" indent="0">
              <a:buNone/>
              <a:defRPr sz="3150">
                <a:solidFill>
                  <a:schemeClr val="tx1">
                    <a:tint val="75000"/>
                  </a:schemeClr>
                </a:solidFill>
              </a:defRPr>
            </a:lvl5pPr>
            <a:lvl6pPr marL="4500220" indent="0">
              <a:buNone/>
              <a:defRPr sz="3150">
                <a:solidFill>
                  <a:schemeClr val="tx1">
                    <a:tint val="75000"/>
                  </a:schemeClr>
                </a:solidFill>
              </a:defRPr>
            </a:lvl6pPr>
            <a:lvl7pPr marL="5400264" indent="0">
              <a:buNone/>
              <a:defRPr sz="3150">
                <a:solidFill>
                  <a:schemeClr val="tx1">
                    <a:tint val="75000"/>
                  </a:schemeClr>
                </a:solidFill>
              </a:defRPr>
            </a:lvl7pPr>
            <a:lvl8pPr marL="6300307" indent="0">
              <a:buNone/>
              <a:defRPr sz="3150">
                <a:solidFill>
                  <a:schemeClr val="tx1">
                    <a:tint val="75000"/>
                  </a:schemeClr>
                </a:solidFill>
              </a:defRPr>
            </a:lvl8pPr>
            <a:lvl9pPr marL="7200351" indent="0">
              <a:buNone/>
              <a:defRPr sz="31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9017A-ED2F-4655-90AE-A5F3D53E8E28}" type="datetimeFigureOut">
              <a:rPr lang="en-US" smtClean="0"/>
              <a:t>8/8/2017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F0E8-6051-4907-BAED-1D1AF0996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891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7545" y="6708326"/>
            <a:ext cx="7650282" cy="1598915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12836" y="6708326"/>
            <a:ext cx="7650282" cy="1598915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9017A-ED2F-4655-90AE-A5F3D53E8E28}" type="datetimeFigureOut">
              <a:rPr lang="en-US" smtClean="0"/>
              <a:t>8/8/2017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F0E8-6051-4907-BAED-1D1AF0996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74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9890" y="1341671"/>
            <a:ext cx="15525572" cy="48708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9892" y="6177496"/>
            <a:ext cx="7615123" cy="3027495"/>
          </a:xfrm>
        </p:spPr>
        <p:txBody>
          <a:bodyPr anchor="b"/>
          <a:lstStyle>
            <a:lvl1pPr marL="0" indent="0">
              <a:buNone/>
              <a:defRPr sz="4725" b="1"/>
            </a:lvl1pPr>
            <a:lvl2pPr marL="900044" indent="0">
              <a:buNone/>
              <a:defRPr sz="3937" b="1"/>
            </a:lvl2pPr>
            <a:lvl3pPr marL="1800088" indent="0">
              <a:buNone/>
              <a:defRPr sz="3543" b="1"/>
            </a:lvl3pPr>
            <a:lvl4pPr marL="2700132" indent="0">
              <a:buNone/>
              <a:defRPr sz="3150" b="1"/>
            </a:lvl4pPr>
            <a:lvl5pPr marL="3600176" indent="0">
              <a:buNone/>
              <a:defRPr sz="3150" b="1"/>
            </a:lvl5pPr>
            <a:lvl6pPr marL="4500220" indent="0">
              <a:buNone/>
              <a:defRPr sz="3150" b="1"/>
            </a:lvl6pPr>
            <a:lvl7pPr marL="5400264" indent="0">
              <a:buNone/>
              <a:defRPr sz="3150" b="1"/>
            </a:lvl7pPr>
            <a:lvl8pPr marL="6300307" indent="0">
              <a:buNone/>
              <a:defRPr sz="3150" b="1"/>
            </a:lvl8pPr>
            <a:lvl9pPr marL="7200351" indent="0">
              <a:buNone/>
              <a:defRPr sz="315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892" y="9204991"/>
            <a:ext cx="7615123" cy="1353915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112837" y="6177496"/>
            <a:ext cx="7652626" cy="3027495"/>
          </a:xfrm>
        </p:spPr>
        <p:txBody>
          <a:bodyPr anchor="b"/>
          <a:lstStyle>
            <a:lvl1pPr marL="0" indent="0">
              <a:buNone/>
              <a:defRPr sz="4725" b="1"/>
            </a:lvl1pPr>
            <a:lvl2pPr marL="900044" indent="0">
              <a:buNone/>
              <a:defRPr sz="3937" b="1"/>
            </a:lvl2pPr>
            <a:lvl3pPr marL="1800088" indent="0">
              <a:buNone/>
              <a:defRPr sz="3543" b="1"/>
            </a:lvl3pPr>
            <a:lvl4pPr marL="2700132" indent="0">
              <a:buNone/>
              <a:defRPr sz="3150" b="1"/>
            </a:lvl4pPr>
            <a:lvl5pPr marL="3600176" indent="0">
              <a:buNone/>
              <a:defRPr sz="3150" b="1"/>
            </a:lvl5pPr>
            <a:lvl6pPr marL="4500220" indent="0">
              <a:buNone/>
              <a:defRPr sz="3150" b="1"/>
            </a:lvl6pPr>
            <a:lvl7pPr marL="5400264" indent="0">
              <a:buNone/>
              <a:defRPr sz="3150" b="1"/>
            </a:lvl7pPr>
            <a:lvl8pPr marL="6300307" indent="0">
              <a:buNone/>
              <a:defRPr sz="3150" b="1"/>
            </a:lvl8pPr>
            <a:lvl9pPr marL="7200351" indent="0">
              <a:buNone/>
              <a:defRPr sz="315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112837" y="9204991"/>
            <a:ext cx="7652626" cy="1353915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9017A-ED2F-4655-90AE-A5F3D53E8E28}" type="datetimeFigureOut">
              <a:rPr lang="en-US" smtClean="0"/>
              <a:t>8/8/2017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F0E8-6051-4907-BAED-1D1AF0996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500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9017A-ED2F-4655-90AE-A5F3D53E8E28}" type="datetimeFigureOut">
              <a:rPr lang="en-US" smtClean="0"/>
              <a:t>8/8/2017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F0E8-6051-4907-BAED-1D1AF0996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054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9017A-ED2F-4655-90AE-A5F3D53E8E28}" type="datetimeFigureOut">
              <a:rPr lang="en-US" smtClean="0"/>
              <a:t>8/8/2017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F0E8-6051-4907-BAED-1D1AF0996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178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9890" y="1679998"/>
            <a:ext cx="5805682" cy="5879994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2626" y="3628335"/>
            <a:ext cx="9112836" cy="17908316"/>
          </a:xfrm>
        </p:spPr>
        <p:txBody>
          <a:bodyPr/>
          <a:lstStyle>
            <a:lvl1pPr>
              <a:defRPr sz="6300"/>
            </a:lvl1pPr>
            <a:lvl2pPr>
              <a:defRPr sz="5512"/>
            </a:lvl2pPr>
            <a:lvl3pPr>
              <a:defRPr sz="4725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9890" y="7559993"/>
            <a:ext cx="5805682" cy="14005821"/>
          </a:xfrm>
        </p:spPr>
        <p:txBody>
          <a:bodyPr/>
          <a:lstStyle>
            <a:lvl1pPr marL="0" indent="0">
              <a:buNone/>
              <a:defRPr sz="3150"/>
            </a:lvl1pPr>
            <a:lvl2pPr marL="900044" indent="0">
              <a:buNone/>
              <a:defRPr sz="2756"/>
            </a:lvl2pPr>
            <a:lvl3pPr marL="1800088" indent="0">
              <a:buNone/>
              <a:defRPr sz="2362"/>
            </a:lvl3pPr>
            <a:lvl4pPr marL="2700132" indent="0">
              <a:buNone/>
              <a:defRPr sz="1969"/>
            </a:lvl4pPr>
            <a:lvl5pPr marL="3600176" indent="0">
              <a:buNone/>
              <a:defRPr sz="1969"/>
            </a:lvl5pPr>
            <a:lvl6pPr marL="4500220" indent="0">
              <a:buNone/>
              <a:defRPr sz="1969"/>
            </a:lvl6pPr>
            <a:lvl7pPr marL="5400264" indent="0">
              <a:buNone/>
              <a:defRPr sz="1969"/>
            </a:lvl7pPr>
            <a:lvl8pPr marL="6300307" indent="0">
              <a:buNone/>
              <a:defRPr sz="1969"/>
            </a:lvl8pPr>
            <a:lvl9pPr marL="7200351" indent="0">
              <a:buNone/>
              <a:defRPr sz="1969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9017A-ED2F-4655-90AE-A5F3D53E8E28}" type="datetimeFigureOut">
              <a:rPr lang="en-US" smtClean="0"/>
              <a:t>8/8/2017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F0E8-6051-4907-BAED-1D1AF0996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448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9890" y="1679998"/>
            <a:ext cx="5805682" cy="5879994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652626" y="3628335"/>
            <a:ext cx="9112836" cy="17908316"/>
          </a:xfrm>
        </p:spPr>
        <p:txBody>
          <a:bodyPr anchor="t"/>
          <a:lstStyle>
            <a:lvl1pPr marL="0" indent="0">
              <a:buNone/>
              <a:defRPr sz="6300"/>
            </a:lvl1pPr>
            <a:lvl2pPr marL="900044" indent="0">
              <a:buNone/>
              <a:defRPr sz="5512"/>
            </a:lvl2pPr>
            <a:lvl3pPr marL="1800088" indent="0">
              <a:buNone/>
              <a:defRPr sz="4725"/>
            </a:lvl3pPr>
            <a:lvl4pPr marL="2700132" indent="0">
              <a:buNone/>
              <a:defRPr sz="3937"/>
            </a:lvl4pPr>
            <a:lvl5pPr marL="3600176" indent="0">
              <a:buNone/>
              <a:defRPr sz="3937"/>
            </a:lvl5pPr>
            <a:lvl6pPr marL="4500220" indent="0">
              <a:buNone/>
              <a:defRPr sz="3937"/>
            </a:lvl6pPr>
            <a:lvl7pPr marL="5400264" indent="0">
              <a:buNone/>
              <a:defRPr sz="3937"/>
            </a:lvl7pPr>
            <a:lvl8pPr marL="6300307" indent="0">
              <a:buNone/>
              <a:defRPr sz="3937"/>
            </a:lvl8pPr>
            <a:lvl9pPr marL="7200351" indent="0">
              <a:buNone/>
              <a:defRPr sz="3937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9890" y="7559993"/>
            <a:ext cx="5805682" cy="14005821"/>
          </a:xfrm>
        </p:spPr>
        <p:txBody>
          <a:bodyPr/>
          <a:lstStyle>
            <a:lvl1pPr marL="0" indent="0">
              <a:buNone/>
              <a:defRPr sz="3150"/>
            </a:lvl1pPr>
            <a:lvl2pPr marL="900044" indent="0">
              <a:buNone/>
              <a:defRPr sz="2756"/>
            </a:lvl2pPr>
            <a:lvl3pPr marL="1800088" indent="0">
              <a:buNone/>
              <a:defRPr sz="2362"/>
            </a:lvl3pPr>
            <a:lvl4pPr marL="2700132" indent="0">
              <a:buNone/>
              <a:defRPr sz="1969"/>
            </a:lvl4pPr>
            <a:lvl5pPr marL="3600176" indent="0">
              <a:buNone/>
              <a:defRPr sz="1969"/>
            </a:lvl5pPr>
            <a:lvl6pPr marL="4500220" indent="0">
              <a:buNone/>
              <a:defRPr sz="1969"/>
            </a:lvl6pPr>
            <a:lvl7pPr marL="5400264" indent="0">
              <a:buNone/>
              <a:defRPr sz="1969"/>
            </a:lvl7pPr>
            <a:lvl8pPr marL="6300307" indent="0">
              <a:buNone/>
              <a:defRPr sz="1969"/>
            </a:lvl8pPr>
            <a:lvl9pPr marL="7200351" indent="0">
              <a:buNone/>
              <a:defRPr sz="1969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9017A-ED2F-4655-90AE-A5F3D53E8E28}" type="datetimeFigureOut">
              <a:rPr lang="en-US" smtClean="0"/>
              <a:t>8/8/2017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F0E8-6051-4907-BAED-1D1AF0996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565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37546" y="1341671"/>
            <a:ext cx="15525572" cy="48708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7546" y="6708326"/>
            <a:ext cx="15525572" cy="159891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37546" y="23356649"/>
            <a:ext cx="4050149" cy="13416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6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79017A-ED2F-4655-90AE-A5F3D53E8E28}" type="datetimeFigureOut">
              <a:rPr lang="en-US" smtClean="0"/>
              <a:t>8/8/2017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62720" y="23356649"/>
            <a:ext cx="6075224" cy="13416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36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712968" y="23356649"/>
            <a:ext cx="4050149" cy="13416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6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EF0E8-6051-4907-BAED-1D1AF0996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254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800088" rtl="0" eaLnBrk="1" latinLnBrk="0" hangingPunct="1">
        <a:lnSpc>
          <a:spcPct val="90000"/>
        </a:lnSpc>
        <a:spcBef>
          <a:spcPct val="0"/>
        </a:spcBef>
        <a:buNone/>
        <a:defRPr sz="86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0022" indent="-450022" algn="l" defTabSz="1800088" rtl="0" eaLnBrk="1" latinLnBrk="0" hangingPunct="1">
        <a:lnSpc>
          <a:spcPct val="90000"/>
        </a:lnSpc>
        <a:spcBef>
          <a:spcPts val="1969"/>
        </a:spcBef>
        <a:buFont typeface="Arial" panose="020B0604020202020204" pitchFamily="34" charset="0"/>
        <a:buChar char="•"/>
        <a:defRPr sz="5512" kern="1200">
          <a:solidFill>
            <a:schemeClr val="tx1"/>
          </a:solidFill>
          <a:latin typeface="+mn-lt"/>
          <a:ea typeface="+mn-ea"/>
          <a:cs typeface="+mn-cs"/>
        </a:defRPr>
      </a:lvl1pPr>
      <a:lvl2pPr marL="1350066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4725" kern="1200">
          <a:solidFill>
            <a:schemeClr val="tx1"/>
          </a:solidFill>
          <a:latin typeface="+mn-lt"/>
          <a:ea typeface="+mn-ea"/>
          <a:cs typeface="+mn-cs"/>
        </a:defRPr>
      </a:lvl2pPr>
      <a:lvl3pPr marL="2250110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150154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4pPr>
      <a:lvl5pPr marL="4050198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5pPr>
      <a:lvl6pPr marL="4950242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6pPr>
      <a:lvl7pPr marL="5850285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7pPr>
      <a:lvl8pPr marL="6750329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8pPr>
      <a:lvl9pPr marL="7650373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1pPr>
      <a:lvl2pPr marL="900044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2pPr>
      <a:lvl3pPr marL="1800088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3pPr>
      <a:lvl4pPr marL="2700132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4pPr>
      <a:lvl5pPr marL="3600176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5pPr>
      <a:lvl6pPr marL="4500220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6pPr>
      <a:lvl7pPr marL="5400264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7pPr>
      <a:lvl8pPr marL="6300307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8pPr>
      <a:lvl9pPr marL="7200351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.jpeg"/><Relationship Id="rId18" Type="http://schemas.openxmlformats.org/officeDocument/2006/relationships/image" Target="../media/image13.jpeg"/><Relationship Id="rId26" Type="http://schemas.openxmlformats.org/officeDocument/2006/relationships/image" Target="../media/image20.png"/><Relationship Id="rId21" Type="http://schemas.openxmlformats.org/officeDocument/2006/relationships/image" Target="../media/image16.jpeg"/><Relationship Id="rId34" Type="http://schemas.openxmlformats.org/officeDocument/2006/relationships/image" Target="../media/image24.png"/><Relationship Id="rId7" Type="http://schemas.openxmlformats.org/officeDocument/2006/relationships/image" Target="../media/image4.jpeg"/><Relationship Id="rId12" Type="http://schemas.openxmlformats.org/officeDocument/2006/relationships/image" Target="../media/image7.jpeg"/><Relationship Id="rId17" Type="http://schemas.openxmlformats.org/officeDocument/2006/relationships/image" Target="../media/image12.jpeg"/><Relationship Id="rId25" Type="http://schemas.openxmlformats.org/officeDocument/2006/relationships/image" Target="../media/image19.png"/><Relationship Id="rId33" Type="http://schemas.microsoft.com/office/2007/relationships/hdphoto" Target="../media/hdphoto8.wdp"/><Relationship Id="rId38" Type="http://schemas.microsoft.com/office/2007/relationships/hdphoto" Target="../media/hdphoto10.wdp"/><Relationship Id="rId2" Type="http://schemas.openxmlformats.org/officeDocument/2006/relationships/image" Target="../media/image1.png"/><Relationship Id="rId16" Type="http://schemas.openxmlformats.org/officeDocument/2006/relationships/image" Target="../media/image11.jpeg"/><Relationship Id="rId20" Type="http://schemas.openxmlformats.org/officeDocument/2006/relationships/image" Target="../media/image15.jpeg"/><Relationship Id="rId29" Type="http://schemas.microsoft.com/office/2007/relationships/hdphoto" Target="../media/hdphoto6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11" Type="http://schemas.openxmlformats.org/officeDocument/2006/relationships/image" Target="../media/image6.jpeg"/><Relationship Id="rId24" Type="http://schemas.microsoft.com/office/2007/relationships/hdphoto" Target="../media/hdphoto4.wdp"/><Relationship Id="rId32" Type="http://schemas.openxmlformats.org/officeDocument/2006/relationships/image" Target="../media/image23.png"/><Relationship Id="rId37" Type="http://schemas.openxmlformats.org/officeDocument/2006/relationships/image" Target="../media/image26.png"/><Relationship Id="rId5" Type="http://schemas.microsoft.com/office/2007/relationships/hdphoto" Target="../media/hdphoto2.wdp"/><Relationship Id="rId15" Type="http://schemas.openxmlformats.org/officeDocument/2006/relationships/image" Target="../media/image10.jpeg"/><Relationship Id="rId23" Type="http://schemas.openxmlformats.org/officeDocument/2006/relationships/image" Target="../media/image18.png"/><Relationship Id="rId28" Type="http://schemas.openxmlformats.org/officeDocument/2006/relationships/image" Target="../media/image21.png"/><Relationship Id="rId36" Type="http://schemas.microsoft.com/office/2007/relationships/hdphoto" Target="../media/hdphoto9.wdp"/><Relationship Id="rId10" Type="http://schemas.openxmlformats.org/officeDocument/2006/relationships/hyperlink" Target="http://www.unece.org/trade/agr/welcome.html" TargetMode="External"/><Relationship Id="rId19" Type="http://schemas.openxmlformats.org/officeDocument/2006/relationships/image" Target="../media/image14.jpeg"/><Relationship Id="rId31" Type="http://schemas.microsoft.com/office/2007/relationships/hdphoto" Target="../media/hdphoto7.wdp"/><Relationship Id="rId4" Type="http://schemas.openxmlformats.org/officeDocument/2006/relationships/image" Target="../media/image2.png"/><Relationship Id="rId9" Type="http://schemas.microsoft.com/office/2007/relationships/hdphoto" Target="../media/hdphoto3.wdp"/><Relationship Id="rId14" Type="http://schemas.openxmlformats.org/officeDocument/2006/relationships/image" Target="../media/image9.jpeg"/><Relationship Id="rId22" Type="http://schemas.openxmlformats.org/officeDocument/2006/relationships/image" Target="../media/image17.png"/><Relationship Id="rId27" Type="http://schemas.microsoft.com/office/2007/relationships/hdphoto" Target="../media/hdphoto5.wdp"/><Relationship Id="rId30" Type="http://schemas.openxmlformats.org/officeDocument/2006/relationships/image" Target="../media/image22.png"/><Relationship Id="rId35" Type="http://schemas.openxmlformats.org/officeDocument/2006/relationships/image" Target="../media/image25.png"/><Relationship Id="rId8" Type="http://schemas.openxmlformats.org/officeDocument/2006/relationships/image" Target="../media/image5.png"/><Relationship Id="rId3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>
          <a:xfrm>
            <a:off x="328469" y="7188524"/>
            <a:ext cx="17342166" cy="915898"/>
          </a:xfrm>
          <a:prstGeom prst="rect">
            <a:avLst/>
          </a:prstGeom>
          <a:solidFill>
            <a:srgbClr val="F875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Metin kutusu 4"/>
          <p:cNvSpPr txBox="1"/>
          <p:nvPr/>
        </p:nvSpPr>
        <p:spPr>
          <a:xfrm>
            <a:off x="603817" y="4256613"/>
            <a:ext cx="11182393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550" dirty="0">
                <a:solidFill>
                  <a:srgbClr val="14496B"/>
                </a:solidFill>
                <a:latin typeface="Arial Narrow" panose="020B0606020202030204" pitchFamily="34" charset="0"/>
              </a:rPr>
              <a:t>Стандарт ЕЭК ООН на сушеные абрикосы</a:t>
            </a:r>
            <a:r>
              <a:rPr lang="tr-TR" sz="2550" dirty="0">
                <a:solidFill>
                  <a:schemeClr val="accent1"/>
                </a:solidFill>
                <a:latin typeface="Arial Narrow" panose="020B0606020202030204" pitchFamily="34" charset="0"/>
              </a:rPr>
              <a:t>*</a:t>
            </a:r>
            <a:r>
              <a:rPr lang="ru-RU" sz="2550" dirty="0">
                <a:solidFill>
                  <a:srgbClr val="14496B"/>
                </a:solidFill>
                <a:latin typeface="Arial Narrow" panose="020B0606020202030204" pitchFamily="34" charset="0"/>
              </a:rPr>
              <a:t> распространяется на сушеные абрикосы</a:t>
            </a:r>
            <a:r>
              <a:rPr lang="tr-TR" sz="2550" dirty="0">
                <a:solidFill>
                  <a:srgbClr val="14496B"/>
                </a:solidFill>
                <a:latin typeface="Arial Narrow" panose="020B0606020202030204" pitchFamily="34" charset="0"/>
              </a:rPr>
              <a:t>, </a:t>
            </a:r>
            <a:r>
              <a:rPr lang="ru-RU" sz="2550" dirty="0">
                <a:solidFill>
                  <a:srgbClr val="14496B"/>
                </a:solidFill>
                <a:latin typeface="Arial Narrow" panose="020B0606020202030204" pitchFamily="34" charset="0"/>
              </a:rPr>
              <a:t>обработанные и необработанные с SO2</a:t>
            </a:r>
            <a:r>
              <a:rPr lang="tr-TR" sz="2550" dirty="0">
                <a:solidFill>
                  <a:srgbClr val="14496B"/>
                </a:solidFill>
                <a:latin typeface="Arial Narrow" panose="020B0606020202030204" pitchFamily="34" charset="0"/>
              </a:rPr>
              <a:t>, </a:t>
            </a:r>
            <a:r>
              <a:rPr lang="ru-RU" sz="2550" dirty="0">
                <a:solidFill>
                  <a:srgbClr val="14496B"/>
                </a:solidFill>
                <a:latin typeface="Arial Narrow" panose="020B0606020202030204" pitchFamily="34" charset="0"/>
              </a:rPr>
              <a:t>которые предназначены для непосредственного употребления в пищу</a:t>
            </a:r>
            <a:r>
              <a:rPr lang="tr-TR" sz="2550" dirty="0">
                <a:solidFill>
                  <a:srgbClr val="14496B"/>
                </a:solidFill>
                <a:latin typeface="Arial Narrow" panose="020B0606020202030204" pitchFamily="34" charset="0"/>
              </a:rPr>
              <a:t>.</a:t>
            </a:r>
          </a:p>
          <a:p>
            <a:pPr algn="just"/>
            <a:r>
              <a:rPr lang="fr-CH" sz="2550" dirty="0">
                <a:solidFill>
                  <a:srgbClr val="14496B"/>
                </a:solidFill>
                <a:latin typeface="Arial Narrow" panose="020B0606020202030204" pitchFamily="34" charset="0"/>
              </a:rPr>
              <a:t>c</a:t>
            </a:r>
            <a:r>
              <a:rPr lang="ru-RU" sz="2550" dirty="0" err="1" smtClean="0">
                <a:solidFill>
                  <a:srgbClr val="14496B"/>
                </a:solidFill>
                <a:latin typeface="Arial Narrow" panose="020B0606020202030204" pitchFamily="34" charset="0"/>
              </a:rPr>
              <a:t>ушеные</a:t>
            </a:r>
            <a:r>
              <a:rPr lang="ru-RU" sz="2550" dirty="0" smtClean="0">
                <a:solidFill>
                  <a:srgbClr val="14496B"/>
                </a:solidFill>
                <a:latin typeface="Arial Narrow" panose="020B0606020202030204" pitchFamily="34" charset="0"/>
              </a:rPr>
              <a:t> </a:t>
            </a:r>
            <a:r>
              <a:rPr lang="ru-RU" sz="2550" dirty="0">
                <a:solidFill>
                  <a:srgbClr val="14496B"/>
                </a:solidFill>
                <a:latin typeface="Arial Narrow" panose="020B0606020202030204" pitchFamily="34" charset="0"/>
              </a:rPr>
              <a:t>абрикосы</a:t>
            </a:r>
            <a:r>
              <a:rPr lang="tr-TR" sz="2550" dirty="0">
                <a:solidFill>
                  <a:srgbClr val="14496B"/>
                </a:solidFill>
                <a:latin typeface="Arial Narrow" panose="020B0606020202030204" pitchFamily="34" charset="0"/>
              </a:rPr>
              <a:t> </a:t>
            </a:r>
            <a:r>
              <a:rPr lang="ru-RU" sz="2550" dirty="0">
                <a:solidFill>
                  <a:srgbClr val="14496B"/>
                </a:solidFill>
                <a:latin typeface="Arial Narrow" panose="020B0606020202030204" pitchFamily="34" charset="0"/>
              </a:rPr>
              <a:t>подразделяются на следующие сорта:</a:t>
            </a:r>
            <a:r>
              <a:rPr lang="tr-TR" sz="2550" dirty="0">
                <a:solidFill>
                  <a:srgbClr val="14496B"/>
                </a:solidFill>
                <a:latin typeface="Arial Narrow" panose="020B0606020202030204" pitchFamily="34" charset="0"/>
              </a:rPr>
              <a:t> </a:t>
            </a:r>
            <a:r>
              <a:rPr lang="ru-RU" sz="2550" b="1" dirty="0">
                <a:solidFill>
                  <a:srgbClr val="14496B"/>
                </a:solidFill>
                <a:latin typeface="Arial Narrow" panose="020B0606020202030204" pitchFamily="34" charset="0"/>
              </a:rPr>
              <a:t>высший сорт, первый сорт, второй сорт. </a:t>
            </a:r>
            <a:endParaRPr lang="tr-TR" sz="2550" b="1" dirty="0">
              <a:solidFill>
                <a:srgbClr val="14496B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sz="2550" dirty="0">
                <a:solidFill>
                  <a:srgbClr val="14496B"/>
                </a:solidFill>
                <a:latin typeface="Arial Narrow" panose="020B0606020202030204" pitchFamily="34" charset="0"/>
              </a:rPr>
              <a:t>Классификация определяется в соответствии с дефектами, разрешенными в </a:t>
            </a:r>
            <a:r>
              <a:rPr lang="ru-RU" sz="2550" dirty="0" smtClean="0">
                <a:solidFill>
                  <a:srgbClr val="14496B"/>
                </a:solidFill>
                <a:latin typeface="Arial Narrow" panose="020B0606020202030204" pitchFamily="34" charset="0"/>
              </a:rPr>
              <a:t>разделе</a:t>
            </a:r>
            <a:r>
              <a:rPr lang="tr-TR" sz="2550" dirty="0" smtClean="0">
                <a:solidFill>
                  <a:srgbClr val="14496B"/>
                </a:solidFill>
                <a:latin typeface="Arial Narrow" panose="020B0606020202030204" pitchFamily="34" charset="0"/>
              </a:rPr>
              <a:t> </a:t>
            </a:r>
            <a:r>
              <a:rPr lang="ru-RU" sz="2550" dirty="0" smtClean="0">
                <a:solidFill>
                  <a:srgbClr val="14496B"/>
                </a:solidFill>
                <a:latin typeface="Arial Narrow" panose="020B0606020202030204" pitchFamily="34" charset="0"/>
              </a:rPr>
              <a:t>Стандарт</a:t>
            </a:r>
            <a:r>
              <a:rPr lang="ru-RU" sz="2550" dirty="0">
                <a:solidFill>
                  <a:srgbClr val="14496B"/>
                </a:solidFill>
                <a:latin typeface="Arial Narrow" panose="020B0606020202030204" pitchFamily="34" charset="0"/>
              </a:rPr>
              <a:t>а</a:t>
            </a:r>
            <a:r>
              <a:rPr lang="tr-TR" sz="2550" dirty="0" smtClean="0">
                <a:solidFill>
                  <a:srgbClr val="14496B"/>
                </a:solidFill>
                <a:latin typeface="Arial Narrow" panose="020B0606020202030204" pitchFamily="34" charset="0"/>
              </a:rPr>
              <a:t> </a:t>
            </a:r>
            <a:r>
              <a:rPr lang="ru-RU" sz="2550" b="1" dirty="0" smtClean="0">
                <a:solidFill>
                  <a:srgbClr val="14496B"/>
                </a:solidFill>
                <a:latin typeface="Arial Narrow" panose="020B0606020202030204" pitchFamily="34" charset="0"/>
              </a:rPr>
              <a:t>«IV</a:t>
            </a:r>
            <a:r>
              <a:rPr lang="ru-RU" sz="2550" b="1" dirty="0">
                <a:solidFill>
                  <a:srgbClr val="14496B"/>
                </a:solidFill>
                <a:latin typeface="Arial Narrow" panose="020B0606020202030204" pitchFamily="34" charset="0"/>
              </a:rPr>
              <a:t>. Положения, касающиеся </a:t>
            </a:r>
            <a:r>
              <a:rPr lang="ru-RU" sz="2550" b="1" dirty="0" smtClean="0">
                <a:solidFill>
                  <a:srgbClr val="14496B"/>
                </a:solidFill>
                <a:latin typeface="Arial Narrow" panose="020B0606020202030204" pitchFamily="34" charset="0"/>
              </a:rPr>
              <a:t>допусков».</a:t>
            </a:r>
            <a:endParaRPr lang="tr-TR" sz="2550" b="1" dirty="0">
              <a:solidFill>
                <a:srgbClr val="14496B"/>
              </a:solidFill>
              <a:latin typeface="Arial Narrow" panose="020B0606020202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068787" y="4556608"/>
            <a:ext cx="2601849" cy="2082647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28470" y="1837552"/>
            <a:ext cx="17342166" cy="2394818"/>
            <a:chOff x="53681" y="785232"/>
            <a:chExt cx="9503201" cy="1252115"/>
          </a:xfrm>
        </p:grpSpPr>
        <p:sp>
          <p:nvSpPr>
            <p:cNvPr id="5" name="Rectangle 4"/>
            <p:cNvSpPr/>
            <p:nvPr/>
          </p:nvSpPr>
          <p:spPr>
            <a:xfrm>
              <a:off x="53681" y="1556084"/>
              <a:ext cx="9503201" cy="481263"/>
            </a:xfrm>
            <a:prstGeom prst="rect">
              <a:avLst/>
            </a:prstGeom>
            <a:solidFill>
              <a:srgbClr val="1449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56753" y="785232"/>
              <a:ext cx="1433111" cy="1235182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12" y="873087"/>
            <a:ext cx="7479557" cy="175871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2765724" y="6704104"/>
            <a:ext cx="1435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cap="all" dirty="0">
                <a:solidFill>
                  <a:srgbClr val="14496B"/>
                </a:solidFill>
                <a:latin typeface="Arial Narrow" panose="020B0606020202030204" pitchFamily="34" charset="0"/>
              </a:rPr>
              <a:t>обработанные</a:t>
            </a:r>
            <a:endParaRPr lang="en-GB" sz="1400" cap="all" dirty="0">
              <a:solidFill>
                <a:srgbClr val="14496B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572246" y="6704103"/>
            <a:ext cx="16385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cap="all" dirty="0">
                <a:solidFill>
                  <a:srgbClr val="14496B"/>
                </a:solidFill>
                <a:latin typeface="Arial Narrow" panose="020B0606020202030204" pitchFamily="34" charset="0"/>
              </a:rPr>
              <a:t>необработанные</a:t>
            </a:r>
            <a:endParaRPr lang="en-GB" sz="1400" cap="all" dirty="0">
              <a:solidFill>
                <a:srgbClr val="14496B"/>
              </a:solidFill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264912"/>
              </p:ext>
            </p:extLst>
          </p:nvPr>
        </p:nvGraphicFramePr>
        <p:xfrm>
          <a:off x="328469" y="8200654"/>
          <a:ext cx="8671084" cy="26533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71084">
                  <a:extLst>
                    <a:ext uri="{9D8B030D-6E8A-4147-A177-3AD203B41FA5}">
                      <a16:colId xmlns:a16="http://schemas.microsoft.com/office/drawing/2014/main" val="2665072344"/>
                    </a:ext>
                  </a:extLst>
                </a:gridCol>
              </a:tblGrid>
              <a:tr h="2653388">
                <a:tc>
                  <a:txBody>
                    <a:bodyPr/>
                    <a:lstStyle/>
                    <a:p>
                      <a:pPr algn="l"/>
                      <a:r>
                        <a:rPr lang="ru-RU" sz="1800" b="1" kern="1200" cap="all" baseline="0" dirty="0" smtClean="0">
                          <a:solidFill>
                            <a:srgbClr val="14496B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продукт с плесенью</a:t>
                      </a:r>
                      <a:endParaRPr lang="tr-TR" sz="1800" b="1" kern="1200" cap="all" baseline="0" dirty="0" smtClean="0">
                        <a:solidFill>
                          <a:srgbClr val="14496B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4996087"/>
                  </a:ext>
                </a:extLst>
              </a:tr>
            </a:tbl>
          </a:graphicData>
        </a:graphic>
      </p:graphicFrame>
      <p:pic>
        <p:nvPicPr>
          <p:cNvPr id="16" name="Picture 15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580" y="8283375"/>
            <a:ext cx="2945673" cy="2486626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262" y="8276190"/>
            <a:ext cx="2918886" cy="2493811"/>
          </a:xfrm>
          <a:prstGeom prst="rect">
            <a:avLst/>
          </a:prstGeom>
        </p:spPr>
      </p:pic>
      <p:graphicFrame>
        <p:nvGraphicFramePr>
          <p:cNvPr id="56" name="Table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7426989"/>
              </p:ext>
            </p:extLst>
          </p:nvPr>
        </p:nvGraphicFramePr>
        <p:xfrm>
          <a:off x="9203450" y="22192484"/>
          <a:ext cx="8467185" cy="26533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67185">
                  <a:extLst>
                    <a:ext uri="{9D8B030D-6E8A-4147-A177-3AD203B41FA5}">
                      <a16:colId xmlns:a16="http://schemas.microsoft.com/office/drawing/2014/main" val="2665072344"/>
                    </a:ext>
                  </a:extLst>
                </a:gridCol>
              </a:tblGrid>
              <a:tr h="2653388">
                <a:tc>
                  <a:txBody>
                    <a:bodyPr/>
                    <a:lstStyle/>
                    <a:p>
                      <a:pPr marL="342900" indent="-228600" algn="l">
                        <a:buFont typeface="Arial" charset="0"/>
                        <a:buNone/>
                      </a:pPr>
                      <a:r>
                        <a:rPr lang="fr-CH" sz="3200" b="0" i="0" dirty="0" smtClean="0">
                          <a:solidFill>
                            <a:srgbClr val="00B0F0"/>
                          </a:solidFill>
                          <a:latin typeface="Arial Narrow" panose="020B0606020202030204" pitchFamily="34" charset="0"/>
                        </a:rPr>
                        <a:t>*</a:t>
                      </a:r>
                      <a:r>
                        <a:rPr lang="fr-CH" sz="2000" b="0" i="0" baseline="0" dirty="0" smtClean="0">
                          <a:solidFill>
                            <a:srgbClr val="14496B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2000" b="0" i="0" dirty="0" smtClean="0">
                          <a:solidFill>
                            <a:srgbClr val="14496B"/>
                          </a:solidFill>
                          <a:latin typeface="Arial Narrow" panose="020B0606020202030204" pitchFamily="34" charset="0"/>
                        </a:rPr>
                        <a:t>Стандарт ЕЭК ООН на сушеные абрикосы и электронную версию этого плаката можно загрузить по следующему вебсайту:</a:t>
                      </a:r>
                    </a:p>
                    <a:p>
                      <a:pPr marL="60325" indent="0" algn="l">
                        <a:buFont typeface="Arial" charset="0"/>
                        <a:buNone/>
                      </a:pPr>
                      <a:endParaRPr lang="tr-TR" sz="2000" b="0" i="0" dirty="0" smtClean="0">
                        <a:solidFill>
                          <a:srgbClr val="14496B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marL="60325" indent="0" algn="ctr">
                        <a:buFont typeface="Arial" charset="0"/>
                        <a:buNone/>
                      </a:pPr>
                      <a:r>
                        <a:rPr lang="tr-TR" sz="2600" b="0" i="0" u="none" dirty="0" smtClean="0">
                          <a:solidFill>
                            <a:srgbClr val="14496B"/>
                          </a:solidFill>
                          <a:latin typeface="Arial Narrow" panose="020B0606020202030204" pitchFamily="34" charset="0"/>
                          <a:hlinkClick r:id="rId10"/>
                        </a:rPr>
                        <a:t>www.unece.org/trade/agr/welcome.html</a:t>
                      </a:r>
                      <a:r>
                        <a:rPr lang="fr-CH" sz="2600" b="0" i="0" u="none" dirty="0" smtClean="0">
                          <a:solidFill>
                            <a:srgbClr val="14496B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tr-TR" sz="2600" b="0" i="0" u="none" dirty="0" smtClean="0">
                          <a:solidFill>
                            <a:srgbClr val="14496B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endParaRPr lang="fr-CH" sz="2600" b="0" i="0" u="none" dirty="0" smtClean="0">
                        <a:solidFill>
                          <a:srgbClr val="14496B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1138047"/>
                  </a:ext>
                </a:extLst>
              </a:tr>
            </a:tbl>
          </a:graphicData>
        </a:graphic>
      </p:graphicFrame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4947053"/>
              </p:ext>
            </p:extLst>
          </p:nvPr>
        </p:nvGraphicFramePr>
        <p:xfrm>
          <a:off x="9203451" y="8200654"/>
          <a:ext cx="8467185" cy="26533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67185">
                  <a:extLst>
                    <a:ext uri="{9D8B030D-6E8A-4147-A177-3AD203B41FA5}">
                      <a16:colId xmlns:a16="http://schemas.microsoft.com/office/drawing/2014/main" val="2665072344"/>
                    </a:ext>
                  </a:extLst>
                </a:gridCol>
              </a:tblGrid>
              <a:tr h="2653388">
                <a:tc>
                  <a:txBody>
                    <a:bodyPr/>
                    <a:lstStyle/>
                    <a:p>
                      <a:pPr algn="l"/>
                      <a:r>
                        <a:rPr lang="ru-RU" sz="1800" b="1" kern="1200" cap="all" baseline="0" dirty="0" smtClean="0">
                          <a:solidFill>
                            <a:srgbClr val="14496B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продукт с пятнами</a:t>
                      </a:r>
                      <a:endParaRPr lang="tr-TR" sz="1800" b="1" kern="1200" cap="all" baseline="0" dirty="0" smtClean="0">
                        <a:solidFill>
                          <a:srgbClr val="14496B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4996087"/>
                  </a:ext>
                </a:extLst>
              </a:tr>
            </a:tbl>
          </a:graphicData>
        </a:graphic>
      </p:graphicFrame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481744"/>
              </p:ext>
            </p:extLst>
          </p:nvPr>
        </p:nvGraphicFramePr>
        <p:xfrm>
          <a:off x="328469" y="11003744"/>
          <a:ext cx="8671084" cy="26533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71084">
                  <a:extLst>
                    <a:ext uri="{9D8B030D-6E8A-4147-A177-3AD203B41FA5}">
                      <a16:colId xmlns:a16="http://schemas.microsoft.com/office/drawing/2014/main" val="2665072344"/>
                    </a:ext>
                  </a:extLst>
                </a:gridCol>
              </a:tblGrid>
              <a:tr h="2653388">
                <a:tc>
                  <a:txBody>
                    <a:bodyPr/>
                    <a:lstStyle/>
                    <a:p>
                      <a:pPr algn="l"/>
                      <a:r>
                        <a:rPr lang="ru-RU" sz="1800" b="1" kern="1200" cap="all" baseline="0" dirty="0" smtClean="0">
                          <a:solidFill>
                            <a:srgbClr val="14496B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продукт, </a:t>
                      </a:r>
                      <a:endParaRPr lang="tr-TR" sz="1800" b="1" kern="1200" cap="all" baseline="0" dirty="0" smtClean="0">
                        <a:solidFill>
                          <a:srgbClr val="14496B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ru-RU" sz="1800" b="1" kern="1200" cap="all" baseline="0" dirty="0" smtClean="0">
                          <a:solidFill>
                            <a:srgbClr val="14496B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подвергшийся </a:t>
                      </a:r>
                      <a:endParaRPr lang="tr-TR" sz="1800" b="1" kern="1200" cap="all" baseline="0" dirty="0" smtClean="0">
                        <a:solidFill>
                          <a:srgbClr val="14496B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ru-RU" sz="1800" b="1" kern="1200" cap="all" baseline="0" dirty="0" smtClean="0">
                          <a:solidFill>
                            <a:srgbClr val="14496B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гниению</a:t>
                      </a:r>
                      <a:r>
                        <a:rPr lang="fr-CH" sz="1800" b="1" kern="1200" cap="all" baseline="0" dirty="0" smtClean="0">
                          <a:solidFill>
                            <a:srgbClr val="14496B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tr-TR" sz="1800" b="1" kern="1200" cap="all" baseline="0" dirty="0" smtClean="0">
                        <a:solidFill>
                          <a:srgbClr val="14496B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4996087"/>
                  </a:ext>
                </a:extLst>
              </a:tr>
            </a:tbl>
          </a:graphicData>
        </a:graphic>
      </p:graphicFrame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9235499"/>
              </p:ext>
            </p:extLst>
          </p:nvPr>
        </p:nvGraphicFramePr>
        <p:xfrm>
          <a:off x="9203451" y="11003744"/>
          <a:ext cx="8467185" cy="26533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67185">
                  <a:extLst>
                    <a:ext uri="{9D8B030D-6E8A-4147-A177-3AD203B41FA5}">
                      <a16:colId xmlns:a16="http://schemas.microsoft.com/office/drawing/2014/main" val="2665072344"/>
                    </a:ext>
                  </a:extLst>
                </a:gridCol>
              </a:tblGrid>
              <a:tr h="2653388">
                <a:tc>
                  <a:txBody>
                    <a:bodyPr/>
                    <a:lstStyle/>
                    <a:p>
                      <a:pPr algn="l"/>
                      <a:r>
                        <a:rPr lang="ru-RU" sz="1800" b="1" kern="1200" cap="all" baseline="0" dirty="0" smtClean="0">
                          <a:solidFill>
                            <a:srgbClr val="14496B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продукт с рубцами </a:t>
                      </a:r>
                      <a:endParaRPr lang="tr-TR" sz="1800" b="1" kern="1200" cap="all" baseline="0" dirty="0" smtClean="0">
                        <a:solidFill>
                          <a:srgbClr val="14496B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ru-RU" sz="1800" b="1" kern="1200" cap="all" baseline="0" dirty="0" smtClean="0">
                          <a:solidFill>
                            <a:srgbClr val="14496B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и каллусами</a:t>
                      </a:r>
                      <a:endParaRPr lang="tr-TR" sz="1800" b="1" kern="1200" cap="all" baseline="0" dirty="0" smtClean="0">
                        <a:solidFill>
                          <a:srgbClr val="14496B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4996087"/>
                  </a:ext>
                </a:extLst>
              </a:tr>
            </a:tbl>
          </a:graphicData>
        </a:graphic>
      </p:graphicFrame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767363"/>
              </p:ext>
            </p:extLst>
          </p:nvPr>
        </p:nvGraphicFramePr>
        <p:xfrm>
          <a:off x="328469" y="13800929"/>
          <a:ext cx="8671084" cy="26533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71084">
                  <a:extLst>
                    <a:ext uri="{9D8B030D-6E8A-4147-A177-3AD203B41FA5}">
                      <a16:colId xmlns:a16="http://schemas.microsoft.com/office/drawing/2014/main" val="2665072344"/>
                    </a:ext>
                  </a:extLst>
                </a:gridCol>
              </a:tblGrid>
              <a:tr h="2653388">
                <a:tc>
                  <a:txBody>
                    <a:bodyPr/>
                    <a:lstStyle/>
                    <a:p>
                      <a:pPr algn="l"/>
                      <a:r>
                        <a:rPr lang="ru-RU" sz="1800" b="1" kern="1200" cap="all" baseline="0" dirty="0" smtClean="0">
                          <a:solidFill>
                            <a:srgbClr val="14496B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продукт, </a:t>
                      </a:r>
                      <a:endParaRPr lang="tr-TR" sz="1800" b="1" kern="1200" cap="all" baseline="0" dirty="0" smtClean="0">
                        <a:solidFill>
                          <a:srgbClr val="14496B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ru-RU" sz="1800" b="1" kern="1200" cap="all" baseline="0" dirty="0" smtClean="0">
                          <a:solidFill>
                            <a:srgbClr val="14496B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поврежденный </a:t>
                      </a:r>
                      <a:endParaRPr lang="tr-TR" sz="1800" b="1" kern="1200" cap="all" baseline="0" dirty="0" smtClean="0">
                        <a:solidFill>
                          <a:srgbClr val="14496B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ru-RU" sz="1800" b="1" kern="1200" cap="all" baseline="0" dirty="0" smtClean="0">
                          <a:solidFill>
                            <a:srgbClr val="14496B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вредителями</a:t>
                      </a:r>
                      <a:endParaRPr lang="tr-TR" sz="1800" b="1" kern="1200" cap="all" baseline="0" dirty="0" smtClean="0">
                        <a:solidFill>
                          <a:srgbClr val="14496B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4996087"/>
                  </a:ext>
                </a:extLst>
              </a:tr>
            </a:tbl>
          </a:graphicData>
        </a:graphic>
      </p:graphicFrame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6984537"/>
              </p:ext>
            </p:extLst>
          </p:nvPr>
        </p:nvGraphicFramePr>
        <p:xfrm>
          <a:off x="9203451" y="13800929"/>
          <a:ext cx="8467185" cy="26533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67185">
                  <a:extLst>
                    <a:ext uri="{9D8B030D-6E8A-4147-A177-3AD203B41FA5}">
                      <a16:colId xmlns:a16="http://schemas.microsoft.com/office/drawing/2014/main" val="2665072344"/>
                    </a:ext>
                  </a:extLst>
                </a:gridCol>
              </a:tblGrid>
              <a:tr h="2653389">
                <a:tc>
                  <a:txBody>
                    <a:bodyPr/>
                    <a:lstStyle/>
                    <a:p>
                      <a:r>
                        <a:rPr lang="ru-RU" sz="1800" b="1" kern="1200" cap="all" baseline="0" dirty="0" smtClean="0">
                          <a:solidFill>
                            <a:srgbClr val="14496B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посторонние </a:t>
                      </a:r>
                      <a:endParaRPr lang="tr-TR" sz="1800" b="1" kern="1200" cap="all" baseline="0" dirty="0" smtClean="0">
                        <a:solidFill>
                          <a:srgbClr val="14496B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kern="1200" cap="all" baseline="0" dirty="0" smtClean="0">
                          <a:solidFill>
                            <a:srgbClr val="14496B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вещества и </a:t>
                      </a:r>
                      <a:endParaRPr lang="tr-TR" sz="1800" b="1" kern="1200" cap="all" baseline="0" dirty="0" smtClean="0">
                        <a:solidFill>
                          <a:srgbClr val="14496B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kern="1200" cap="all" baseline="0" dirty="0" smtClean="0">
                          <a:solidFill>
                            <a:srgbClr val="14496B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Посторонние</a:t>
                      </a:r>
                      <a:r>
                        <a:rPr lang="tr-TR" sz="1800" b="1" kern="1200" cap="all" baseline="0" dirty="0" smtClean="0">
                          <a:solidFill>
                            <a:srgbClr val="14496B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fr-CH" sz="1800" b="1" kern="1200" cap="all" baseline="0" dirty="0" smtClean="0">
                        <a:solidFill>
                          <a:srgbClr val="14496B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kern="1200" cap="all" baseline="0" dirty="0" smtClean="0">
                          <a:solidFill>
                            <a:srgbClr val="14496B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примеси </a:t>
                      </a:r>
                      <a:endParaRPr lang="tr-TR" sz="1800" b="1" kern="1200" cap="all" baseline="0" dirty="0" smtClean="0">
                        <a:solidFill>
                          <a:srgbClr val="14496B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kern="1200" cap="all" baseline="0" dirty="0" smtClean="0">
                          <a:solidFill>
                            <a:srgbClr val="14496B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растительного </a:t>
                      </a:r>
                      <a:endParaRPr lang="tr-TR" sz="1800" b="1" kern="1200" cap="all" baseline="0" dirty="0" smtClean="0">
                        <a:solidFill>
                          <a:srgbClr val="14496B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kern="1200" cap="all" baseline="0" dirty="0" smtClean="0">
                          <a:solidFill>
                            <a:srgbClr val="14496B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происхождения</a:t>
                      </a:r>
                    </a:p>
                    <a:p>
                      <a:r>
                        <a:rPr lang="fr-CH" sz="1200" b="0" kern="1200" cap="all" baseline="0" dirty="0" smtClean="0">
                          <a:solidFill>
                            <a:srgbClr val="14496B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200" b="0" kern="1200" cap="all" baseline="0" dirty="0" smtClean="0">
                          <a:solidFill>
                            <a:srgbClr val="14496B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исключая косточки,</a:t>
                      </a:r>
                      <a:endParaRPr lang="tr-TR" sz="1200" b="0" kern="1200" cap="all" baseline="0" dirty="0" smtClean="0">
                        <a:solidFill>
                          <a:srgbClr val="14496B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ru-RU" sz="1200" b="0" kern="1200" cap="all" baseline="0" dirty="0" smtClean="0">
                          <a:solidFill>
                            <a:srgbClr val="14496B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фрагменты косточек в</a:t>
                      </a:r>
                    </a:p>
                    <a:p>
                      <a:r>
                        <a:rPr lang="ru-RU" sz="1200" b="0" kern="1200" cap="all" baseline="0" dirty="0" smtClean="0">
                          <a:solidFill>
                            <a:srgbClr val="14496B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случае плодов без косточек</a:t>
                      </a:r>
                      <a:r>
                        <a:rPr lang="fr-CH" sz="1200" b="0" kern="1200" cap="all" baseline="0" dirty="0" smtClean="0">
                          <a:solidFill>
                            <a:srgbClr val="14496B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)</a:t>
                      </a:r>
                      <a:endParaRPr lang="en-US" sz="1200" b="0" dirty="0" smtClean="0">
                        <a:solidFill>
                          <a:srgbClr val="14496B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4996087"/>
                  </a:ext>
                </a:extLst>
              </a:tr>
            </a:tbl>
          </a:graphicData>
        </a:graphic>
      </p:graphicFrame>
      <p:graphicFrame>
        <p:nvGraphicFramePr>
          <p:cNvPr id="38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6488089"/>
              </p:ext>
            </p:extLst>
          </p:nvPr>
        </p:nvGraphicFramePr>
        <p:xfrm>
          <a:off x="328469" y="16598114"/>
          <a:ext cx="8671084" cy="26533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71084">
                  <a:extLst>
                    <a:ext uri="{9D8B030D-6E8A-4147-A177-3AD203B41FA5}">
                      <a16:colId xmlns:a16="http://schemas.microsoft.com/office/drawing/2014/main" val="2665072344"/>
                    </a:ext>
                  </a:extLst>
                </a:gridCol>
              </a:tblGrid>
              <a:tr h="2653388">
                <a:tc>
                  <a:txBody>
                    <a:bodyPr/>
                    <a:lstStyle/>
                    <a:p>
                      <a:pPr algn="l"/>
                      <a:r>
                        <a:rPr lang="ru-RU" sz="1800" b="1" kern="1200" cap="all" baseline="0" dirty="0" smtClean="0">
                          <a:solidFill>
                            <a:srgbClr val="14496B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продукт, </a:t>
                      </a:r>
                      <a:endParaRPr lang="tr-TR" sz="1800" b="1" kern="1200" cap="all" baseline="0" dirty="0" smtClean="0">
                        <a:solidFill>
                          <a:srgbClr val="14496B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ru-RU" sz="1800" b="1" kern="1200" cap="all" baseline="0" dirty="0" smtClean="0">
                          <a:solidFill>
                            <a:srgbClr val="14496B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подвергшийся </a:t>
                      </a:r>
                      <a:endParaRPr lang="tr-TR" sz="1800" b="1" kern="1200" cap="all" baseline="0" dirty="0" smtClean="0">
                        <a:solidFill>
                          <a:srgbClr val="14496B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ru-RU" sz="1800" b="1" kern="1200" cap="all" baseline="0" dirty="0" smtClean="0">
                          <a:solidFill>
                            <a:srgbClr val="14496B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Ферментации</a:t>
                      </a:r>
                      <a:endParaRPr lang="tr-TR" sz="1800" b="1" kern="1200" cap="all" baseline="0" dirty="0" smtClean="0">
                        <a:solidFill>
                          <a:srgbClr val="14496B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4996087"/>
                  </a:ext>
                </a:extLst>
              </a:tr>
            </a:tbl>
          </a:graphicData>
        </a:graphic>
      </p:graphicFrame>
      <p:graphicFrame>
        <p:nvGraphicFramePr>
          <p:cNvPr id="39" name="Table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0381899"/>
              </p:ext>
            </p:extLst>
          </p:nvPr>
        </p:nvGraphicFramePr>
        <p:xfrm>
          <a:off x="9203451" y="16598114"/>
          <a:ext cx="8467185" cy="26533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67185">
                  <a:extLst>
                    <a:ext uri="{9D8B030D-6E8A-4147-A177-3AD203B41FA5}">
                      <a16:colId xmlns:a16="http://schemas.microsoft.com/office/drawing/2014/main" val="2665072344"/>
                    </a:ext>
                  </a:extLst>
                </a:gridCol>
              </a:tblGrid>
              <a:tr h="2653388">
                <a:tc>
                  <a:txBody>
                    <a:bodyPr/>
                    <a:lstStyle/>
                    <a:p>
                      <a:r>
                        <a:rPr lang="ru-RU" sz="1800" b="1" kern="1200" cap="all" baseline="0" dirty="0" smtClean="0">
                          <a:solidFill>
                            <a:srgbClr val="14496B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наличие косточек, </a:t>
                      </a:r>
                      <a:endParaRPr lang="tr-TR" sz="1800" b="1" kern="1200" cap="all" baseline="0" dirty="0" smtClean="0">
                        <a:solidFill>
                          <a:srgbClr val="14496B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kern="1200" cap="all" baseline="0" dirty="0" smtClean="0">
                          <a:solidFill>
                            <a:srgbClr val="14496B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фрагментов </a:t>
                      </a:r>
                      <a:endParaRPr lang="fr-CH" sz="1800" b="1" kern="1200" cap="all" baseline="0" dirty="0" smtClean="0">
                        <a:solidFill>
                          <a:srgbClr val="14496B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kern="1200" cap="all" baseline="0" dirty="0" smtClean="0">
                          <a:solidFill>
                            <a:srgbClr val="14496B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косточек</a:t>
                      </a:r>
                    </a:p>
                    <a:p>
                      <a:r>
                        <a:rPr lang="ru-RU" sz="1800" b="1" kern="1200" cap="all" baseline="0" dirty="0" smtClean="0">
                          <a:solidFill>
                            <a:srgbClr val="14496B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и стебельков </a:t>
                      </a:r>
                      <a:endParaRPr lang="fr-CH" sz="1800" b="1" kern="1200" cap="all" baseline="0" dirty="0" smtClean="0">
                        <a:solidFill>
                          <a:srgbClr val="14496B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kern="1200" cap="all" baseline="0" dirty="0" smtClean="0">
                          <a:solidFill>
                            <a:srgbClr val="14496B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 случае </a:t>
                      </a:r>
                      <a:endParaRPr lang="tr-TR" sz="1800" b="1" kern="1200" cap="all" baseline="0" dirty="0" smtClean="0">
                        <a:solidFill>
                          <a:srgbClr val="14496B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kern="1200" cap="all" baseline="0" dirty="0" smtClean="0">
                          <a:solidFill>
                            <a:srgbClr val="14496B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плодов б </a:t>
                      </a:r>
                      <a:endParaRPr lang="fr-CH" sz="1800" b="1" kern="1200" cap="all" baseline="0" dirty="0" smtClean="0">
                        <a:solidFill>
                          <a:srgbClr val="14496B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kern="1200" cap="all" baseline="0" dirty="0" smtClean="0">
                          <a:solidFill>
                            <a:srgbClr val="14496B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е з косточек</a:t>
                      </a:r>
                      <a:endParaRPr lang="tr-TR" sz="1800" b="1" kern="1200" cap="all" baseline="0" dirty="0" smtClean="0">
                        <a:solidFill>
                          <a:srgbClr val="14496B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4996087"/>
                  </a:ext>
                </a:extLst>
              </a:tr>
            </a:tbl>
          </a:graphicData>
        </a:graphic>
      </p:graphicFrame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7792243"/>
              </p:ext>
            </p:extLst>
          </p:nvPr>
        </p:nvGraphicFramePr>
        <p:xfrm>
          <a:off x="328469" y="19395299"/>
          <a:ext cx="8671084" cy="26533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71084">
                  <a:extLst>
                    <a:ext uri="{9D8B030D-6E8A-4147-A177-3AD203B41FA5}">
                      <a16:colId xmlns:a16="http://schemas.microsoft.com/office/drawing/2014/main" val="2665072344"/>
                    </a:ext>
                  </a:extLst>
                </a:gridCol>
              </a:tblGrid>
              <a:tr h="2653388">
                <a:tc>
                  <a:txBody>
                    <a:bodyPr/>
                    <a:lstStyle/>
                    <a:p>
                      <a:pPr algn="l"/>
                      <a:r>
                        <a:rPr lang="ru-RU" sz="1800" b="1" kern="1200" cap="all" baseline="0" dirty="0" smtClean="0">
                          <a:solidFill>
                            <a:srgbClr val="14496B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грязный продукт</a:t>
                      </a:r>
                      <a:endParaRPr lang="tr-TR" sz="1800" b="1" kern="1200" cap="all" baseline="0" dirty="0" smtClean="0">
                        <a:solidFill>
                          <a:srgbClr val="14496B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4996087"/>
                  </a:ext>
                </a:extLst>
              </a:tr>
            </a:tbl>
          </a:graphicData>
        </a:graphic>
      </p:graphicFrame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2602824"/>
              </p:ext>
            </p:extLst>
          </p:nvPr>
        </p:nvGraphicFramePr>
        <p:xfrm>
          <a:off x="9203451" y="19395299"/>
          <a:ext cx="8467185" cy="26533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67185">
                  <a:extLst>
                    <a:ext uri="{9D8B030D-6E8A-4147-A177-3AD203B41FA5}">
                      <a16:colId xmlns:a16="http://schemas.microsoft.com/office/drawing/2014/main" val="2665072344"/>
                    </a:ext>
                  </a:extLst>
                </a:gridCol>
              </a:tblGrid>
              <a:tr h="2653388">
                <a:tc>
                  <a:txBody>
                    <a:bodyPr/>
                    <a:lstStyle/>
                    <a:p>
                      <a:r>
                        <a:rPr lang="ru-RU" sz="1800" b="1" kern="1200" cap="all" baseline="0" dirty="0" smtClean="0">
                          <a:solidFill>
                            <a:srgbClr val="14496B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наличие кусочков </a:t>
                      </a:r>
                      <a:endParaRPr lang="tr-TR" sz="1800" b="1" kern="1200" cap="all" baseline="0" dirty="0" smtClean="0">
                        <a:solidFill>
                          <a:srgbClr val="14496B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kern="1200" cap="all" baseline="0" dirty="0" smtClean="0">
                          <a:solidFill>
                            <a:srgbClr val="14496B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среди целых </a:t>
                      </a:r>
                      <a:endParaRPr lang="fr-CH" sz="1800" b="1" kern="1200" cap="all" baseline="0" dirty="0" smtClean="0">
                        <a:solidFill>
                          <a:srgbClr val="14496B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kern="1200" cap="all" baseline="0" dirty="0" smtClean="0">
                          <a:solidFill>
                            <a:srgbClr val="14496B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плодов</a:t>
                      </a:r>
                    </a:p>
                    <a:p>
                      <a:r>
                        <a:rPr lang="ru-RU" sz="1800" b="1" kern="1200" cap="all" baseline="0" dirty="0" smtClean="0">
                          <a:solidFill>
                            <a:srgbClr val="14496B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и половинок</a:t>
                      </a:r>
                      <a:endParaRPr lang="tr-TR" sz="1800" b="1" kern="1200" cap="all" baseline="0" dirty="0" smtClean="0">
                        <a:solidFill>
                          <a:srgbClr val="14496B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4996087"/>
                  </a:ext>
                </a:extLst>
              </a:tr>
            </a:tbl>
          </a:graphicData>
        </a:graphic>
      </p:graphicFrame>
      <p:graphicFrame>
        <p:nvGraphicFramePr>
          <p:cNvPr id="52" name="Table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3819437"/>
              </p:ext>
            </p:extLst>
          </p:nvPr>
        </p:nvGraphicFramePr>
        <p:xfrm>
          <a:off x="328469" y="22192484"/>
          <a:ext cx="8671084" cy="26533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71084">
                  <a:extLst>
                    <a:ext uri="{9D8B030D-6E8A-4147-A177-3AD203B41FA5}">
                      <a16:colId xmlns:a16="http://schemas.microsoft.com/office/drawing/2014/main" val="2665072344"/>
                    </a:ext>
                  </a:extLst>
                </a:gridCol>
              </a:tblGrid>
              <a:tr h="2653388">
                <a:tc>
                  <a:txBody>
                    <a:bodyPr/>
                    <a:lstStyle/>
                    <a:p>
                      <a:pPr algn="l"/>
                      <a:r>
                        <a:rPr lang="ru-RU" sz="1800" b="1" kern="1200" cap="all" baseline="0" dirty="0" smtClean="0">
                          <a:solidFill>
                            <a:srgbClr val="14496B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Повреждениями</a:t>
                      </a:r>
                      <a:r>
                        <a:rPr lang="tr-TR" sz="1800" b="1" kern="1200" cap="all" baseline="0" dirty="0" smtClean="0">
                          <a:solidFill>
                            <a:srgbClr val="14496B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fr-CH" sz="1800" b="1" kern="1200" cap="all" baseline="0" dirty="0" smtClean="0">
                        <a:solidFill>
                          <a:srgbClr val="14496B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ru-RU" sz="1800" b="1" kern="1200" cap="all" baseline="0" dirty="0" smtClean="0">
                          <a:solidFill>
                            <a:srgbClr val="14496B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и Солнечными</a:t>
                      </a:r>
                      <a:r>
                        <a:rPr lang="fr-CH" sz="1800" b="1" kern="1200" cap="all" baseline="0" dirty="0" smtClean="0">
                          <a:solidFill>
                            <a:srgbClr val="14496B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l"/>
                      <a:r>
                        <a:rPr lang="ru-RU" sz="1800" b="1" kern="1200" cap="all" baseline="0" dirty="0" smtClean="0">
                          <a:solidFill>
                            <a:srgbClr val="14496B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ожогами</a:t>
                      </a:r>
                      <a:endParaRPr lang="tr-TR" sz="1800" b="1" kern="1200" cap="all" baseline="0" dirty="0" smtClean="0">
                        <a:solidFill>
                          <a:srgbClr val="14496B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4996087"/>
                  </a:ext>
                </a:extLst>
              </a:tr>
            </a:tbl>
          </a:graphicData>
        </a:graphic>
      </p:graphicFrame>
      <p:pic>
        <p:nvPicPr>
          <p:cNvPr id="15" name="Picture 14"/>
          <p:cNvPicPr>
            <a:picLocks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262" y="11070667"/>
            <a:ext cx="2927911" cy="2501929"/>
          </a:xfrm>
          <a:prstGeom prst="rect">
            <a:avLst/>
          </a:prstGeom>
        </p:spPr>
      </p:pic>
      <p:pic>
        <p:nvPicPr>
          <p:cNvPr id="17" name="Picture 16"/>
          <p:cNvPicPr>
            <a:picLocks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068" y="11070667"/>
            <a:ext cx="2951185" cy="2501929"/>
          </a:xfrm>
          <a:prstGeom prst="rect">
            <a:avLst/>
          </a:prstGeom>
        </p:spPr>
      </p:pic>
      <p:pic>
        <p:nvPicPr>
          <p:cNvPr id="20" name="Picture 19"/>
          <p:cNvPicPr>
            <a:picLocks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262" y="16670031"/>
            <a:ext cx="2927911" cy="2489200"/>
          </a:xfrm>
          <a:prstGeom prst="rect">
            <a:avLst/>
          </a:prstGeom>
        </p:spPr>
      </p:pic>
      <p:pic>
        <p:nvPicPr>
          <p:cNvPr id="21" name="Picture 20"/>
          <p:cNvPicPr>
            <a:picLocks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578" y="16670030"/>
            <a:ext cx="2945675" cy="2489200"/>
          </a:xfrm>
          <a:prstGeom prst="rect">
            <a:avLst/>
          </a:prstGeom>
        </p:spPr>
      </p:pic>
      <p:pic>
        <p:nvPicPr>
          <p:cNvPr id="22" name="Picture 21"/>
          <p:cNvPicPr>
            <a:picLocks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262" y="19458884"/>
            <a:ext cx="2927911" cy="2510623"/>
          </a:xfrm>
          <a:prstGeom prst="rect">
            <a:avLst/>
          </a:prstGeom>
        </p:spPr>
      </p:pic>
      <p:pic>
        <p:nvPicPr>
          <p:cNvPr id="23" name="Picture 22"/>
          <p:cNvPicPr>
            <a:picLocks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578" y="19458884"/>
            <a:ext cx="2945675" cy="2510623"/>
          </a:xfrm>
          <a:prstGeom prst="rect">
            <a:avLst/>
          </a:prstGeom>
        </p:spPr>
      </p:pic>
      <p:pic>
        <p:nvPicPr>
          <p:cNvPr id="24" name="Picture 23"/>
          <p:cNvPicPr>
            <a:picLocks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262" y="22268329"/>
            <a:ext cx="2916757" cy="2492790"/>
          </a:xfrm>
          <a:prstGeom prst="rect">
            <a:avLst/>
          </a:prstGeom>
        </p:spPr>
      </p:pic>
      <p:pic>
        <p:nvPicPr>
          <p:cNvPr id="25" name="Picture 24"/>
          <p:cNvPicPr>
            <a:picLocks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577" y="22268329"/>
            <a:ext cx="2945676" cy="2492790"/>
          </a:xfrm>
          <a:prstGeom prst="rect">
            <a:avLst/>
          </a:prstGeom>
        </p:spPr>
      </p:pic>
      <p:pic>
        <p:nvPicPr>
          <p:cNvPr id="26" name="Picture 25"/>
          <p:cNvPicPr>
            <a:picLocks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8527" y="8276190"/>
            <a:ext cx="2916757" cy="2493811"/>
          </a:xfrm>
          <a:prstGeom prst="rect">
            <a:avLst/>
          </a:prstGeom>
        </p:spPr>
      </p:pic>
      <p:pic>
        <p:nvPicPr>
          <p:cNvPr id="27" name="Picture 26"/>
          <p:cNvPicPr>
            <a:picLocks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0076" y="8276190"/>
            <a:ext cx="2908656" cy="2493811"/>
          </a:xfrm>
          <a:prstGeom prst="rect">
            <a:avLst/>
          </a:prstGeom>
        </p:spPr>
      </p:pic>
      <p:pic>
        <p:nvPicPr>
          <p:cNvPr id="28" name="Picture 27"/>
          <p:cNvPicPr>
            <a:picLocks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9346" y="11077534"/>
            <a:ext cx="2919645" cy="2495062"/>
          </a:xfrm>
          <a:prstGeom prst="rect">
            <a:avLst/>
          </a:prstGeom>
        </p:spPr>
      </p:pic>
      <p:pic>
        <p:nvPicPr>
          <p:cNvPr id="59" name="Picture 58"/>
          <p:cNvPicPr>
            <a:picLocks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0076" y="11077534"/>
            <a:ext cx="2906038" cy="249506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336193" y="4254044"/>
            <a:ext cx="2182611" cy="2717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210592" y="13651391"/>
            <a:ext cx="2497645" cy="2945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rightnessContrast bright="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5988" y="13872153"/>
            <a:ext cx="2923003" cy="2501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8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rightnessContrast brigh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0076" y="13870560"/>
            <a:ext cx="2906038" cy="2502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8527" y="19458883"/>
            <a:ext cx="2898289" cy="2510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2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867784" y="19261180"/>
            <a:ext cx="2510621" cy="2906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0075" y="16667746"/>
            <a:ext cx="2906039" cy="249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7"/>
          <p:cNvPicPr>
            <a:picLocks noChangeAspect="1" noChangeArrowheads="1"/>
          </p:cNvPicPr>
          <p:nvPr/>
        </p:nvPicPr>
        <p:blipFill>
          <a:blip r:embed="rId35">
            <a:extLst>
              <a:ext uri="{BEBA8EAE-BF5A-486C-A8C5-ECC9F3942E4B}">
                <a14:imgProps xmlns:a14="http://schemas.microsoft.com/office/drawing/2010/main">
                  <a14:imgLayer r:embed="rId36">
                    <a14:imgEffect>
                      <a14:brightnessContrast brigh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78262" y="13875405"/>
            <a:ext cx="2927911" cy="2497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7" cstate="print">
            <a:extLst>
              <a:ext uri="{BEBA8EAE-BF5A-486C-A8C5-ECC9F3942E4B}">
                <a14:imgProps xmlns:a14="http://schemas.microsoft.com/office/drawing/2010/main">
                  <a14:imgLayer r:embed="rId38">
                    <a14:imgEffect>
                      <a14:colorTemperature colorTemp="6100"/>
                    </a14:imgEffect>
                    <a14:imgEffect>
                      <a14:saturation sat="104000"/>
                    </a14:imgEffect>
                    <a14:imgEffect>
                      <a14:brightnessContrast brigh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5987" y="16670532"/>
            <a:ext cx="2910829" cy="2502491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579660" y="3502606"/>
            <a:ext cx="722665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400" b="1" cap="all" spc="15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Определение</a:t>
            </a:r>
            <a:r>
              <a:rPr lang="tr-TR" sz="3400" b="1" cap="all" spc="15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fr-CH" sz="3400" b="1" cap="all" spc="15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&amp; </a:t>
            </a:r>
            <a:r>
              <a:rPr lang="ru-RU" sz="3400" b="1" cap="all" spc="150" dirty="0">
                <a:solidFill>
                  <a:schemeClr val="bg1"/>
                </a:solidFill>
                <a:latin typeface="Arial Narrow" panose="020B0606020202030204" pitchFamily="34" charset="0"/>
              </a:rPr>
              <a:t>Классификация</a:t>
            </a:r>
            <a:endParaRPr lang="en-US" sz="3400" b="1" cap="all" spc="15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8397820" y="873087"/>
            <a:ext cx="11677911" cy="1661994"/>
            <a:chOff x="71249" y="55655"/>
            <a:chExt cx="5567244" cy="985632"/>
          </a:xfrm>
        </p:grpSpPr>
        <p:sp>
          <p:nvSpPr>
            <p:cNvPr id="58" name="TextBox 57"/>
            <p:cNvSpPr txBox="1"/>
            <p:nvPr/>
          </p:nvSpPr>
          <p:spPr>
            <a:xfrm>
              <a:off x="71249" y="55655"/>
              <a:ext cx="5567244" cy="9856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cap="all" spc="500" dirty="0" smtClean="0">
                  <a:solidFill>
                    <a:srgbClr val="14496B"/>
                  </a:solidFill>
                  <a:latin typeface="Arial Black" panose="020B0A04020102020204" pitchFamily="34" charset="0"/>
                </a:rPr>
                <a:t>товарное качество</a:t>
              </a:r>
            </a:p>
            <a:p>
              <a:r>
                <a:rPr lang="ru-RU" sz="5400" b="1" cap="all" spc="270" dirty="0" smtClean="0">
                  <a:solidFill>
                    <a:srgbClr val="F8750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сушеных абрикосов</a:t>
              </a:r>
              <a:endParaRPr lang="en-US" sz="5400" spc="27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4267928" y="429925"/>
              <a:ext cx="235594" cy="4148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 smtClean="0">
                  <a:solidFill>
                    <a:srgbClr val="2E8CDF"/>
                  </a:solidFill>
                </a:rPr>
                <a:t>*</a:t>
              </a:r>
              <a:endParaRPr lang="en-US" sz="4400" dirty="0">
                <a:solidFill>
                  <a:srgbClr val="2E8CDF"/>
                </a:solidFill>
              </a:endParaRP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5539066" y="7381845"/>
            <a:ext cx="694412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400" b="1" cap="all" spc="150" dirty="0">
                <a:solidFill>
                  <a:schemeClr val="bg1"/>
                </a:solidFill>
                <a:latin typeface="Arial Narrow" panose="020B0606020202030204" pitchFamily="34" charset="0"/>
              </a:rPr>
              <a:t>Дефекты качества</a:t>
            </a:r>
          </a:p>
        </p:txBody>
      </p:sp>
    </p:spTree>
    <p:extLst>
      <p:ext uri="{BB962C8B-B14F-4D97-AF65-F5344CB8AC3E}">
        <p14:creationId xmlns:p14="http://schemas.microsoft.com/office/powerpoint/2010/main" val="34097184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1281</TotalTime>
  <Words>163</Words>
  <Application>Microsoft Office PowerPoint</Application>
  <PresentationFormat>Custom</PresentationFormat>
  <Paragraphs>50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Arial Black</vt:lpstr>
      <vt:lpstr>Arial Narrow</vt:lpstr>
      <vt:lpstr>Calibri</vt:lpstr>
      <vt:lpstr>Calibri Light</vt:lpstr>
      <vt:lpstr>Office Theme</vt:lpstr>
      <vt:lpstr>PowerPoint Presentation</vt:lpstr>
    </vt:vector>
  </TitlesOfParts>
  <Company>UNECE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Lucica Matei</dc:creator>
  <cp:lastModifiedBy>Lucica Matei</cp:lastModifiedBy>
  <cp:revision>68</cp:revision>
  <dcterms:created xsi:type="dcterms:W3CDTF">2017-05-17T07:48:22Z</dcterms:created>
  <dcterms:modified xsi:type="dcterms:W3CDTF">2017-08-08T09:11:48Z</dcterms:modified>
</cp:coreProperties>
</file>